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3.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4.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5.xml" ContentType="application/vnd.openxmlformats-officedocument.theme+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6.xml" ContentType="application/vnd.openxmlformats-officedocument.theme+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7.xml" ContentType="application/vnd.openxmlformats-officedocument.theme+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8.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74.xml" ContentType="application/vnd.openxmlformats-officedocument.presentationml.tags+xml"/>
  <Override PartName="/ppt/tags/tag27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78" r:id="rId1"/>
    <p:sldMasterId id="2147483718" r:id="rId2"/>
    <p:sldMasterId id="2147483951" r:id="rId3"/>
    <p:sldMasterId id="2147483974" r:id="rId4"/>
    <p:sldMasterId id="2147484023" r:id="rId5"/>
    <p:sldMasterId id="2147484041" r:id="rId6"/>
    <p:sldMasterId id="2147484072" r:id="rId7"/>
    <p:sldMasterId id="2147484093" r:id="rId8"/>
    <p:sldMasterId id="2147484105" r:id="rId9"/>
  </p:sldMasterIdLst>
  <p:notesMasterIdLst>
    <p:notesMasterId r:id="rId65"/>
  </p:notesMasterIdLst>
  <p:sldIdLst>
    <p:sldId id="920" r:id="rId10"/>
    <p:sldId id="1048" r:id="rId11"/>
    <p:sldId id="921" r:id="rId12"/>
    <p:sldId id="985" r:id="rId13"/>
    <p:sldId id="976" r:id="rId14"/>
    <p:sldId id="1027" r:id="rId15"/>
    <p:sldId id="1028" r:id="rId16"/>
    <p:sldId id="922" r:id="rId17"/>
    <p:sldId id="1017" r:id="rId18"/>
    <p:sldId id="988" r:id="rId19"/>
    <p:sldId id="941" r:id="rId20"/>
    <p:sldId id="945" r:id="rId21"/>
    <p:sldId id="1018" r:id="rId22"/>
    <p:sldId id="989" r:id="rId23"/>
    <p:sldId id="991" r:id="rId24"/>
    <p:sldId id="990" r:id="rId25"/>
    <p:sldId id="1022" r:id="rId26"/>
    <p:sldId id="1019" r:id="rId27"/>
    <p:sldId id="986" r:id="rId28"/>
    <p:sldId id="955" r:id="rId29"/>
    <p:sldId id="956" r:id="rId30"/>
    <p:sldId id="957" r:id="rId31"/>
    <p:sldId id="1020" r:id="rId32"/>
    <p:sldId id="997" r:id="rId33"/>
    <p:sldId id="998" r:id="rId34"/>
    <p:sldId id="1000" r:id="rId35"/>
    <p:sldId id="1021" r:id="rId36"/>
    <p:sldId id="974" r:id="rId37"/>
    <p:sldId id="973" r:id="rId38"/>
    <p:sldId id="1006" r:id="rId39"/>
    <p:sldId id="1008" r:id="rId40"/>
    <p:sldId id="1013" r:id="rId41"/>
    <p:sldId id="1001" r:id="rId42"/>
    <p:sldId id="1002" r:id="rId43"/>
    <p:sldId id="961" r:id="rId44"/>
    <p:sldId id="1050" r:id="rId45"/>
    <p:sldId id="1051" r:id="rId46"/>
    <p:sldId id="1052" r:id="rId47"/>
    <p:sldId id="1053" r:id="rId48"/>
    <p:sldId id="1054" r:id="rId49"/>
    <p:sldId id="1055" r:id="rId50"/>
    <p:sldId id="1056" r:id="rId51"/>
    <p:sldId id="1005" r:id="rId52"/>
    <p:sldId id="1004" r:id="rId53"/>
    <p:sldId id="925" r:id="rId54"/>
    <p:sldId id="1007" r:id="rId55"/>
    <p:sldId id="1031" r:id="rId56"/>
    <p:sldId id="1042" r:id="rId57"/>
    <p:sldId id="1037" r:id="rId58"/>
    <p:sldId id="1040" r:id="rId59"/>
    <p:sldId id="1057" r:id="rId60"/>
    <p:sldId id="1058" r:id="rId61"/>
    <p:sldId id="1059" r:id="rId62"/>
    <p:sldId id="1044" r:id="rId63"/>
    <p:sldId id="1045" r:id="rId64"/>
  </p:sldIdLst>
  <p:sldSz cx="9144000" cy="6858000" type="screen4x3"/>
  <p:notesSz cx="6858000" cy="9144000"/>
  <p:custDataLst>
    <p:tags r:id="rId6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BEE"/>
    <a:srgbClr val="FFFFCC"/>
    <a:srgbClr val="FF9900"/>
    <a:srgbClr val="00FF00"/>
    <a:srgbClr val="FFFF66"/>
    <a:srgbClr val="000000"/>
    <a:srgbClr val="696969"/>
    <a:srgbClr val="CCCCFF"/>
    <a:srgbClr val="FFC2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12" autoAdjust="0"/>
    <p:restoredTop sz="94424" autoAdjust="0"/>
  </p:normalViewPr>
  <p:slideViewPr>
    <p:cSldViewPr snapToGrid="0">
      <p:cViewPr>
        <p:scale>
          <a:sx n="68" d="100"/>
          <a:sy n="68" d="100"/>
        </p:scale>
        <p:origin x="-12" y="72"/>
      </p:cViewPr>
      <p:guideLst>
        <p:guide orient="horz" pos="2160"/>
        <p:guide pos="2812"/>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slide" Target="../slides/slide30.xml"/><Relationship Id="rId1" Type="http://schemas.openxmlformats.org/officeDocument/2006/relationships/slide" Target="../slides/slide3.xml"/><Relationship Id="rId4" Type="http://schemas.openxmlformats.org/officeDocument/2006/relationships/slide" Target="../slides/slide4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D06D60-B155-4861-883D-65AA942E41B6}" type="doc">
      <dgm:prSet loTypeId="urn:microsoft.com/office/officeart/2005/8/layout/process1" loCatId="process" qsTypeId="urn:microsoft.com/office/officeart/2005/8/quickstyle/simple1" qsCatId="simple" csTypeId="urn:microsoft.com/office/officeart/2005/8/colors/colorful2" csCatId="colorful" phldr="1"/>
      <dgm:spPr/>
      <dgm:t>
        <a:bodyPr/>
        <a:lstStyle/>
        <a:p>
          <a:endParaRPr lang="en-US"/>
        </a:p>
      </dgm:t>
    </dgm:pt>
    <dgm:pt modelId="{95F42499-C5C0-4BB7-98E0-3B78729C7ADE}">
      <dgm:prSet phldrT="[Text]"/>
      <dgm:spPr/>
      <dgm:t>
        <a:bodyPr/>
        <a:lstStyle/>
        <a:p>
          <a:r>
            <a:rPr lang="en-US" altLang="zh-CN" dirty="0" smtClean="0"/>
            <a:t>What is a BA?</a:t>
          </a: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75BC2104-84D7-4A23-B400-808C60905935}" type="parTrans" cxnId="{69CBF71A-A1CB-46DB-9511-5B6704E082EC}">
      <dgm:prSet/>
      <dgm:spPr/>
      <dgm:t>
        <a:bodyPr/>
        <a:lstStyle/>
        <a:p>
          <a:endParaRPr lang="en-US"/>
        </a:p>
      </dgm:t>
    </dgm:pt>
    <dgm:pt modelId="{2DE8CE20-1A41-46E9-A8C5-36E12CE4ABBE}" type="sibTrans" cxnId="{69CBF71A-A1CB-46DB-9511-5B6704E082EC}">
      <dgm:prSet/>
      <dgm:spPr/>
      <dgm:t>
        <a:bodyPr/>
        <a:lstStyle/>
        <a:p>
          <a:endParaRPr lang="en-US" dirty="0"/>
        </a:p>
      </dgm:t>
    </dgm:pt>
    <dgm:pt modelId="{1C764DF8-4384-4990-9C4F-91FE657B8AE6}">
      <dgm:prSet phldrT="[Text]"/>
      <dgm:spPr/>
      <dgm:t>
        <a:bodyPr/>
        <a:lstStyle/>
        <a:p>
          <a:r>
            <a:rPr lang="en-US" altLang="zh-CN" dirty="0" smtClean="0"/>
            <a:t>How to become a “Good” BA?</a:t>
          </a:r>
          <a:endParaRPr lang="en-US" dirty="0"/>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052628AD-E41F-4996-99C2-1CB4A3313ACE}" type="parTrans" cxnId="{4AAF329A-04BE-4482-9FFA-3FFEC5F281D0}">
      <dgm:prSet/>
      <dgm:spPr/>
      <dgm:t>
        <a:bodyPr/>
        <a:lstStyle/>
        <a:p>
          <a:endParaRPr lang="en-US"/>
        </a:p>
      </dgm:t>
    </dgm:pt>
    <dgm:pt modelId="{ABEAABD9-DE7F-4F9B-9BBD-2F97EB4BD0D5}" type="sibTrans" cxnId="{4AAF329A-04BE-4482-9FFA-3FFEC5F281D0}">
      <dgm:prSet/>
      <dgm:spPr/>
      <dgm:t>
        <a:bodyPr/>
        <a:lstStyle/>
        <a:p>
          <a:endParaRPr lang="en-US" dirty="0"/>
        </a:p>
      </dgm:t>
    </dgm:pt>
    <dgm:pt modelId="{49F5BFA9-CF5A-4D4A-A25F-BA039A57785D}">
      <dgm:prSet phldrT="[Text]"/>
      <dgm:spPr/>
      <dgm:t>
        <a:bodyPr/>
        <a:lstStyle/>
        <a:p>
          <a:r>
            <a:rPr lang="en-US" dirty="0" smtClean="0"/>
            <a:t>What does a BA do?</a:t>
          </a:r>
          <a:endParaRPr lang="en-US" dirty="0"/>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8E060B5B-1C6F-46DE-9B6C-DB328F614B74}" type="sibTrans" cxnId="{400CE038-2233-4B9B-BAC8-88D0BA494B49}">
      <dgm:prSet/>
      <dgm:spPr/>
      <dgm:t>
        <a:bodyPr/>
        <a:lstStyle/>
        <a:p>
          <a:endParaRPr lang="en-US" dirty="0"/>
        </a:p>
      </dgm:t>
    </dgm:pt>
    <dgm:pt modelId="{F2E8D168-65C9-454A-AF2E-61054D498B6F}" type="parTrans" cxnId="{400CE038-2233-4B9B-BAC8-88D0BA494B49}">
      <dgm:prSet/>
      <dgm:spPr/>
      <dgm:t>
        <a:bodyPr/>
        <a:lstStyle/>
        <a:p>
          <a:endParaRPr lang="en-US"/>
        </a:p>
      </dgm:t>
    </dgm:pt>
    <dgm:pt modelId="{234258B0-B115-4A01-9BDC-DF9A52C62E91}">
      <dgm:prSet phldrT="[Text]"/>
      <dgm:spPr/>
      <dgm:t>
        <a:bodyPr/>
        <a:lstStyle/>
        <a:p>
          <a:r>
            <a:rPr lang="en-US" dirty="0" smtClean="0"/>
            <a:t>Key to </a:t>
          </a:r>
          <a:r>
            <a:rPr lang="en-US" altLang="zh-CN" dirty="0" smtClean="0"/>
            <a:t>Success</a:t>
          </a:r>
          <a:endParaRPr lang="en-US" dirty="0"/>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15DFEA0D-B922-4F10-BAD3-E9D43CAB8CFD}" type="parTrans" cxnId="{AC510DD0-08E4-451B-B527-2DCAB7163A7B}">
      <dgm:prSet/>
      <dgm:spPr/>
      <dgm:t>
        <a:bodyPr/>
        <a:lstStyle/>
        <a:p>
          <a:endParaRPr lang="en-US"/>
        </a:p>
      </dgm:t>
    </dgm:pt>
    <dgm:pt modelId="{5AEA61AF-C97F-49B5-BD08-5D65F0CB8278}" type="sibTrans" cxnId="{AC510DD0-08E4-451B-B527-2DCAB7163A7B}">
      <dgm:prSet/>
      <dgm:spPr/>
      <dgm:t>
        <a:bodyPr/>
        <a:lstStyle/>
        <a:p>
          <a:endParaRPr lang="en-US"/>
        </a:p>
      </dgm:t>
    </dgm:pt>
    <dgm:pt modelId="{F0FF61F1-35D3-4050-BF76-C7F27348851A}" type="pres">
      <dgm:prSet presAssocID="{17D06D60-B155-4861-883D-65AA942E41B6}" presName="Name0" presStyleCnt="0">
        <dgm:presLayoutVars>
          <dgm:dir/>
          <dgm:resizeHandles val="exact"/>
        </dgm:presLayoutVars>
      </dgm:prSet>
      <dgm:spPr/>
    </dgm:pt>
    <dgm:pt modelId="{52244FF7-826A-4D53-A985-DBA21BB1DDBD}" type="pres">
      <dgm:prSet presAssocID="{95F42499-C5C0-4BB7-98E0-3B78729C7ADE}" presName="node" presStyleLbl="node1" presStyleIdx="0" presStyleCnt="4">
        <dgm:presLayoutVars>
          <dgm:bulletEnabled val="1"/>
        </dgm:presLayoutVars>
      </dgm:prSet>
      <dgm:spPr/>
    </dgm:pt>
    <dgm:pt modelId="{33DFA8C2-8756-4370-A00C-1B3EB086112C}" type="pres">
      <dgm:prSet presAssocID="{2DE8CE20-1A41-46E9-A8C5-36E12CE4ABBE}" presName="sibTrans" presStyleLbl="sibTrans2D1" presStyleIdx="0" presStyleCnt="3"/>
      <dgm:spPr/>
    </dgm:pt>
    <dgm:pt modelId="{D3B91142-C4C8-4D03-B796-27D9D8C5569A}" type="pres">
      <dgm:prSet presAssocID="{2DE8CE20-1A41-46E9-A8C5-36E12CE4ABBE}" presName="connectorText" presStyleLbl="sibTrans2D1" presStyleIdx="0" presStyleCnt="3"/>
      <dgm:spPr/>
    </dgm:pt>
    <dgm:pt modelId="{5C120916-C279-4715-9FB3-928F2A29F1A9}" type="pres">
      <dgm:prSet presAssocID="{49F5BFA9-CF5A-4D4A-A25F-BA039A57785D}" presName="node" presStyleLbl="node1" presStyleIdx="1" presStyleCnt="4">
        <dgm:presLayoutVars>
          <dgm:bulletEnabled val="1"/>
        </dgm:presLayoutVars>
      </dgm:prSet>
      <dgm:spPr/>
    </dgm:pt>
    <dgm:pt modelId="{789F2304-B594-4A02-90FA-B964C7197C69}" type="pres">
      <dgm:prSet presAssocID="{8E060B5B-1C6F-46DE-9B6C-DB328F614B74}" presName="sibTrans" presStyleLbl="sibTrans2D1" presStyleIdx="1" presStyleCnt="3"/>
      <dgm:spPr/>
    </dgm:pt>
    <dgm:pt modelId="{6713B68B-E3C4-4D51-8E72-A486FCF656C4}" type="pres">
      <dgm:prSet presAssocID="{8E060B5B-1C6F-46DE-9B6C-DB328F614B74}" presName="connectorText" presStyleLbl="sibTrans2D1" presStyleIdx="1" presStyleCnt="3"/>
      <dgm:spPr/>
    </dgm:pt>
    <dgm:pt modelId="{8D21DC70-E24F-4C93-8897-36CEAF695A72}" type="pres">
      <dgm:prSet presAssocID="{1C764DF8-4384-4990-9C4F-91FE657B8AE6}" presName="node" presStyleLbl="node1" presStyleIdx="2" presStyleCnt="4">
        <dgm:presLayoutVars>
          <dgm:bulletEnabled val="1"/>
        </dgm:presLayoutVars>
      </dgm:prSet>
      <dgm:spPr/>
    </dgm:pt>
    <dgm:pt modelId="{60459CA8-F2E4-4C7F-B3CF-76141E37B129}" type="pres">
      <dgm:prSet presAssocID="{ABEAABD9-DE7F-4F9B-9BBD-2F97EB4BD0D5}" presName="sibTrans" presStyleLbl="sibTrans2D1" presStyleIdx="2" presStyleCnt="3"/>
      <dgm:spPr/>
    </dgm:pt>
    <dgm:pt modelId="{6CFED354-4E84-4EC6-9769-B243DE8FB4B1}" type="pres">
      <dgm:prSet presAssocID="{ABEAABD9-DE7F-4F9B-9BBD-2F97EB4BD0D5}" presName="connectorText" presStyleLbl="sibTrans2D1" presStyleIdx="2" presStyleCnt="3"/>
      <dgm:spPr/>
    </dgm:pt>
    <dgm:pt modelId="{93D59C48-2293-4BB4-B7E5-5C26DF85AC9D}" type="pres">
      <dgm:prSet presAssocID="{234258B0-B115-4A01-9BDC-DF9A52C62E91}" presName="node" presStyleLbl="node1" presStyleIdx="3" presStyleCnt="4">
        <dgm:presLayoutVars>
          <dgm:bulletEnabled val="1"/>
        </dgm:presLayoutVars>
      </dgm:prSet>
      <dgm:spPr/>
    </dgm:pt>
  </dgm:ptLst>
  <dgm:cxnLst>
    <dgm:cxn modelId="{50C02DD0-5D1E-41C1-B326-95FCE61A34E6}" type="presOf" srcId="{49F5BFA9-CF5A-4D4A-A25F-BA039A57785D}" destId="{5C120916-C279-4715-9FB3-928F2A29F1A9}" srcOrd="0" destOrd="0" presId="urn:microsoft.com/office/officeart/2005/8/layout/process1"/>
    <dgm:cxn modelId="{F9D7F45B-60B5-45A0-8A56-8BE20D060589}" type="presOf" srcId="{95F42499-C5C0-4BB7-98E0-3B78729C7ADE}" destId="{52244FF7-826A-4D53-A985-DBA21BB1DDBD}" srcOrd="0" destOrd="0" presId="urn:microsoft.com/office/officeart/2005/8/layout/process1"/>
    <dgm:cxn modelId="{9C709073-1D73-4CC5-B1AE-2005EDBAB5F7}" type="presOf" srcId="{2DE8CE20-1A41-46E9-A8C5-36E12CE4ABBE}" destId="{33DFA8C2-8756-4370-A00C-1B3EB086112C}" srcOrd="0" destOrd="0" presId="urn:microsoft.com/office/officeart/2005/8/layout/process1"/>
    <dgm:cxn modelId="{27288E63-E345-48DC-AA7E-E5478616B644}" type="presOf" srcId="{ABEAABD9-DE7F-4F9B-9BBD-2F97EB4BD0D5}" destId="{6CFED354-4E84-4EC6-9769-B243DE8FB4B1}" srcOrd="1" destOrd="0" presId="urn:microsoft.com/office/officeart/2005/8/layout/process1"/>
    <dgm:cxn modelId="{90EED2CD-DC5B-44BA-9C9F-5722F7ECC6D5}" type="presOf" srcId="{1C764DF8-4384-4990-9C4F-91FE657B8AE6}" destId="{8D21DC70-E24F-4C93-8897-36CEAF695A72}" srcOrd="0" destOrd="0" presId="urn:microsoft.com/office/officeart/2005/8/layout/process1"/>
    <dgm:cxn modelId="{AC510DD0-08E4-451B-B527-2DCAB7163A7B}" srcId="{17D06D60-B155-4861-883D-65AA942E41B6}" destId="{234258B0-B115-4A01-9BDC-DF9A52C62E91}" srcOrd="3" destOrd="0" parTransId="{15DFEA0D-B922-4F10-BAD3-E9D43CAB8CFD}" sibTransId="{5AEA61AF-C97F-49B5-BD08-5D65F0CB8278}"/>
    <dgm:cxn modelId="{30FD9AFD-F5B9-4CAE-B333-11FBCD5C70E5}" type="presOf" srcId="{8E060B5B-1C6F-46DE-9B6C-DB328F614B74}" destId="{789F2304-B594-4A02-90FA-B964C7197C69}" srcOrd="0" destOrd="0" presId="urn:microsoft.com/office/officeart/2005/8/layout/process1"/>
    <dgm:cxn modelId="{DA1F4375-CC4F-490D-8C29-4C8FF02A6AA7}" type="presOf" srcId="{8E060B5B-1C6F-46DE-9B6C-DB328F614B74}" destId="{6713B68B-E3C4-4D51-8E72-A486FCF656C4}" srcOrd="1" destOrd="0" presId="urn:microsoft.com/office/officeart/2005/8/layout/process1"/>
    <dgm:cxn modelId="{831D192C-7986-4C77-A72D-4CF71B3A8087}" type="presOf" srcId="{ABEAABD9-DE7F-4F9B-9BBD-2F97EB4BD0D5}" destId="{60459CA8-F2E4-4C7F-B3CF-76141E37B129}" srcOrd="0" destOrd="0" presId="urn:microsoft.com/office/officeart/2005/8/layout/process1"/>
    <dgm:cxn modelId="{4AAF329A-04BE-4482-9FFA-3FFEC5F281D0}" srcId="{17D06D60-B155-4861-883D-65AA942E41B6}" destId="{1C764DF8-4384-4990-9C4F-91FE657B8AE6}" srcOrd="2" destOrd="0" parTransId="{052628AD-E41F-4996-99C2-1CB4A3313ACE}" sibTransId="{ABEAABD9-DE7F-4F9B-9BBD-2F97EB4BD0D5}"/>
    <dgm:cxn modelId="{E18D3F33-6121-47F4-B7CD-3DE4E285B419}" type="presOf" srcId="{2DE8CE20-1A41-46E9-A8C5-36E12CE4ABBE}" destId="{D3B91142-C4C8-4D03-B796-27D9D8C5569A}" srcOrd="1" destOrd="0" presId="urn:microsoft.com/office/officeart/2005/8/layout/process1"/>
    <dgm:cxn modelId="{69CBF71A-A1CB-46DB-9511-5B6704E082EC}" srcId="{17D06D60-B155-4861-883D-65AA942E41B6}" destId="{95F42499-C5C0-4BB7-98E0-3B78729C7ADE}" srcOrd="0" destOrd="0" parTransId="{75BC2104-84D7-4A23-B400-808C60905935}" sibTransId="{2DE8CE20-1A41-46E9-A8C5-36E12CE4ABBE}"/>
    <dgm:cxn modelId="{400CE038-2233-4B9B-BAC8-88D0BA494B49}" srcId="{17D06D60-B155-4861-883D-65AA942E41B6}" destId="{49F5BFA9-CF5A-4D4A-A25F-BA039A57785D}" srcOrd="1" destOrd="0" parTransId="{F2E8D168-65C9-454A-AF2E-61054D498B6F}" sibTransId="{8E060B5B-1C6F-46DE-9B6C-DB328F614B74}"/>
    <dgm:cxn modelId="{A73EBBF7-9C69-401D-9699-D6C884ACDDDE}" type="presOf" srcId="{234258B0-B115-4A01-9BDC-DF9A52C62E91}" destId="{93D59C48-2293-4BB4-B7E5-5C26DF85AC9D}" srcOrd="0" destOrd="0" presId="urn:microsoft.com/office/officeart/2005/8/layout/process1"/>
    <dgm:cxn modelId="{F14D6B51-F45C-401A-9995-3F7D155C2A98}" type="presOf" srcId="{17D06D60-B155-4861-883D-65AA942E41B6}" destId="{F0FF61F1-35D3-4050-BF76-C7F27348851A}" srcOrd="0" destOrd="0" presId="urn:microsoft.com/office/officeart/2005/8/layout/process1"/>
    <dgm:cxn modelId="{49EF01B1-8121-4712-9FA8-B69DF6AE4B90}" type="presParOf" srcId="{F0FF61F1-35D3-4050-BF76-C7F27348851A}" destId="{52244FF7-826A-4D53-A985-DBA21BB1DDBD}" srcOrd="0" destOrd="0" presId="urn:microsoft.com/office/officeart/2005/8/layout/process1"/>
    <dgm:cxn modelId="{9C6858E3-DF6B-4919-9A57-6F53863208D4}" type="presParOf" srcId="{F0FF61F1-35D3-4050-BF76-C7F27348851A}" destId="{33DFA8C2-8756-4370-A00C-1B3EB086112C}" srcOrd="1" destOrd="0" presId="urn:microsoft.com/office/officeart/2005/8/layout/process1"/>
    <dgm:cxn modelId="{199DA275-82B6-48F6-AB8A-4A000B2E7569}" type="presParOf" srcId="{33DFA8C2-8756-4370-A00C-1B3EB086112C}" destId="{D3B91142-C4C8-4D03-B796-27D9D8C5569A}" srcOrd="0" destOrd="0" presId="urn:microsoft.com/office/officeart/2005/8/layout/process1"/>
    <dgm:cxn modelId="{10E8012D-9785-4EE6-827B-7E65EFE952BF}" type="presParOf" srcId="{F0FF61F1-35D3-4050-BF76-C7F27348851A}" destId="{5C120916-C279-4715-9FB3-928F2A29F1A9}" srcOrd="2" destOrd="0" presId="urn:microsoft.com/office/officeart/2005/8/layout/process1"/>
    <dgm:cxn modelId="{2C03CF5E-E591-41E5-A16B-D0DDC285EC1E}" type="presParOf" srcId="{F0FF61F1-35D3-4050-BF76-C7F27348851A}" destId="{789F2304-B594-4A02-90FA-B964C7197C69}" srcOrd="3" destOrd="0" presId="urn:microsoft.com/office/officeart/2005/8/layout/process1"/>
    <dgm:cxn modelId="{46107DA1-1619-4DE1-9F8E-7FBB21D8F7B1}" type="presParOf" srcId="{789F2304-B594-4A02-90FA-B964C7197C69}" destId="{6713B68B-E3C4-4D51-8E72-A486FCF656C4}" srcOrd="0" destOrd="0" presId="urn:microsoft.com/office/officeart/2005/8/layout/process1"/>
    <dgm:cxn modelId="{8EB2169D-F1B1-41DA-A1DE-99974C4C968A}" type="presParOf" srcId="{F0FF61F1-35D3-4050-BF76-C7F27348851A}" destId="{8D21DC70-E24F-4C93-8897-36CEAF695A72}" srcOrd="4" destOrd="0" presId="urn:microsoft.com/office/officeart/2005/8/layout/process1"/>
    <dgm:cxn modelId="{88C79E65-A001-46C9-B6DC-2FE4B0DCD162}" type="presParOf" srcId="{F0FF61F1-35D3-4050-BF76-C7F27348851A}" destId="{60459CA8-F2E4-4C7F-B3CF-76141E37B129}" srcOrd="5" destOrd="0" presId="urn:microsoft.com/office/officeart/2005/8/layout/process1"/>
    <dgm:cxn modelId="{C03C7199-A919-46AB-AFBD-7602D1DAB4AE}" type="presParOf" srcId="{60459CA8-F2E4-4C7F-B3CF-76141E37B129}" destId="{6CFED354-4E84-4EC6-9769-B243DE8FB4B1}" srcOrd="0" destOrd="0" presId="urn:microsoft.com/office/officeart/2005/8/layout/process1"/>
    <dgm:cxn modelId="{8CBB02A5-7EEE-4E99-9FF7-1A44333246E0}" type="presParOf" srcId="{F0FF61F1-35D3-4050-BF76-C7F27348851A}" destId="{93D59C48-2293-4BB4-B7E5-5C26DF85AC9D}"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4837A6D-19A7-40CD-B6E1-91DC19663D92}" type="doc">
      <dgm:prSet loTypeId="urn:microsoft.com/office/officeart/2005/8/layout/cycle8" loCatId="cycle" qsTypeId="urn:microsoft.com/office/officeart/2005/8/quickstyle/simple4" qsCatId="simple" csTypeId="urn:microsoft.com/office/officeart/2005/8/colors/accent3_3" csCatId="accent3" phldr="1"/>
      <dgm:spPr/>
      <dgm:t>
        <a:bodyPr/>
        <a:lstStyle/>
        <a:p>
          <a:endParaRPr lang="en-US"/>
        </a:p>
      </dgm:t>
    </dgm:pt>
    <dgm:pt modelId="{004DCE6E-EC77-4398-AD66-B87A32D55996}">
      <dgm:prSet phldrT="[Text]" custT="1"/>
      <dgm:spPr/>
      <dgm:t>
        <a:bodyPr/>
        <a:lstStyle/>
        <a:p>
          <a:r>
            <a:rPr lang="zh-CN" altLang="en-US" sz="1400" dirty="0" smtClean="0">
              <a:latin typeface="Microsoft YaHei" panose="020B0503020204020204" pitchFamily="34" charset="-122"/>
              <a:ea typeface="Microsoft YaHei" panose="020B0503020204020204" pitchFamily="34" charset="-122"/>
            </a:rPr>
            <a:t>集成小组</a:t>
          </a:r>
          <a:endParaRPr lang="en-US" sz="1400" dirty="0">
            <a:latin typeface="Microsoft YaHei" panose="020B0503020204020204" pitchFamily="34" charset="-122"/>
            <a:ea typeface="Microsoft YaHei" panose="020B0503020204020204" pitchFamily="34" charset="-122"/>
          </a:endParaRPr>
        </a:p>
      </dgm:t>
    </dgm:pt>
    <dgm:pt modelId="{602C71F3-5F89-4E0D-AA15-7468092B466E}" type="parTrans" cxnId="{A6538553-39A8-41D6-9EB3-2339D13C76E7}">
      <dgm:prSet/>
      <dgm:spPr/>
      <dgm:t>
        <a:bodyPr/>
        <a:lstStyle/>
        <a:p>
          <a:endParaRPr lang="en-US" sz="900">
            <a:latin typeface="Microsoft YaHei" panose="020B0503020204020204" pitchFamily="34" charset="-122"/>
            <a:ea typeface="Microsoft YaHei" panose="020B0503020204020204" pitchFamily="34" charset="-122"/>
          </a:endParaRPr>
        </a:p>
      </dgm:t>
    </dgm:pt>
    <dgm:pt modelId="{AEA068BA-859C-438F-B2C5-7B067A315133}" type="sibTrans" cxnId="{A6538553-39A8-41D6-9EB3-2339D13C76E7}">
      <dgm:prSet/>
      <dgm:spPr/>
      <dgm:t>
        <a:bodyPr/>
        <a:lstStyle/>
        <a:p>
          <a:endParaRPr lang="en-US" sz="900">
            <a:latin typeface="Microsoft YaHei" panose="020B0503020204020204" pitchFamily="34" charset="-122"/>
            <a:ea typeface="Microsoft YaHei" panose="020B0503020204020204" pitchFamily="34" charset="-122"/>
          </a:endParaRPr>
        </a:p>
      </dgm:t>
    </dgm:pt>
    <dgm:pt modelId="{1A69636A-5C8A-41F3-AA20-94441BD87C4E}">
      <dgm:prSet phldrT="[Text]" custT="1"/>
      <dgm:spPr/>
      <dgm:t>
        <a:bodyPr/>
        <a:lstStyle/>
        <a:p>
          <a:r>
            <a:rPr lang="zh-CN" altLang="en-US" sz="1000" dirty="0" smtClean="0">
              <a:latin typeface="Microsoft YaHei" panose="020B0503020204020204" pitchFamily="34" charset="-122"/>
              <a:ea typeface="Microsoft YaHei" panose="020B0503020204020204" pitchFamily="34" charset="-122"/>
            </a:rPr>
            <a:t>涉及功能修改？</a:t>
          </a:r>
          <a:endParaRPr lang="en-US" sz="1000" dirty="0">
            <a:latin typeface="Microsoft YaHei" panose="020B0503020204020204" pitchFamily="34" charset="-122"/>
            <a:ea typeface="Microsoft YaHei" panose="020B0503020204020204" pitchFamily="34" charset="-122"/>
          </a:endParaRPr>
        </a:p>
      </dgm:t>
    </dgm:pt>
    <dgm:pt modelId="{1DDB61B8-987E-4965-B332-D2708DF2B850}" type="parTrans" cxnId="{1D97E876-3659-4699-AD27-700646E52072}">
      <dgm:prSet/>
      <dgm:spPr/>
      <dgm:t>
        <a:bodyPr/>
        <a:lstStyle/>
        <a:p>
          <a:endParaRPr lang="en-US" sz="900">
            <a:latin typeface="Microsoft YaHei" panose="020B0503020204020204" pitchFamily="34" charset="-122"/>
            <a:ea typeface="Microsoft YaHei" panose="020B0503020204020204" pitchFamily="34" charset="-122"/>
          </a:endParaRPr>
        </a:p>
      </dgm:t>
    </dgm:pt>
    <dgm:pt modelId="{3440643B-0CD2-4D56-BCAC-45284CDE8FB3}" type="sibTrans" cxnId="{1D97E876-3659-4699-AD27-700646E52072}">
      <dgm:prSet/>
      <dgm:spPr/>
      <dgm:t>
        <a:bodyPr/>
        <a:lstStyle/>
        <a:p>
          <a:endParaRPr lang="en-US" sz="900">
            <a:latin typeface="Microsoft YaHei" panose="020B0503020204020204" pitchFamily="34" charset="-122"/>
            <a:ea typeface="Microsoft YaHei" panose="020B0503020204020204" pitchFamily="34" charset="-122"/>
          </a:endParaRPr>
        </a:p>
      </dgm:t>
    </dgm:pt>
    <dgm:pt modelId="{D2DB2705-0C80-4198-9F08-DDEC2F1965E7}">
      <dgm:prSet phldrT="[Text]" custT="1"/>
      <dgm:spPr/>
      <dgm:t>
        <a:bodyPr/>
        <a:lstStyle/>
        <a:p>
          <a:r>
            <a:rPr lang="zh-CN" altLang="en-US" sz="1000" smtClean="0">
              <a:latin typeface="Microsoft YaHei" panose="020B0503020204020204" pitchFamily="34" charset="-122"/>
              <a:ea typeface="Microsoft YaHei" panose="020B0503020204020204" pitchFamily="34" charset="-122"/>
            </a:rPr>
            <a:t>涉及易用性？</a:t>
          </a:r>
          <a:endParaRPr lang="en-US" sz="1000" dirty="0">
            <a:latin typeface="Microsoft YaHei" panose="020B0503020204020204" pitchFamily="34" charset="-122"/>
            <a:ea typeface="Microsoft YaHei" panose="020B0503020204020204" pitchFamily="34" charset="-122"/>
          </a:endParaRPr>
        </a:p>
      </dgm:t>
    </dgm:pt>
    <dgm:pt modelId="{5A4AC2D2-64EC-4387-BFB6-E47ED255E2AE}" type="parTrans" cxnId="{181B98D0-C308-46DD-B172-4F12DE8C7021}">
      <dgm:prSet/>
      <dgm:spPr/>
      <dgm:t>
        <a:bodyPr/>
        <a:lstStyle/>
        <a:p>
          <a:endParaRPr lang="en-US"/>
        </a:p>
      </dgm:t>
    </dgm:pt>
    <dgm:pt modelId="{6367960F-B2E6-4F70-BA29-D3A8448857BE}" type="sibTrans" cxnId="{181B98D0-C308-46DD-B172-4F12DE8C7021}">
      <dgm:prSet/>
      <dgm:spPr/>
      <dgm:t>
        <a:bodyPr/>
        <a:lstStyle/>
        <a:p>
          <a:endParaRPr lang="en-US"/>
        </a:p>
      </dgm:t>
    </dgm:pt>
    <dgm:pt modelId="{C53BC6B6-D826-4C32-AFFF-25618EBA8A79}">
      <dgm:prSet phldrT="[Text]" custT="1"/>
      <dgm:spPr/>
      <dgm:t>
        <a:bodyPr/>
        <a:lstStyle/>
        <a:p>
          <a:r>
            <a:rPr lang="zh-CN" altLang="en-US" sz="1000" smtClean="0">
              <a:latin typeface="Microsoft YaHei" panose="020B0503020204020204" pitchFamily="34" charset="-122"/>
              <a:ea typeface="Microsoft YaHei" panose="020B0503020204020204" pitchFamily="34" charset="-122"/>
            </a:rPr>
            <a:t>涉及权限？</a:t>
          </a:r>
          <a:endParaRPr lang="en-US" sz="1000" dirty="0">
            <a:latin typeface="Microsoft YaHei" panose="020B0503020204020204" pitchFamily="34" charset="-122"/>
            <a:ea typeface="Microsoft YaHei" panose="020B0503020204020204" pitchFamily="34" charset="-122"/>
          </a:endParaRPr>
        </a:p>
      </dgm:t>
    </dgm:pt>
    <dgm:pt modelId="{E65AE1AD-A1A4-4109-AB8B-B3519F7C0CE8}" type="parTrans" cxnId="{88F08D42-0D28-4CCE-B82F-CDD55458EC7F}">
      <dgm:prSet/>
      <dgm:spPr/>
      <dgm:t>
        <a:bodyPr/>
        <a:lstStyle/>
        <a:p>
          <a:endParaRPr lang="en-US"/>
        </a:p>
      </dgm:t>
    </dgm:pt>
    <dgm:pt modelId="{B4002AF1-B62D-4216-962C-06ADABCAA936}" type="sibTrans" cxnId="{88F08D42-0D28-4CCE-B82F-CDD55458EC7F}">
      <dgm:prSet/>
      <dgm:spPr/>
      <dgm:t>
        <a:bodyPr/>
        <a:lstStyle/>
        <a:p>
          <a:endParaRPr lang="en-US"/>
        </a:p>
      </dgm:t>
    </dgm:pt>
    <dgm:pt modelId="{FFE5D03F-C72D-4A87-85AC-EA23AFFEE969}" type="pres">
      <dgm:prSet presAssocID="{C4837A6D-19A7-40CD-B6E1-91DC19663D92}" presName="compositeShape" presStyleCnt="0">
        <dgm:presLayoutVars>
          <dgm:chMax val="7"/>
          <dgm:dir/>
          <dgm:resizeHandles val="exact"/>
        </dgm:presLayoutVars>
      </dgm:prSet>
      <dgm:spPr/>
      <dgm:t>
        <a:bodyPr/>
        <a:lstStyle/>
        <a:p>
          <a:endParaRPr lang="en-US"/>
        </a:p>
      </dgm:t>
    </dgm:pt>
    <dgm:pt modelId="{5BDE9349-05B5-45F5-9632-B1100E85B080}" type="pres">
      <dgm:prSet presAssocID="{C4837A6D-19A7-40CD-B6E1-91DC19663D92}" presName="wedge1" presStyleLbl="node1" presStyleIdx="0" presStyleCnt="1"/>
      <dgm:spPr/>
      <dgm:t>
        <a:bodyPr/>
        <a:lstStyle/>
        <a:p>
          <a:endParaRPr lang="en-US"/>
        </a:p>
      </dgm:t>
    </dgm:pt>
    <dgm:pt modelId="{2C142A7A-27A3-4795-8EC9-B2A9BA768121}" type="pres">
      <dgm:prSet presAssocID="{C4837A6D-19A7-40CD-B6E1-91DC19663D92}" presName="dummy1a" presStyleCnt="0"/>
      <dgm:spPr/>
      <dgm:t>
        <a:bodyPr/>
        <a:lstStyle/>
        <a:p>
          <a:endParaRPr lang="en-US"/>
        </a:p>
      </dgm:t>
    </dgm:pt>
    <dgm:pt modelId="{243E67A6-4768-4FA6-AFE3-81F64FB32D31}" type="pres">
      <dgm:prSet presAssocID="{C4837A6D-19A7-40CD-B6E1-91DC19663D92}" presName="dummy1b" presStyleCnt="0"/>
      <dgm:spPr/>
      <dgm:t>
        <a:bodyPr/>
        <a:lstStyle/>
        <a:p>
          <a:endParaRPr lang="en-US"/>
        </a:p>
      </dgm:t>
    </dgm:pt>
    <dgm:pt modelId="{833E1934-FDD1-45B8-8CDB-6F13C032ADFC}" type="pres">
      <dgm:prSet presAssocID="{C4837A6D-19A7-40CD-B6E1-91DC19663D92}" presName="wedge1Tx" presStyleLbl="node1" presStyleIdx="0" presStyleCnt="1">
        <dgm:presLayoutVars>
          <dgm:chMax val="0"/>
          <dgm:chPref val="0"/>
          <dgm:bulletEnabled val="1"/>
        </dgm:presLayoutVars>
      </dgm:prSet>
      <dgm:spPr/>
      <dgm:t>
        <a:bodyPr/>
        <a:lstStyle/>
        <a:p>
          <a:endParaRPr lang="en-US"/>
        </a:p>
      </dgm:t>
    </dgm:pt>
    <dgm:pt modelId="{AE187958-6111-4517-A8EB-B8CE4DC789D9}" type="pres">
      <dgm:prSet presAssocID="{AEA068BA-859C-438F-B2C5-7B067A315133}" presName="arrowWedge1single" presStyleLbl="fgSibTrans2D1" presStyleIdx="0" presStyleCnt="1"/>
      <dgm:spPr/>
      <dgm:t>
        <a:bodyPr/>
        <a:lstStyle/>
        <a:p>
          <a:endParaRPr lang="en-US"/>
        </a:p>
      </dgm:t>
    </dgm:pt>
  </dgm:ptLst>
  <dgm:cxnLst>
    <dgm:cxn modelId="{CA668A68-28B8-4DBD-B88B-11CFE8D18730}" type="presOf" srcId="{C53BC6B6-D826-4C32-AFFF-25618EBA8A79}" destId="{5BDE9349-05B5-45F5-9632-B1100E85B080}" srcOrd="0" destOrd="2" presId="urn:microsoft.com/office/officeart/2005/8/layout/cycle8"/>
    <dgm:cxn modelId="{C39FA679-7ED1-4907-85C6-A4E79D20A8FD}" type="presOf" srcId="{C4837A6D-19A7-40CD-B6E1-91DC19663D92}" destId="{FFE5D03F-C72D-4A87-85AC-EA23AFFEE969}" srcOrd="0" destOrd="0" presId="urn:microsoft.com/office/officeart/2005/8/layout/cycle8"/>
    <dgm:cxn modelId="{A26A27E0-ED73-4886-BB1C-2E9A37F94FE4}" type="presOf" srcId="{D2DB2705-0C80-4198-9F08-DDEC2F1965E7}" destId="{833E1934-FDD1-45B8-8CDB-6F13C032ADFC}" srcOrd="1" destOrd="3" presId="urn:microsoft.com/office/officeart/2005/8/layout/cycle8"/>
    <dgm:cxn modelId="{FB8E80FD-CEEF-473B-983D-B6BF559D650D}" type="presOf" srcId="{C53BC6B6-D826-4C32-AFFF-25618EBA8A79}" destId="{833E1934-FDD1-45B8-8CDB-6F13C032ADFC}" srcOrd="1" destOrd="2" presId="urn:microsoft.com/office/officeart/2005/8/layout/cycle8"/>
    <dgm:cxn modelId="{1D97E876-3659-4699-AD27-700646E52072}" srcId="{004DCE6E-EC77-4398-AD66-B87A32D55996}" destId="{1A69636A-5C8A-41F3-AA20-94441BD87C4E}" srcOrd="0" destOrd="0" parTransId="{1DDB61B8-987E-4965-B332-D2708DF2B850}" sibTransId="{3440643B-0CD2-4D56-BCAC-45284CDE8FB3}"/>
    <dgm:cxn modelId="{09BC0812-E6A0-4A45-AE04-9921C3849047}" type="presOf" srcId="{1A69636A-5C8A-41F3-AA20-94441BD87C4E}" destId="{833E1934-FDD1-45B8-8CDB-6F13C032ADFC}" srcOrd="1" destOrd="1" presId="urn:microsoft.com/office/officeart/2005/8/layout/cycle8"/>
    <dgm:cxn modelId="{51D53C0C-C968-43B2-811A-DCB33EAE4137}" type="presOf" srcId="{D2DB2705-0C80-4198-9F08-DDEC2F1965E7}" destId="{5BDE9349-05B5-45F5-9632-B1100E85B080}" srcOrd="0" destOrd="3" presId="urn:microsoft.com/office/officeart/2005/8/layout/cycle8"/>
    <dgm:cxn modelId="{8B1BCF5C-7259-4329-8953-EA31E541D53A}" type="presOf" srcId="{004DCE6E-EC77-4398-AD66-B87A32D55996}" destId="{5BDE9349-05B5-45F5-9632-B1100E85B080}" srcOrd="0" destOrd="0" presId="urn:microsoft.com/office/officeart/2005/8/layout/cycle8"/>
    <dgm:cxn modelId="{88F08D42-0D28-4CCE-B82F-CDD55458EC7F}" srcId="{004DCE6E-EC77-4398-AD66-B87A32D55996}" destId="{C53BC6B6-D826-4C32-AFFF-25618EBA8A79}" srcOrd="1" destOrd="0" parTransId="{E65AE1AD-A1A4-4109-AB8B-B3519F7C0CE8}" sibTransId="{B4002AF1-B62D-4216-962C-06ADABCAA936}"/>
    <dgm:cxn modelId="{F30B1D69-BC58-419A-8C57-FE2A9EF22CB0}" type="presOf" srcId="{1A69636A-5C8A-41F3-AA20-94441BD87C4E}" destId="{5BDE9349-05B5-45F5-9632-B1100E85B080}" srcOrd="0" destOrd="1" presId="urn:microsoft.com/office/officeart/2005/8/layout/cycle8"/>
    <dgm:cxn modelId="{C06B7A94-25B8-4925-8889-97EFB60A6F89}" type="presOf" srcId="{004DCE6E-EC77-4398-AD66-B87A32D55996}" destId="{833E1934-FDD1-45B8-8CDB-6F13C032ADFC}" srcOrd="1" destOrd="0" presId="urn:microsoft.com/office/officeart/2005/8/layout/cycle8"/>
    <dgm:cxn modelId="{181B98D0-C308-46DD-B172-4F12DE8C7021}" srcId="{004DCE6E-EC77-4398-AD66-B87A32D55996}" destId="{D2DB2705-0C80-4198-9F08-DDEC2F1965E7}" srcOrd="2" destOrd="0" parTransId="{5A4AC2D2-64EC-4387-BFB6-E47ED255E2AE}" sibTransId="{6367960F-B2E6-4F70-BA29-D3A8448857BE}"/>
    <dgm:cxn modelId="{A6538553-39A8-41D6-9EB3-2339D13C76E7}" srcId="{C4837A6D-19A7-40CD-B6E1-91DC19663D92}" destId="{004DCE6E-EC77-4398-AD66-B87A32D55996}" srcOrd="0" destOrd="0" parTransId="{602C71F3-5F89-4E0D-AA15-7468092B466E}" sibTransId="{AEA068BA-859C-438F-B2C5-7B067A315133}"/>
    <dgm:cxn modelId="{3717EF7F-32DD-4FCF-9716-C4419617FA9C}" type="presParOf" srcId="{FFE5D03F-C72D-4A87-85AC-EA23AFFEE969}" destId="{5BDE9349-05B5-45F5-9632-B1100E85B080}" srcOrd="0" destOrd="0" presId="urn:microsoft.com/office/officeart/2005/8/layout/cycle8"/>
    <dgm:cxn modelId="{A790D97D-964B-4D44-8CB2-CA378EF95718}" type="presParOf" srcId="{FFE5D03F-C72D-4A87-85AC-EA23AFFEE969}" destId="{2C142A7A-27A3-4795-8EC9-B2A9BA768121}" srcOrd="1" destOrd="0" presId="urn:microsoft.com/office/officeart/2005/8/layout/cycle8"/>
    <dgm:cxn modelId="{A0AC2AEB-319F-401A-B16F-5207FB205B39}" type="presParOf" srcId="{FFE5D03F-C72D-4A87-85AC-EA23AFFEE969}" destId="{243E67A6-4768-4FA6-AFE3-81F64FB32D31}" srcOrd="2" destOrd="0" presId="urn:microsoft.com/office/officeart/2005/8/layout/cycle8"/>
    <dgm:cxn modelId="{C8BFFFF4-F63F-4DE0-8498-A024C0A63DC8}" type="presParOf" srcId="{FFE5D03F-C72D-4A87-85AC-EA23AFFEE969}" destId="{833E1934-FDD1-45B8-8CDB-6F13C032ADFC}" srcOrd="3" destOrd="0" presId="urn:microsoft.com/office/officeart/2005/8/layout/cycle8"/>
    <dgm:cxn modelId="{EC594BD2-DCBD-4C94-A806-D969121372F8}" type="presParOf" srcId="{FFE5D03F-C72D-4A87-85AC-EA23AFFEE969}" destId="{AE187958-6111-4517-A8EB-B8CE4DC789D9}" srcOrd="4" destOrd="0" presId="urn:microsoft.com/office/officeart/2005/8/layout/cycle8"/>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4837A6D-19A7-40CD-B6E1-91DC19663D92}" type="doc">
      <dgm:prSet loTypeId="urn:microsoft.com/office/officeart/2005/8/layout/cycle8" loCatId="cycle" qsTypeId="urn:microsoft.com/office/officeart/2005/8/quickstyle/simple4" qsCatId="simple" csTypeId="urn:microsoft.com/office/officeart/2005/8/colors/accent1_1" csCatId="accent1" phldr="1"/>
      <dgm:spPr/>
      <dgm:t>
        <a:bodyPr/>
        <a:lstStyle/>
        <a:p>
          <a:endParaRPr lang="en-US"/>
        </a:p>
      </dgm:t>
    </dgm:pt>
    <dgm:pt modelId="{004DCE6E-EC77-4398-AD66-B87A32D55996}">
      <dgm:prSet phldrT="[Text]" custT="1"/>
      <dgm:spPr/>
      <dgm:t>
        <a:bodyPr/>
        <a:lstStyle/>
        <a:p>
          <a:r>
            <a:rPr lang="zh-CN" altLang="en-US" sz="1400" dirty="0" smtClean="0">
              <a:latin typeface="Microsoft YaHei" panose="020B0503020204020204" pitchFamily="34" charset="-122"/>
              <a:ea typeface="Microsoft YaHei" panose="020B0503020204020204" pitchFamily="34" charset="-122"/>
            </a:rPr>
            <a:t>报表小组</a:t>
          </a:r>
          <a:endParaRPr lang="en-US" sz="1400" dirty="0">
            <a:latin typeface="Microsoft YaHei" panose="020B0503020204020204" pitchFamily="34" charset="-122"/>
            <a:ea typeface="Microsoft YaHei" panose="020B0503020204020204" pitchFamily="34" charset="-122"/>
          </a:endParaRPr>
        </a:p>
      </dgm:t>
    </dgm:pt>
    <dgm:pt modelId="{602C71F3-5F89-4E0D-AA15-7468092B466E}" type="parTrans" cxnId="{A6538553-39A8-41D6-9EB3-2339D13C76E7}">
      <dgm:prSet/>
      <dgm:spPr/>
      <dgm:t>
        <a:bodyPr/>
        <a:lstStyle/>
        <a:p>
          <a:endParaRPr lang="en-US" sz="900">
            <a:latin typeface="Microsoft YaHei" panose="020B0503020204020204" pitchFamily="34" charset="-122"/>
            <a:ea typeface="Microsoft YaHei" panose="020B0503020204020204" pitchFamily="34" charset="-122"/>
          </a:endParaRPr>
        </a:p>
      </dgm:t>
    </dgm:pt>
    <dgm:pt modelId="{AEA068BA-859C-438F-B2C5-7B067A315133}" type="sibTrans" cxnId="{A6538553-39A8-41D6-9EB3-2339D13C76E7}">
      <dgm:prSet/>
      <dgm:spPr/>
      <dgm:t>
        <a:bodyPr/>
        <a:lstStyle/>
        <a:p>
          <a:endParaRPr lang="en-US" sz="900">
            <a:latin typeface="Microsoft YaHei" panose="020B0503020204020204" pitchFamily="34" charset="-122"/>
            <a:ea typeface="Microsoft YaHei" panose="020B0503020204020204" pitchFamily="34" charset="-122"/>
          </a:endParaRPr>
        </a:p>
      </dgm:t>
    </dgm:pt>
    <dgm:pt modelId="{F0452242-0BDF-4C04-B9B5-0FA4A294523F}">
      <dgm:prSet phldrT="[Text]" custT="1"/>
      <dgm:spPr/>
      <dgm:t>
        <a:bodyPr/>
        <a:lstStyle/>
        <a:p>
          <a:r>
            <a:rPr lang="zh-CN" altLang="en-US" sz="1000" dirty="0" smtClean="0">
              <a:latin typeface="Microsoft YaHei" panose="020B0503020204020204" pitchFamily="34" charset="-122"/>
              <a:ea typeface="Microsoft YaHei" panose="020B0503020204020204" pitchFamily="34" charset="-122"/>
            </a:rPr>
            <a:t>涉及易用性？</a:t>
          </a:r>
          <a:endParaRPr lang="en-US" sz="1000" dirty="0">
            <a:latin typeface="Microsoft YaHei" panose="020B0503020204020204" pitchFamily="34" charset="-122"/>
            <a:ea typeface="Microsoft YaHei" panose="020B0503020204020204" pitchFamily="34" charset="-122"/>
          </a:endParaRPr>
        </a:p>
      </dgm:t>
    </dgm:pt>
    <dgm:pt modelId="{010E5701-2DBE-452B-A04B-6FC0F7F4F6E5}" type="parTrans" cxnId="{89126174-BD7E-46FC-BEE2-4A40134252C5}">
      <dgm:prSet/>
      <dgm:spPr/>
      <dgm:t>
        <a:bodyPr/>
        <a:lstStyle/>
        <a:p>
          <a:endParaRPr lang="en-US" sz="1100"/>
        </a:p>
      </dgm:t>
    </dgm:pt>
    <dgm:pt modelId="{9C893CF9-D464-43BD-9BE0-36DA708ABD16}" type="sibTrans" cxnId="{89126174-BD7E-46FC-BEE2-4A40134252C5}">
      <dgm:prSet/>
      <dgm:spPr/>
      <dgm:t>
        <a:bodyPr/>
        <a:lstStyle/>
        <a:p>
          <a:endParaRPr lang="en-US" sz="1100"/>
        </a:p>
      </dgm:t>
    </dgm:pt>
    <dgm:pt modelId="{D0BAA71E-F0A5-4575-B837-D3C3E0BA4E39}">
      <dgm:prSet phldrT="[Text]" custT="1"/>
      <dgm:spPr/>
      <dgm:t>
        <a:bodyPr/>
        <a:lstStyle/>
        <a:p>
          <a:r>
            <a:rPr lang="zh-CN" altLang="en-US" sz="1000" dirty="0" smtClean="0">
              <a:latin typeface="Microsoft YaHei" panose="020B0503020204020204" pitchFamily="34" charset="-122"/>
              <a:ea typeface="Microsoft YaHei" panose="020B0503020204020204" pitchFamily="34" charset="-122"/>
            </a:rPr>
            <a:t>涉及功能修改？</a:t>
          </a:r>
          <a:endParaRPr lang="en-US" sz="1000" dirty="0">
            <a:latin typeface="Microsoft YaHei" panose="020B0503020204020204" pitchFamily="34" charset="-122"/>
            <a:ea typeface="Microsoft YaHei" panose="020B0503020204020204" pitchFamily="34" charset="-122"/>
          </a:endParaRPr>
        </a:p>
      </dgm:t>
    </dgm:pt>
    <dgm:pt modelId="{4F042911-5792-46E2-B1F5-A14DBD839529}" type="parTrans" cxnId="{96F5A969-3785-4819-8100-91270956CAA1}">
      <dgm:prSet/>
      <dgm:spPr/>
      <dgm:t>
        <a:bodyPr/>
        <a:lstStyle/>
        <a:p>
          <a:endParaRPr lang="en-US"/>
        </a:p>
      </dgm:t>
    </dgm:pt>
    <dgm:pt modelId="{D9559E14-76C4-496F-B76B-F017F8D58B7C}" type="sibTrans" cxnId="{96F5A969-3785-4819-8100-91270956CAA1}">
      <dgm:prSet/>
      <dgm:spPr/>
      <dgm:t>
        <a:bodyPr/>
        <a:lstStyle/>
        <a:p>
          <a:endParaRPr lang="en-US"/>
        </a:p>
      </dgm:t>
    </dgm:pt>
    <dgm:pt modelId="{205665DE-4A37-46F8-A78A-AE4126C338BF}">
      <dgm:prSet phldrT="[Text]" custT="1"/>
      <dgm:spPr/>
      <dgm:t>
        <a:bodyPr/>
        <a:lstStyle/>
        <a:p>
          <a:r>
            <a:rPr lang="zh-CN" altLang="en-US" sz="1000" dirty="0" smtClean="0">
              <a:latin typeface="Microsoft YaHei" panose="020B0503020204020204" pitchFamily="34" charset="-122"/>
              <a:ea typeface="Microsoft YaHei" panose="020B0503020204020204" pitchFamily="34" charset="-122"/>
            </a:rPr>
            <a:t>涉及权限？</a:t>
          </a:r>
          <a:endParaRPr lang="en-US" sz="1000" dirty="0">
            <a:latin typeface="Microsoft YaHei" panose="020B0503020204020204" pitchFamily="34" charset="-122"/>
            <a:ea typeface="Microsoft YaHei" panose="020B0503020204020204" pitchFamily="34" charset="-122"/>
          </a:endParaRPr>
        </a:p>
      </dgm:t>
    </dgm:pt>
    <dgm:pt modelId="{D16C5059-8A2A-47CC-90F8-F03020E651CD}" type="parTrans" cxnId="{5AD94A82-F4A3-412D-92C2-CDE2F810CA60}">
      <dgm:prSet/>
      <dgm:spPr/>
      <dgm:t>
        <a:bodyPr/>
        <a:lstStyle/>
        <a:p>
          <a:endParaRPr lang="en-US"/>
        </a:p>
      </dgm:t>
    </dgm:pt>
    <dgm:pt modelId="{CDE67BE7-9159-466D-8A7C-DFB09F6D0DA2}" type="sibTrans" cxnId="{5AD94A82-F4A3-412D-92C2-CDE2F810CA60}">
      <dgm:prSet/>
      <dgm:spPr/>
      <dgm:t>
        <a:bodyPr/>
        <a:lstStyle/>
        <a:p>
          <a:endParaRPr lang="en-US"/>
        </a:p>
      </dgm:t>
    </dgm:pt>
    <dgm:pt modelId="{89621A61-24DD-4A61-9D6D-3E94A322AC01}" type="pres">
      <dgm:prSet presAssocID="{C4837A6D-19A7-40CD-B6E1-91DC19663D92}" presName="compositeShape" presStyleCnt="0">
        <dgm:presLayoutVars>
          <dgm:chMax val="7"/>
          <dgm:dir/>
          <dgm:resizeHandles val="exact"/>
        </dgm:presLayoutVars>
      </dgm:prSet>
      <dgm:spPr/>
      <dgm:t>
        <a:bodyPr/>
        <a:lstStyle/>
        <a:p>
          <a:endParaRPr lang="en-US"/>
        </a:p>
      </dgm:t>
    </dgm:pt>
    <dgm:pt modelId="{EB4F27E4-696D-4528-9462-DDEA6CFF8609}" type="pres">
      <dgm:prSet presAssocID="{C4837A6D-19A7-40CD-B6E1-91DC19663D92}" presName="wedge1" presStyleLbl="node1" presStyleIdx="0" presStyleCnt="1"/>
      <dgm:spPr/>
      <dgm:t>
        <a:bodyPr/>
        <a:lstStyle/>
        <a:p>
          <a:endParaRPr lang="en-US"/>
        </a:p>
      </dgm:t>
    </dgm:pt>
    <dgm:pt modelId="{B73B585F-4B23-4908-9BF7-C304DA77643A}" type="pres">
      <dgm:prSet presAssocID="{C4837A6D-19A7-40CD-B6E1-91DC19663D92}" presName="dummy1a" presStyleCnt="0"/>
      <dgm:spPr/>
      <dgm:t>
        <a:bodyPr/>
        <a:lstStyle/>
        <a:p>
          <a:endParaRPr lang="en-US"/>
        </a:p>
      </dgm:t>
    </dgm:pt>
    <dgm:pt modelId="{CC7EDC87-FDE4-4251-B61E-843741466B41}" type="pres">
      <dgm:prSet presAssocID="{C4837A6D-19A7-40CD-B6E1-91DC19663D92}" presName="dummy1b" presStyleCnt="0"/>
      <dgm:spPr/>
      <dgm:t>
        <a:bodyPr/>
        <a:lstStyle/>
        <a:p>
          <a:endParaRPr lang="en-US"/>
        </a:p>
      </dgm:t>
    </dgm:pt>
    <dgm:pt modelId="{DCA1B4DA-5B52-4885-BF2E-1B2D9DCDB0C5}" type="pres">
      <dgm:prSet presAssocID="{C4837A6D-19A7-40CD-B6E1-91DC19663D92}" presName="wedge1Tx" presStyleLbl="node1" presStyleIdx="0" presStyleCnt="1">
        <dgm:presLayoutVars>
          <dgm:chMax val="0"/>
          <dgm:chPref val="0"/>
          <dgm:bulletEnabled val="1"/>
        </dgm:presLayoutVars>
      </dgm:prSet>
      <dgm:spPr/>
      <dgm:t>
        <a:bodyPr/>
        <a:lstStyle/>
        <a:p>
          <a:endParaRPr lang="en-US"/>
        </a:p>
      </dgm:t>
    </dgm:pt>
    <dgm:pt modelId="{80111C6C-6137-414D-A833-125DC8BC47A6}" type="pres">
      <dgm:prSet presAssocID="{AEA068BA-859C-438F-B2C5-7B067A315133}" presName="arrowWedge1single" presStyleLbl="fgSibTrans2D1" presStyleIdx="0" presStyleCnt="1"/>
      <dgm:spPr>
        <a:solidFill>
          <a:schemeClr val="accent4">
            <a:lumMod val="40000"/>
            <a:lumOff val="60000"/>
          </a:schemeClr>
        </a:solidFill>
      </dgm:spPr>
      <dgm:t>
        <a:bodyPr/>
        <a:lstStyle/>
        <a:p>
          <a:endParaRPr lang="en-US"/>
        </a:p>
      </dgm:t>
    </dgm:pt>
  </dgm:ptLst>
  <dgm:cxnLst>
    <dgm:cxn modelId="{5AD94A82-F4A3-412D-92C2-CDE2F810CA60}" srcId="{004DCE6E-EC77-4398-AD66-B87A32D55996}" destId="{205665DE-4A37-46F8-A78A-AE4126C338BF}" srcOrd="1" destOrd="0" parTransId="{D16C5059-8A2A-47CC-90F8-F03020E651CD}" sibTransId="{CDE67BE7-9159-466D-8A7C-DFB09F6D0DA2}"/>
    <dgm:cxn modelId="{C8979B6A-8FAD-4C1B-AF06-64ACBA30ABE4}" type="presOf" srcId="{F0452242-0BDF-4C04-B9B5-0FA4A294523F}" destId="{DCA1B4DA-5B52-4885-BF2E-1B2D9DCDB0C5}" srcOrd="1" destOrd="3" presId="urn:microsoft.com/office/officeart/2005/8/layout/cycle8"/>
    <dgm:cxn modelId="{BE99DCEB-5A5F-4A3D-8D67-79419124C3B7}" type="presOf" srcId="{C4837A6D-19A7-40CD-B6E1-91DC19663D92}" destId="{89621A61-24DD-4A61-9D6D-3E94A322AC01}" srcOrd="0" destOrd="0" presId="urn:microsoft.com/office/officeart/2005/8/layout/cycle8"/>
    <dgm:cxn modelId="{E4DAC6C0-69BB-41B1-8E55-15B8A3E8D5A0}" type="presOf" srcId="{205665DE-4A37-46F8-A78A-AE4126C338BF}" destId="{EB4F27E4-696D-4528-9462-DDEA6CFF8609}" srcOrd="0" destOrd="2" presId="urn:microsoft.com/office/officeart/2005/8/layout/cycle8"/>
    <dgm:cxn modelId="{0D68CCE9-C7CC-4969-A712-88233A2C25C9}" type="presOf" srcId="{D0BAA71E-F0A5-4575-B837-D3C3E0BA4E39}" destId="{EB4F27E4-696D-4528-9462-DDEA6CFF8609}" srcOrd="0" destOrd="1" presId="urn:microsoft.com/office/officeart/2005/8/layout/cycle8"/>
    <dgm:cxn modelId="{193C5565-2F55-40A3-BDA5-3BC28C26D734}" type="presOf" srcId="{205665DE-4A37-46F8-A78A-AE4126C338BF}" destId="{DCA1B4DA-5B52-4885-BF2E-1B2D9DCDB0C5}" srcOrd="1" destOrd="2" presId="urn:microsoft.com/office/officeart/2005/8/layout/cycle8"/>
    <dgm:cxn modelId="{89126174-BD7E-46FC-BEE2-4A40134252C5}" srcId="{004DCE6E-EC77-4398-AD66-B87A32D55996}" destId="{F0452242-0BDF-4C04-B9B5-0FA4A294523F}" srcOrd="2" destOrd="0" parTransId="{010E5701-2DBE-452B-A04B-6FC0F7F4F6E5}" sibTransId="{9C893CF9-D464-43BD-9BE0-36DA708ABD16}"/>
    <dgm:cxn modelId="{6E5A4E2F-4EB3-4512-9714-9A9992CE3878}" type="presOf" srcId="{004DCE6E-EC77-4398-AD66-B87A32D55996}" destId="{EB4F27E4-696D-4528-9462-DDEA6CFF8609}" srcOrd="0" destOrd="0" presId="urn:microsoft.com/office/officeart/2005/8/layout/cycle8"/>
    <dgm:cxn modelId="{96F5A969-3785-4819-8100-91270956CAA1}" srcId="{004DCE6E-EC77-4398-AD66-B87A32D55996}" destId="{D0BAA71E-F0A5-4575-B837-D3C3E0BA4E39}" srcOrd="0" destOrd="0" parTransId="{4F042911-5792-46E2-B1F5-A14DBD839529}" sibTransId="{D9559E14-76C4-496F-B76B-F017F8D58B7C}"/>
    <dgm:cxn modelId="{A6538553-39A8-41D6-9EB3-2339D13C76E7}" srcId="{C4837A6D-19A7-40CD-B6E1-91DC19663D92}" destId="{004DCE6E-EC77-4398-AD66-B87A32D55996}" srcOrd="0" destOrd="0" parTransId="{602C71F3-5F89-4E0D-AA15-7468092B466E}" sibTransId="{AEA068BA-859C-438F-B2C5-7B067A315133}"/>
    <dgm:cxn modelId="{E4E1EF94-8927-40A1-9C71-89B2039D103B}" type="presOf" srcId="{F0452242-0BDF-4C04-B9B5-0FA4A294523F}" destId="{EB4F27E4-696D-4528-9462-DDEA6CFF8609}" srcOrd="0" destOrd="3" presId="urn:microsoft.com/office/officeart/2005/8/layout/cycle8"/>
    <dgm:cxn modelId="{1B0F4824-0EE6-4570-A9EC-F4717E20430F}" type="presOf" srcId="{D0BAA71E-F0A5-4575-B837-D3C3E0BA4E39}" destId="{DCA1B4DA-5B52-4885-BF2E-1B2D9DCDB0C5}" srcOrd="1" destOrd="1" presId="urn:microsoft.com/office/officeart/2005/8/layout/cycle8"/>
    <dgm:cxn modelId="{2D578B45-F030-473E-83AA-B45AE81A9480}" type="presOf" srcId="{004DCE6E-EC77-4398-AD66-B87A32D55996}" destId="{DCA1B4DA-5B52-4885-BF2E-1B2D9DCDB0C5}" srcOrd="1" destOrd="0" presId="urn:microsoft.com/office/officeart/2005/8/layout/cycle8"/>
    <dgm:cxn modelId="{1619D658-F86C-41E2-99F6-1671550EA9E4}" type="presParOf" srcId="{89621A61-24DD-4A61-9D6D-3E94A322AC01}" destId="{EB4F27E4-696D-4528-9462-DDEA6CFF8609}" srcOrd="0" destOrd="0" presId="urn:microsoft.com/office/officeart/2005/8/layout/cycle8"/>
    <dgm:cxn modelId="{A43CF8E5-39AB-48C2-82A3-EFF72356D58A}" type="presParOf" srcId="{89621A61-24DD-4A61-9D6D-3E94A322AC01}" destId="{B73B585F-4B23-4908-9BF7-C304DA77643A}" srcOrd="1" destOrd="0" presId="urn:microsoft.com/office/officeart/2005/8/layout/cycle8"/>
    <dgm:cxn modelId="{765B5BFF-8915-4933-AB67-409A22732096}" type="presParOf" srcId="{89621A61-24DD-4A61-9D6D-3E94A322AC01}" destId="{CC7EDC87-FDE4-4251-B61E-843741466B41}" srcOrd="2" destOrd="0" presId="urn:microsoft.com/office/officeart/2005/8/layout/cycle8"/>
    <dgm:cxn modelId="{5E838876-67C8-4D99-AAC6-88DE4F80ABB0}" type="presParOf" srcId="{89621A61-24DD-4A61-9D6D-3E94A322AC01}" destId="{DCA1B4DA-5B52-4885-BF2E-1B2D9DCDB0C5}" srcOrd="3" destOrd="0" presId="urn:microsoft.com/office/officeart/2005/8/layout/cycle8"/>
    <dgm:cxn modelId="{182836D5-99BA-4B48-A9A5-83B8B0CCA1AE}" type="presParOf" srcId="{89621A61-24DD-4A61-9D6D-3E94A322AC01}" destId="{80111C6C-6137-414D-A833-125DC8BC47A6}" srcOrd="4" destOrd="0" presId="urn:microsoft.com/office/officeart/2005/8/layout/cycle8"/>
  </dgm:cxnLst>
  <dgm:bg/>
  <dgm:whole/>
  <dgm:extLst>
    <a:ext uri="http://schemas.microsoft.com/office/drawing/2008/diagram">
      <dsp:dataModelExt xmlns:dsp="http://schemas.microsoft.com/office/drawing/2008/diagram" relId="rId17"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C4837A6D-19A7-40CD-B6E1-91DC19663D92}" type="doc">
      <dgm:prSet loTypeId="urn:microsoft.com/office/officeart/2005/8/layout/cycle8" loCatId="cycle" qsTypeId="urn:microsoft.com/office/officeart/2005/8/quickstyle/simple4" qsCatId="simple" csTypeId="urn:microsoft.com/office/officeart/2005/8/colors/accent2_3" csCatId="accent2" phldr="1"/>
      <dgm:spPr/>
      <dgm:t>
        <a:bodyPr/>
        <a:lstStyle/>
        <a:p>
          <a:endParaRPr lang="en-US"/>
        </a:p>
      </dgm:t>
    </dgm:pt>
    <dgm:pt modelId="{004DCE6E-EC77-4398-AD66-B87A32D55996}">
      <dgm:prSet phldrT="[Text]" custT="1"/>
      <dgm:spPr/>
      <dgm:t>
        <a:bodyPr/>
        <a:lstStyle/>
        <a:p>
          <a:r>
            <a:rPr lang="en-US" altLang="zh-CN" sz="1400" dirty="0" smtClean="0">
              <a:solidFill>
                <a:schemeClr val="bg1"/>
              </a:solidFill>
              <a:latin typeface="Microsoft YaHei" panose="020B0503020204020204" pitchFamily="34" charset="-122"/>
              <a:ea typeface="Microsoft YaHei" panose="020B0503020204020204" pitchFamily="34" charset="-122"/>
            </a:rPr>
            <a:t>UX</a:t>
          </a:r>
          <a:r>
            <a:rPr lang="zh-CN" altLang="en-US" sz="1400" dirty="0" smtClean="0">
              <a:solidFill>
                <a:schemeClr val="bg1"/>
              </a:solidFill>
              <a:latin typeface="Microsoft YaHei" panose="020B0503020204020204" pitchFamily="34" charset="-122"/>
              <a:ea typeface="Microsoft YaHei" panose="020B0503020204020204" pitchFamily="34" charset="-122"/>
            </a:rPr>
            <a:t>小组</a:t>
          </a:r>
          <a:endParaRPr lang="en-US" sz="1400" dirty="0">
            <a:solidFill>
              <a:schemeClr val="bg1"/>
            </a:solidFill>
            <a:latin typeface="Microsoft YaHei" panose="020B0503020204020204" pitchFamily="34" charset="-122"/>
            <a:ea typeface="Microsoft YaHei" panose="020B0503020204020204" pitchFamily="34" charset="-122"/>
          </a:endParaRPr>
        </a:p>
      </dgm:t>
    </dgm:pt>
    <dgm:pt modelId="{602C71F3-5F89-4E0D-AA15-7468092B466E}" type="parTrans" cxnId="{A6538553-39A8-41D6-9EB3-2339D13C76E7}">
      <dgm:prSet/>
      <dgm:spPr/>
      <dgm:t>
        <a:bodyPr/>
        <a:lstStyle/>
        <a:p>
          <a:endParaRPr lang="en-US" sz="900">
            <a:solidFill>
              <a:schemeClr val="bg1"/>
            </a:solidFill>
            <a:latin typeface="Microsoft YaHei" panose="020B0503020204020204" pitchFamily="34" charset="-122"/>
            <a:ea typeface="Microsoft YaHei" panose="020B0503020204020204" pitchFamily="34" charset="-122"/>
          </a:endParaRPr>
        </a:p>
      </dgm:t>
    </dgm:pt>
    <dgm:pt modelId="{AEA068BA-859C-438F-B2C5-7B067A315133}" type="sibTrans" cxnId="{A6538553-39A8-41D6-9EB3-2339D13C76E7}">
      <dgm:prSet/>
      <dgm:spPr/>
      <dgm:t>
        <a:bodyPr/>
        <a:lstStyle/>
        <a:p>
          <a:endParaRPr lang="en-US" sz="900">
            <a:solidFill>
              <a:schemeClr val="bg1"/>
            </a:solidFill>
            <a:latin typeface="Microsoft YaHei" panose="020B0503020204020204" pitchFamily="34" charset="-122"/>
            <a:ea typeface="Microsoft YaHei" panose="020B0503020204020204" pitchFamily="34" charset="-122"/>
          </a:endParaRPr>
        </a:p>
      </dgm:t>
    </dgm:pt>
    <dgm:pt modelId="{1A69636A-5C8A-41F3-AA20-94441BD87C4E}">
      <dgm:prSet phldrT="[Text]" custT="1"/>
      <dgm:spPr/>
      <dgm:t>
        <a:bodyPr/>
        <a:lstStyle/>
        <a:p>
          <a:r>
            <a:rPr lang="zh-CN" altLang="en-US" sz="1000" dirty="0" smtClean="0">
              <a:solidFill>
                <a:schemeClr val="bg1"/>
              </a:solidFill>
              <a:latin typeface="Microsoft YaHei" panose="020B0503020204020204" pitchFamily="34" charset="-122"/>
              <a:ea typeface="Microsoft YaHei" panose="020B0503020204020204" pitchFamily="34" charset="-122"/>
            </a:rPr>
            <a:t>涉及集成？</a:t>
          </a:r>
          <a:endParaRPr lang="en-US" sz="1000" dirty="0">
            <a:solidFill>
              <a:schemeClr val="bg1"/>
            </a:solidFill>
            <a:latin typeface="Microsoft YaHei" panose="020B0503020204020204" pitchFamily="34" charset="-122"/>
            <a:ea typeface="Microsoft YaHei" panose="020B0503020204020204" pitchFamily="34" charset="-122"/>
          </a:endParaRPr>
        </a:p>
      </dgm:t>
    </dgm:pt>
    <dgm:pt modelId="{1DDB61B8-987E-4965-B332-D2708DF2B850}" type="parTrans" cxnId="{1D97E876-3659-4699-AD27-700646E52072}">
      <dgm:prSet/>
      <dgm:spPr/>
      <dgm:t>
        <a:bodyPr/>
        <a:lstStyle/>
        <a:p>
          <a:endParaRPr lang="en-US" sz="900">
            <a:solidFill>
              <a:schemeClr val="bg1"/>
            </a:solidFill>
            <a:latin typeface="Microsoft YaHei" panose="020B0503020204020204" pitchFamily="34" charset="-122"/>
            <a:ea typeface="Microsoft YaHei" panose="020B0503020204020204" pitchFamily="34" charset="-122"/>
          </a:endParaRPr>
        </a:p>
      </dgm:t>
    </dgm:pt>
    <dgm:pt modelId="{3440643B-0CD2-4D56-BCAC-45284CDE8FB3}" type="sibTrans" cxnId="{1D97E876-3659-4699-AD27-700646E52072}">
      <dgm:prSet/>
      <dgm:spPr/>
      <dgm:t>
        <a:bodyPr/>
        <a:lstStyle/>
        <a:p>
          <a:endParaRPr lang="en-US" sz="900">
            <a:solidFill>
              <a:schemeClr val="bg1"/>
            </a:solidFill>
            <a:latin typeface="Microsoft YaHei" panose="020B0503020204020204" pitchFamily="34" charset="-122"/>
            <a:ea typeface="Microsoft YaHei" panose="020B0503020204020204" pitchFamily="34" charset="-122"/>
          </a:endParaRPr>
        </a:p>
      </dgm:t>
    </dgm:pt>
    <dgm:pt modelId="{F0452242-0BDF-4C04-B9B5-0FA4A294523F}">
      <dgm:prSet phldrT="[Text]" custT="1"/>
      <dgm:spPr/>
      <dgm:t>
        <a:bodyPr/>
        <a:lstStyle/>
        <a:p>
          <a:r>
            <a:rPr lang="zh-CN" altLang="en-US" sz="1000" dirty="0" smtClean="0">
              <a:solidFill>
                <a:schemeClr val="bg1"/>
              </a:solidFill>
              <a:latin typeface="Microsoft YaHei" panose="020B0503020204020204" pitchFamily="34" charset="-122"/>
              <a:ea typeface="Microsoft YaHei" panose="020B0503020204020204" pitchFamily="34" charset="-122"/>
            </a:rPr>
            <a:t>更</a:t>
          </a:r>
          <a:r>
            <a:rPr lang="zh-CN" altLang="en-US" sz="1000" dirty="0" smtClean="0">
              <a:solidFill>
                <a:schemeClr val="bg1"/>
              </a:solidFill>
              <a:latin typeface="Microsoft YaHei" panose="020B0503020204020204" pitchFamily="34" charset="-122"/>
              <a:ea typeface="Microsoft YaHei" panose="020B0503020204020204" pitchFamily="34" charset="-122"/>
            </a:rPr>
            <a:t>改</a:t>
          </a:r>
          <a:r>
            <a:rPr lang="en-US" altLang="zh-CN" sz="1000" dirty="0" smtClean="0">
              <a:solidFill>
                <a:schemeClr val="bg1"/>
              </a:solidFill>
              <a:latin typeface="Microsoft YaHei" panose="020B0503020204020204" pitchFamily="34" charset="-122"/>
              <a:ea typeface="Microsoft YaHei" panose="020B0503020204020204" pitchFamily="34" charset="-122"/>
            </a:rPr>
            <a:t>UX</a:t>
          </a:r>
          <a:r>
            <a:rPr lang="zh-CN" altLang="en-US" sz="1000" dirty="0" smtClean="0">
              <a:solidFill>
                <a:schemeClr val="bg1"/>
              </a:solidFill>
              <a:latin typeface="Microsoft YaHei" panose="020B0503020204020204" pitchFamily="34" charset="-122"/>
              <a:ea typeface="Microsoft YaHei" panose="020B0503020204020204" pitchFamily="34" charset="-122"/>
            </a:rPr>
            <a:t>原则？</a:t>
          </a:r>
          <a:endParaRPr lang="en-US" sz="1000" dirty="0">
            <a:solidFill>
              <a:schemeClr val="bg1"/>
            </a:solidFill>
            <a:latin typeface="Microsoft YaHei" panose="020B0503020204020204" pitchFamily="34" charset="-122"/>
            <a:ea typeface="Microsoft YaHei" panose="020B0503020204020204" pitchFamily="34" charset="-122"/>
          </a:endParaRPr>
        </a:p>
      </dgm:t>
    </dgm:pt>
    <dgm:pt modelId="{010E5701-2DBE-452B-A04B-6FC0F7F4F6E5}" type="parTrans" cxnId="{89126174-BD7E-46FC-BEE2-4A40134252C5}">
      <dgm:prSet/>
      <dgm:spPr/>
      <dgm:t>
        <a:bodyPr/>
        <a:lstStyle/>
        <a:p>
          <a:endParaRPr lang="en-US" sz="1100">
            <a:solidFill>
              <a:schemeClr val="bg1"/>
            </a:solidFill>
          </a:endParaRPr>
        </a:p>
      </dgm:t>
    </dgm:pt>
    <dgm:pt modelId="{9C893CF9-D464-43BD-9BE0-36DA708ABD16}" type="sibTrans" cxnId="{89126174-BD7E-46FC-BEE2-4A40134252C5}">
      <dgm:prSet/>
      <dgm:spPr/>
      <dgm:t>
        <a:bodyPr/>
        <a:lstStyle/>
        <a:p>
          <a:endParaRPr lang="en-US" sz="1100">
            <a:solidFill>
              <a:schemeClr val="bg1"/>
            </a:solidFill>
          </a:endParaRPr>
        </a:p>
      </dgm:t>
    </dgm:pt>
    <dgm:pt modelId="{11E6B61F-741E-42CF-912B-98BFD605CD83}">
      <dgm:prSet phldrT="[Text]" custT="1"/>
      <dgm:spPr/>
      <dgm:t>
        <a:bodyPr/>
        <a:lstStyle/>
        <a:p>
          <a:r>
            <a:rPr lang="zh-CN" altLang="en-US" sz="1000" dirty="0" smtClean="0">
              <a:solidFill>
                <a:schemeClr val="bg1"/>
              </a:solidFill>
              <a:latin typeface="Microsoft YaHei" panose="020B0503020204020204" pitchFamily="34" charset="-122"/>
              <a:ea typeface="Microsoft YaHei" panose="020B0503020204020204" pitchFamily="34" charset="-122"/>
            </a:rPr>
            <a:t>涉及权限？</a:t>
          </a:r>
          <a:endParaRPr lang="en-US" sz="1000" dirty="0">
            <a:solidFill>
              <a:schemeClr val="bg1"/>
            </a:solidFill>
            <a:latin typeface="Microsoft YaHei" panose="020B0503020204020204" pitchFamily="34" charset="-122"/>
            <a:ea typeface="Microsoft YaHei" panose="020B0503020204020204" pitchFamily="34" charset="-122"/>
          </a:endParaRPr>
        </a:p>
      </dgm:t>
    </dgm:pt>
    <dgm:pt modelId="{50C4143B-F5E1-4B37-978C-9F689C2F3322}" type="parTrans" cxnId="{652A2342-BD67-4E5B-9233-8DF757B3C701}">
      <dgm:prSet/>
      <dgm:spPr/>
      <dgm:t>
        <a:bodyPr/>
        <a:lstStyle/>
        <a:p>
          <a:endParaRPr lang="en-US" sz="1100">
            <a:solidFill>
              <a:schemeClr val="bg1"/>
            </a:solidFill>
          </a:endParaRPr>
        </a:p>
      </dgm:t>
    </dgm:pt>
    <dgm:pt modelId="{9B294A5D-959D-4599-B37B-7566F040C96F}" type="sibTrans" cxnId="{652A2342-BD67-4E5B-9233-8DF757B3C701}">
      <dgm:prSet/>
      <dgm:spPr/>
      <dgm:t>
        <a:bodyPr/>
        <a:lstStyle/>
        <a:p>
          <a:endParaRPr lang="en-US" sz="1100">
            <a:solidFill>
              <a:schemeClr val="bg1"/>
            </a:solidFill>
          </a:endParaRPr>
        </a:p>
      </dgm:t>
    </dgm:pt>
    <dgm:pt modelId="{39AFBD50-FE9A-4885-B62F-CB2CD33C0152}">
      <dgm:prSet phldrT="[Text]" custT="1"/>
      <dgm:spPr/>
      <dgm:t>
        <a:bodyPr/>
        <a:lstStyle/>
        <a:p>
          <a:r>
            <a:rPr lang="zh-CN" altLang="en-US" sz="1000" dirty="0" smtClean="0">
              <a:solidFill>
                <a:schemeClr val="bg1"/>
              </a:solidFill>
              <a:latin typeface="Microsoft YaHei" panose="020B0503020204020204" pitchFamily="34" charset="-122"/>
              <a:ea typeface="Microsoft YaHei" panose="020B0503020204020204" pitchFamily="34" charset="-122"/>
            </a:rPr>
            <a:t>涉及报表？</a:t>
          </a:r>
          <a:endParaRPr lang="en-US" sz="1000" dirty="0">
            <a:solidFill>
              <a:schemeClr val="bg1"/>
            </a:solidFill>
            <a:latin typeface="Microsoft YaHei" panose="020B0503020204020204" pitchFamily="34" charset="-122"/>
            <a:ea typeface="Microsoft YaHei" panose="020B0503020204020204" pitchFamily="34" charset="-122"/>
          </a:endParaRPr>
        </a:p>
      </dgm:t>
    </dgm:pt>
    <dgm:pt modelId="{0F15D1FC-9CF2-4601-AE4A-8B64EC3E365D}" type="parTrans" cxnId="{0C07726E-0C60-4238-B30F-01BA078185B2}">
      <dgm:prSet/>
      <dgm:spPr/>
      <dgm:t>
        <a:bodyPr/>
        <a:lstStyle/>
        <a:p>
          <a:endParaRPr lang="en-US">
            <a:solidFill>
              <a:schemeClr val="bg1"/>
            </a:solidFill>
          </a:endParaRPr>
        </a:p>
      </dgm:t>
    </dgm:pt>
    <dgm:pt modelId="{FC0638FB-B2A5-41A7-9114-59FB4383AAB5}" type="sibTrans" cxnId="{0C07726E-0C60-4238-B30F-01BA078185B2}">
      <dgm:prSet/>
      <dgm:spPr/>
      <dgm:t>
        <a:bodyPr/>
        <a:lstStyle/>
        <a:p>
          <a:endParaRPr lang="en-US">
            <a:solidFill>
              <a:schemeClr val="bg1"/>
            </a:solidFill>
          </a:endParaRPr>
        </a:p>
      </dgm:t>
    </dgm:pt>
    <dgm:pt modelId="{8D5528F8-B37B-4D5E-B794-5B83D2E1C435}" type="pres">
      <dgm:prSet presAssocID="{C4837A6D-19A7-40CD-B6E1-91DC19663D92}" presName="compositeShape" presStyleCnt="0">
        <dgm:presLayoutVars>
          <dgm:chMax val="7"/>
          <dgm:dir/>
          <dgm:resizeHandles val="exact"/>
        </dgm:presLayoutVars>
      </dgm:prSet>
      <dgm:spPr/>
      <dgm:t>
        <a:bodyPr/>
        <a:lstStyle/>
        <a:p>
          <a:endParaRPr lang="en-US"/>
        </a:p>
      </dgm:t>
    </dgm:pt>
    <dgm:pt modelId="{9962EBD6-AAED-4628-A9A5-3D9A73E9E4BA}" type="pres">
      <dgm:prSet presAssocID="{C4837A6D-19A7-40CD-B6E1-91DC19663D92}" presName="wedge1" presStyleLbl="node1" presStyleIdx="0" presStyleCnt="1"/>
      <dgm:spPr/>
      <dgm:t>
        <a:bodyPr/>
        <a:lstStyle/>
        <a:p>
          <a:endParaRPr lang="en-US"/>
        </a:p>
      </dgm:t>
    </dgm:pt>
    <dgm:pt modelId="{6A73BAEA-C4CB-4BC5-964C-6F06FA166E71}" type="pres">
      <dgm:prSet presAssocID="{C4837A6D-19A7-40CD-B6E1-91DC19663D92}" presName="dummy1a" presStyleCnt="0"/>
      <dgm:spPr/>
      <dgm:t>
        <a:bodyPr/>
        <a:lstStyle/>
        <a:p>
          <a:endParaRPr lang="en-US"/>
        </a:p>
      </dgm:t>
    </dgm:pt>
    <dgm:pt modelId="{333EB487-6AE7-4721-94A6-C68AB1E5FC5E}" type="pres">
      <dgm:prSet presAssocID="{C4837A6D-19A7-40CD-B6E1-91DC19663D92}" presName="dummy1b" presStyleCnt="0"/>
      <dgm:spPr/>
      <dgm:t>
        <a:bodyPr/>
        <a:lstStyle/>
        <a:p>
          <a:endParaRPr lang="en-US"/>
        </a:p>
      </dgm:t>
    </dgm:pt>
    <dgm:pt modelId="{FD197B17-0BCF-4183-8566-1D0A0A17CABC}" type="pres">
      <dgm:prSet presAssocID="{C4837A6D-19A7-40CD-B6E1-91DC19663D92}" presName="wedge1Tx" presStyleLbl="node1" presStyleIdx="0" presStyleCnt="1">
        <dgm:presLayoutVars>
          <dgm:chMax val="0"/>
          <dgm:chPref val="0"/>
          <dgm:bulletEnabled val="1"/>
        </dgm:presLayoutVars>
      </dgm:prSet>
      <dgm:spPr/>
      <dgm:t>
        <a:bodyPr/>
        <a:lstStyle/>
        <a:p>
          <a:endParaRPr lang="en-US"/>
        </a:p>
      </dgm:t>
    </dgm:pt>
    <dgm:pt modelId="{3AABF6ED-AEEF-499B-B134-51E492EDF9FD}" type="pres">
      <dgm:prSet presAssocID="{AEA068BA-859C-438F-B2C5-7B067A315133}" presName="arrowWedge1single" presStyleLbl="fgSibTrans2D1" presStyleIdx="0" presStyleCnt="1"/>
      <dgm:spPr/>
      <dgm:t>
        <a:bodyPr/>
        <a:lstStyle/>
        <a:p>
          <a:endParaRPr lang="en-US"/>
        </a:p>
      </dgm:t>
    </dgm:pt>
  </dgm:ptLst>
  <dgm:cxnLst>
    <dgm:cxn modelId="{652A2342-BD67-4E5B-9233-8DF757B3C701}" srcId="{004DCE6E-EC77-4398-AD66-B87A32D55996}" destId="{11E6B61F-741E-42CF-912B-98BFD605CD83}" srcOrd="1" destOrd="0" parTransId="{50C4143B-F5E1-4B37-978C-9F689C2F3322}" sibTransId="{9B294A5D-959D-4599-B37B-7566F040C96F}"/>
    <dgm:cxn modelId="{FB1C3570-6F1B-4484-BE26-AD6541509A75}" type="presOf" srcId="{1A69636A-5C8A-41F3-AA20-94441BD87C4E}" destId="{9962EBD6-AAED-4628-A9A5-3D9A73E9E4BA}" srcOrd="0" destOrd="3" presId="urn:microsoft.com/office/officeart/2005/8/layout/cycle8"/>
    <dgm:cxn modelId="{A9468EC8-14E9-4760-BE91-4437634CB252}" type="presOf" srcId="{C4837A6D-19A7-40CD-B6E1-91DC19663D92}" destId="{8D5528F8-B37B-4D5E-B794-5B83D2E1C435}" srcOrd="0" destOrd="0" presId="urn:microsoft.com/office/officeart/2005/8/layout/cycle8"/>
    <dgm:cxn modelId="{18CF42E8-0C3B-45B0-A83D-8E6402B490C9}" type="presOf" srcId="{11E6B61F-741E-42CF-912B-98BFD605CD83}" destId="{FD197B17-0BCF-4183-8566-1D0A0A17CABC}" srcOrd="1" destOrd="2" presId="urn:microsoft.com/office/officeart/2005/8/layout/cycle8"/>
    <dgm:cxn modelId="{94ACE08A-D492-421D-ABA4-8930FD3376DB}" type="presOf" srcId="{F0452242-0BDF-4C04-B9B5-0FA4A294523F}" destId="{9962EBD6-AAED-4628-A9A5-3D9A73E9E4BA}" srcOrd="0" destOrd="1" presId="urn:microsoft.com/office/officeart/2005/8/layout/cycle8"/>
    <dgm:cxn modelId="{FFF41BBA-C0AD-4F39-92D6-FE0F21F4327F}" type="presOf" srcId="{1A69636A-5C8A-41F3-AA20-94441BD87C4E}" destId="{FD197B17-0BCF-4183-8566-1D0A0A17CABC}" srcOrd="1" destOrd="3" presId="urn:microsoft.com/office/officeart/2005/8/layout/cycle8"/>
    <dgm:cxn modelId="{89126174-BD7E-46FC-BEE2-4A40134252C5}" srcId="{004DCE6E-EC77-4398-AD66-B87A32D55996}" destId="{F0452242-0BDF-4C04-B9B5-0FA4A294523F}" srcOrd="0" destOrd="0" parTransId="{010E5701-2DBE-452B-A04B-6FC0F7F4F6E5}" sibTransId="{9C893CF9-D464-43BD-9BE0-36DA708ABD16}"/>
    <dgm:cxn modelId="{CC074930-4E51-4A3A-A277-ADC883DDD23A}" type="presOf" srcId="{39AFBD50-FE9A-4885-B62F-CB2CD33C0152}" destId="{9962EBD6-AAED-4628-A9A5-3D9A73E9E4BA}" srcOrd="0" destOrd="4" presId="urn:microsoft.com/office/officeart/2005/8/layout/cycle8"/>
    <dgm:cxn modelId="{A6538553-39A8-41D6-9EB3-2339D13C76E7}" srcId="{C4837A6D-19A7-40CD-B6E1-91DC19663D92}" destId="{004DCE6E-EC77-4398-AD66-B87A32D55996}" srcOrd="0" destOrd="0" parTransId="{602C71F3-5F89-4E0D-AA15-7468092B466E}" sibTransId="{AEA068BA-859C-438F-B2C5-7B067A315133}"/>
    <dgm:cxn modelId="{1D97E876-3659-4699-AD27-700646E52072}" srcId="{004DCE6E-EC77-4398-AD66-B87A32D55996}" destId="{1A69636A-5C8A-41F3-AA20-94441BD87C4E}" srcOrd="2" destOrd="0" parTransId="{1DDB61B8-987E-4965-B332-D2708DF2B850}" sibTransId="{3440643B-0CD2-4D56-BCAC-45284CDE8FB3}"/>
    <dgm:cxn modelId="{0C07726E-0C60-4238-B30F-01BA078185B2}" srcId="{004DCE6E-EC77-4398-AD66-B87A32D55996}" destId="{39AFBD50-FE9A-4885-B62F-CB2CD33C0152}" srcOrd="3" destOrd="0" parTransId="{0F15D1FC-9CF2-4601-AE4A-8B64EC3E365D}" sibTransId="{FC0638FB-B2A5-41A7-9114-59FB4383AAB5}"/>
    <dgm:cxn modelId="{1A7352A7-0329-4BB0-9A7C-375F43B5E725}" type="presOf" srcId="{004DCE6E-EC77-4398-AD66-B87A32D55996}" destId="{FD197B17-0BCF-4183-8566-1D0A0A17CABC}" srcOrd="1" destOrd="0" presId="urn:microsoft.com/office/officeart/2005/8/layout/cycle8"/>
    <dgm:cxn modelId="{49C51D18-D4C9-4A43-8944-6B23E4C373DB}" type="presOf" srcId="{11E6B61F-741E-42CF-912B-98BFD605CD83}" destId="{9962EBD6-AAED-4628-A9A5-3D9A73E9E4BA}" srcOrd="0" destOrd="2" presId="urn:microsoft.com/office/officeart/2005/8/layout/cycle8"/>
    <dgm:cxn modelId="{FFDF4D8B-2832-4E40-84D3-E57AFAD4A97D}" type="presOf" srcId="{39AFBD50-FE9A-4885-B62F-CB2CD33C0152}" destId="{FD197B17-0BCF-4183-8566-1D0A0A17CABC}" srcOrd="1" destOrd="4" presId="urn:microsoft.com/office/officeart/2005/8/layout/cycle8"/>
    <dgm:cxn modelId="{A61A69B9-6389-451D-98C2-B53790A75223}" type="presOf" srcId="{004DCE6E-EC77-4398-AD66-B87A32D55996}" destId="{9962EBD6-AAED-4628-A9A5-3D9A73E9E4BA}" srcOrd="0" destOrd="0" presId="urn:microsoft.com/office/officeart/2005/8/layout/cycle8"/>
    <dgm:cxn modelId="{B7AC7B20-B4D7-491A-821B-5DA000E49E43}" type="presOf" srcId="{F0452242-0BDF-4C04-B9B5-0FA4A294523F}" destId="{FD197B17-0BCF-4183-8566-1D0A0A17CABC}" srcOrd="1" destOrd="1" presId="urn:microsoft.com/office/officeart/2005/8/layout/cycle8"/>
    <dgm:cxn modelId="{AE698831-E44A-4B94-BC59-CA98DB0F0955}" type="presParOf" srcId="{8D5528F8-B37B-4D5E-B794-5B83D2E1C435}" destId="{9962EBD6-AAED-4628-A9A5-3D9A73E9E4BA}" srcOrd="0" destOrd="0" presId="urn:microsoft.com/office/officeart/2005/8/layout/cycle8"/>
    <dgm:cxn modelId="{08C39821-F4A4-4147-BF2E-BA15248DA84F}" type="presParOf" srcId="{8D5528F8-B37B-4D5E-B794-5B83D2E1C435}" destId="{6A73BAEA-C4CB-4BC5-964C-6F06FA166E71}" srcOrd="1" destOrd="0" presId="urn:microsoft.com/office/officeart/2005/8/layout/cycle8"/>
    <dgm:cxn modelId="{DB0B863B-E2A4-47DD-A086-83DB447D9D2A}" type="presParOf" srcId="{8D5528F8-B37B-4D5E-B794-5B83D2E1C435}" destId="{333EB487-6AE7-4721-94A6-C68AB1E5FC5E}" srcOrd="2" destOrd="0" presId="urn:microsoft.com/office/officeart/2005/8/layout/cycle8"/>
    <dgm:cxn modelId="{B9CA8FD6-7504-403C-8BB8-F72F6274BA21}" type="presParOf" srcId="{8D5528F8-B37B-4D5E-B794-5B83D2E1C435}" destId="{FD197B17-0BCF-4183-8566-1D0A0A17CABC}" srcOrd="3" destOrd="0" presId="urn:microsoft.com/office/officeart/2005/8/layout/cycle8"/>
    <dgm:cxn modelId="{7F659BB9-EAD2-471B-8DC4-C53D1E75886B}" type="presParOf" srcId="{8D5528F8-B37B-4D5E-B794-5B83D2E1C435}" destId="{3AABF6ED-AEEF-499B-B134-51E492EDF9FD}" srcOrd="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4837A6D-19A7-40CD-B6E1-91DC19663D92}" type="doc">
      <dgm:prSet loTypeId="urn:microsoft.com/office/officeart/2005/8/layout/cycle8" loCatId="cycle" qsTypeId="urn:microsoft.com/office/officeart/2005/8/quickstyle/simple4" qsCatId="simple" csTypeId="urn:microsoft.com/office/officeart/2005/8/colors/accent1_1" csCatId="accent1" phldr="1"/>
      <dgm:spPr/>
      <dgm:t>
        <a:bodyPr/>
        <a:lstStyle/>
        <a:p>
          <a:endParaRPr lang="en-US"/>
        </a:p>
      </dgm:t>
    </dgm:pt>
    <dgm:pt modelId="{004DCE6E-EC77-4398-AD66-B87A32D55996}">
      <dgm:prSet phldrT="[Text]" custT="1"/>
      <dgm:spPr/>
      <dgm:t>
        <a:bodyPr/>
        <a:lstStyle/>
        <a:p>
          <a:r>
            <a:rPr lang="zh-CN" altLang="en-US" sz="1400" dirty="0" smtClean="0">
              <a:latin typeface="Microsoft YaHei" panose="020B0503020204020204" pitchFamily="34" charset="-122"/>
              <a:ea typeface="Microsoft YaHei" panose="020B0503020204020204" pitchFamily="34" charset="-122"/>
            </a:rPr>
            <a:t>权限小组</a:t>
          </a:r>
          <a:endParaRPr lang="en-US" sz="1400" dirty="0">
            <a:latin typeface="Microsoft YaHei" panose="020B0503020204020204" pitchFamily="34" charset="-122"/>
            <a:ea typeface="Microsoft YaHei" panose="020B0503020204020204" pitchFamily="34" charset="-122"/>
          </a:endParaRPr>
        </a:p>
      </dgm:t>
    </dgm:pt>
    <dgm:pt modelId="{602C71F3-5F89-4E0D-AA15-7468092B466E}" type="parTrans" cxnId="{A6538553-39A8-41D6-9EB3-2339D13C76E7}">
      <dgm:prSet/>
      <dgm:spPr/>
      <dgm:t>
        <a:bodyPr/>
        <a:lstStyle/>
        <a:p>
          <a:endParaRPr lang="en-US" sz="900">
            <a:latin typeface="Microsoft YaHei" panose="020B0503020204020204" pitchFamily="34" charset="-122"/>
            <a:ea typeface="Microsoft YaHei" panose="020B0503020204020204" pitchFamily="34" charset="-122"/>
          </a:endParaRPr>
        </a:p>
      </dgm:t>
    </dgm:pt>
    <dgm:pt modelId="{AEA068BA-859C-438F-B2C5-7B067A315133}" type="sibTrans" cxnId="{A6538553-39A8-41D6-9EB3-2339D13C76E7}">
      <dgm:prSet/>
      <dgm:spPr/>
      <dgm:t>
        <a:bodyPr/>
        <a:lstStyle/>
        <a:p>
          <a:endParaRPr lang="en-US" sz="900">
            <a:latin typeface="Microsoft YaHei" panose="020B0503020204020204" pitchFamily="34" charset="-122"/>
            <a:ea typeface="Microsoft YaHei" panose="020B0503020204020204" pitchFamily="34" charset="-122"/>
          </a:endParaRPr>
        </a:p>
      </dgm:t>
    </dgm:pt>
    <dgm:pt modelId="{1A69636A-5C8A-41F3-AA20-94441BD87C4E}">
      <dgm:prSet phldrT="[Text]" custT="1"/>
      <dgm:spPr/>
      <dgm:t>
        <a:bodyPr/>
        <a:lstStyle/>
        <a:p>
          <a:r>
            <a:rPr lang="zh-CN" altLang="en-US" sz="1000" dirty="0" smtClean="0">
              <a:latin typeface="Microsoft YaHei" panose="020B0503020204020204" pitchFamily="34" charset="-122"/>
              <a:ea typeface="Microsoft YaHei" panose="020B0503020204020204" pitchFamily="34" charset="-122"/>
            </a:rPr>
            <a:t>涉及集成？</a:t>
          </a:r>
          <a:endParaRPr lang="en-US" sz="1000" dirty="0">
            <a:latin typeface="Microsoft YaHei" panose="020B0503020204020204" pitchFamily="34" charset="-122"/>
            <a:ea typeface="Microsoft YaHei" panose="020B0503020204020204" pitchFamily="34" charset="-122"/>
          </a:endParaRPr>
        </a:p>
      </dgm:t>
    </dgm:pt>
    <dgm:pt modelId="{1DDB61B8-987E-4965-B332-D2708DF2B850}" type="parTrans" cxnId="{1D97E876-3659-4699-AD27-700646E52072}">
      <dgm:prSet/>
      <dgm:spPr/>
      <dgm:t>
        <a:bodyPr/>
        <a:lstStyle/>
        <a:p>
          <a:endParaRPr lang="en-US" sz="900">
            <a:latin typeface="Microsoft YaHei" panose="020B0503020204020204" pitchFamily="34" charset="-122"/>
            <a:ea typeface="Microsoft YaHei" panose="020B0503020204020204" pitchFamily="34" charset="-122"/>
          </a:endParaRPr>
        </a:p>
      </dgm:t>
    </dgm:pt>
    <dgm:pt modelId="{3440643B-0CD2-4D56-BCAC-45284CDE8FB3}" type="sibTrans" cxnId="{1D97E876-3659-4699-AD27-700646E52072}">
      <dgm:prSet/>
      <dgm:spPr/>
      <dgm:t>
        <a:bodyPr/>
        <a:lstStyle/>
        <a:p>
          <a:endParaRPr lang="en-US" sz="900">
            <a:latin typeface="Microsoft YaHei" panose="020B0503020204020204" pitchFamily="34" charset="-122"/>
            <a:ea typeface="Microsoft YaHei" panose="020B0503020204020204" pitchFamily="34" charset="-122"/>
          </a:endParaRPr>
        </a:p>
      </dgm:t>
    </dgm:pt>
    <dgm:pt modelId="{F0452242-0BDF-4C04-B9B5-0FA4A294523F}">
      <dgm:prSet phldrT="[Text]" custT="1"/>
      <dgm:spPr/>
      <dgm:t>
        <a:bodyPr/>
        <a:lstStyle/>
        <a:p>
          <a:r>
            <a:rPr lang="zh-CN" altLang="en-US" sz="1000" dirty="0" smtClean="0">
              <a:latin typeface="Microsoft YaHei" panose="020B0503020204020204" pitchFamily="34" charset="-122"/>
              <a:ea typeface="Microsoft YaHei" panose="020B0503020204020204" pitchFamily="34" charset="-122"/>
            </a:rPr>
            <a:t>涉及功能模块调整？</a:t>
          </a:r>
          <a:endParaRPr lang="en-US" sz="1000" dirty="0">
            <a:latin typeface="Microsoft YaHei" panose="020B0503020204020204" pitchFamily="34" charset="-122"/>
            <a:ea typeface="Microsoft YaHei" panose="020B0503020204020204" pitchFamily="34" charset="-122"/>
          </a:endParaRPr>
        </a:p>
      </dgm:t>
    </dgm:pt>
    <dgm:pt modelId="{010E5701-2DBE-452B-A04B-6FC0F7F4F6E5}" type="parTrans" cxnId="{89126174-BD7E-46FC-BEE2-4A40134252C5}">
      <dgm:prSet/>
      <dgm:spPr/>
      <dgm:t>
        <a:bodyPr/>
        <a:lstStyle/>
        <a:p>
          <a:endParaRPr lang="en-US" sz="1100"/>
        </a:p>
      </dgm:t>
    </dgm:pt>
    <dgm:pt modelId="{9C893CF9-D464-43BD-9BE0-36DA708ABD16}" type="sibTrans" cxnId="{89126174-BD7E-46FC-BEE2-4A40134252C5}">
      <dgm:prSet/>
      <dgm:spPr/>
      <dgm:t>
        <a:bodyPr/>
        <a:lstStyle/>
        <a:p>
          <a:endParaRPr lang="en-US" sz="1100"/>
        </a:p>
      </dgm:t>
    </dgm:pt>
    <dgm:pt modelId="{39AFBD50-FE9A-4885-B62F-CB2CD33C0152}">
      <dgm:prSet phldrT="[Text]" custT="1"/>
      <dgm:spPr/>
      <dgm:t>
        <a:bodyPr/>
        <a:lstStyle/>
        <a:p>
          <a:r>
            <a:rPr lang="zh-CN" altLang="en-US" sz="1000" dirty="0" smtClean="0">
              <a:latin typeface="Microsoft YaHei" panose="020B0503020204020204" pitchFamily="34" charset="-122"/>
              <a:ea typeface="Microsoft YaHei" panose="020B0503020204020204" pitchFamily="34" charset="-122"/>
            </a:rPr>
            <a:t>涉及报表？</a:t>
          </a:r>
          <a:endParaRPr lang="en-US" sz="1000" dirty="0">
            <a:latin typeface="Microsoft YaHei" panose="020B0503020204020204" pitchFamily="34" charset="-122"/>
            <a:ea typeface="Microsoft YaHei" panose="020B0503020204020204" pitchFamily="34" charset="-122"/>
          </a:endParaRPr>
        </a:p>
      </dgm:t>
    </dgm:pt>
    <dgm:pt modelId="{0F15D1FC-9CF2-4601-AE4A-8B64EC3E365D}" type="parTrans" cxnId="{0C07726E-0C60-4238-B30F-01BA078185B2}">
      <dgm:prSet/>
      <dgm:spPr/>
      <dgm:t>
        <a:bodyPr/>
        <a:lstStyle/>
        <a:p>
          <a:endParaRPr lang="en-US"/>
        </a:p>
      </dgm:t>
    </dgm:pt>
    <dgm:pt modelId="{FC0638FB-B2A5-41A7-9114-59FB4383AAB5}" type="sibTrans" cxnId="{0C07726E-0C60-4238-B30F-01BA078185B2}">
      <dgm:prSet/>
      <dgm:spPr/>
      <dgm:t>
        <a:bodyPr/>
        <a:lstStyle/>
        <a:p>
          <a:endParaRPr lang="en-US"/>
        </a:p>
      </dgm:t>
    </dgm:pt>
    <dgm:pt modelId="{8D5528F8-B37B-4D5E-B794-5B83D2E1C435}" type="pres">
      <dgm:prSet presAssocID="{C4837A6D-19A7-40CD-B6E1-91DC19663D92}" presName="compositeShape" presStyleCnt="0">
        <dgm:presLayoutVars>
          <dgm:chMax val="7"/>
          <dgm:dir/>
          <dgm:resizeHandles val="exact"/>
        </dgm:presLayoutVars>
      </dgm:prSet>
      <dgm:spPr/>
      <dgm:t>
        <a:bodyPr/>
        <a:lstStyle/>
        <a:p>
          <a:endParaRPr lang="en-US"/>
        </a:p>
      </dgm:t>
    </dgm:pt>
    <dgm:pt modelId="{9962EBD6-AAED-4628-A9A5-3D9A73E9E4BA}" type="pres">
      <dgm:prSet presAssocID="{C4837A6D-19A7-40CD-B6E1-91DC19663D92}" presName="wedge1" presStyleLbl="node1" presStyleIdx="0" presStyleCnt="1"/>
      <dgm:spPr/>
      <dgm:t>
        <a:bodyPr/>
        <a:lstStyle/>
        <a:p>
          <a:endParaRPr lang="en-US"/>
        </a:p>
      </dgm:t>
    </dgm:pt>
    <dgm:pt modelId="{6A73BAEA-C4CB-4BC5-964C-6F06FA166E71}" type="pres">
      <dgm:prSet presAssocID="{C4837A6D-19A7-40CD-B6E1-91DC19663D92}" presName="dummy1a" presStyleCnt="0"/>
      <dgm:spPr/>
      <dgm:t>
        <a:bodyPr/>
        <a:lstStyle/>
        <a:p>
          <a:endParaRPr lang="en-US"/>
        </a:p>
      </dgm:t>
    </dgm:pt>
    <dgm:pt modelId="{333EB487-6AE7-4721-94A6-C68AB1E5FC5E}" type="pres">
      <dgm:prSet presAssocID="{C4837A6D-19A7-40CD-B6E1-91DC19663D92}" presName="dummy1b" presStyleCnt="0"/>
      <dgm:spPr/>
      <dgm:t>
        <a:bodyPr/>
        <a:lstStyle/>
        <a:p>
          <a:endParaRPr lang="en-US"/>
        </a:p>
      </dgm:t>
    </dgm:pt>
    <dgm:pt modelId="{FD197B17-0BCF-4183-8566-1D0A0A17CABC}" type="pres">
      <dgm:prSet presAssocID="{C4837A6D-19A7-40CD-B6E1-91DC19663D92}" presName="wedge1Tx" presStyleLbl="node1" presStyleIdx="0" presStyleCnt="1">
        <dgm:presLayoutVars>
          <dgm:chMax val="0"/>
          <dgm:chPref val="0"/>
          <dgm:bulletEnabled val="1"/>
        </dgm:presLayoutVars>
      </dgm:prSet>
      <dgm:spPr/>
      <dgm:t>
        <a:bodyPr/>
        <a:lstStyle/>
        <a:p>
          <a:endParaRPr lang="en-US"/>
        </a:p>
      </dgm:t>
    </dgm:pt>
    <dgm:pt modelId="{3AABF6ED-AEEF-499B-B134-51E492EDF9FD}" type="pres">
      <dgm:prSet presAssocID="{AEA068BA-859C-438F-B2C5-7B067A315133}" presName="arrowWedge1single" presStyleLbl="fgSibTrans2D1" presStyleIdx="0" presStyleCnt="1"/>
      <dgm:spPr/>
      <dgm:t>
        <a:bodyPr/>
        <a:lstStyle/>
        <a:p>
          <a:endParaRPr lang="en-US"/>
        </a:p>
      </dgm:t>
    </dgm:pt>
  </dgm:ptLst>
  <dgm:cxnLst>
    <dgm:cxn modelId="{D349273B-B393-4348-8D13-E1629EE251E6}" type="presOf" srcId="{1A69636A-5C8A-41F3-AA20-94441BD87C4E}" destId="{FD197B17-0BCF-4183-8566-1D0A0A17CABC}" srcOrd="1" destOrd="2" presId="urn:microsoft.com/office/officeart/2005/8/layout/cycle8"/>
    <dgm:cxn modelId="{761E6D90-9D0C-42B5-8090-03AF9C6F1079}" type="presOf" srcId="{1A69636A-5C8A-41F3-AA20-94441BD87C4E}" destId="{9962EBD6-AAED-4628-A9A5-3D9A73E9E4BA}" srcOrd="0" destOrd="2" presId="urn:microsoft.com/office/officeart/2005/8/layout/cycle8"/>
    <dgm:cxn modelId="{C0DDEC11-E11C-4C61-A779-6E0AEE7ABE4A}" type="presOf" srcId="{004DCE6E-EC77-4398-AD66-B87A32D55996}" destId="{9962EBD6-AAED-4628-A9A5-3D9A73E9E4BA}" srcOrd="0" destOrd="0" presId="urn:microsoft.com/office/officeart/2005/8/layout/cycle8"/>
    <dgm:cxn modelId="{89126174-BD7E-46FC-BEE2-4A40134252C5}" srcId="{004DCE6E-EC77-4398-AD66-B87A32D55996}" destId="{F0452242-0BDF-4C04-B9B5-0FA4A294523F}" srcOrd="0" destOrd="0" parTransId="{010E5701-2DBE-452B-A04B-6FC0F7F4F6E5}" sibTransId="{9C893CF9-D464-43BD-9BE0-36DA708ABD16}"/>
    <dgm:cxn modelId="{A6538553-39A8-41D6-9EB3-2339D13C76E7}" srcId="{C4837A6D-19A7-40CD-B6E1-91DC19663D92}" destId="{004DCE6E-EC77-4398-AD66-B87A32D55996}" srcOrd="0" destOrd="0" parTransId="{602C71F3-5F89-4E0D-AA15-7468092B466E}" sibTransId="{AEA068BA-859C-438F-B2C5-7B067A315133}"/>
    <dgm:cxn modelId="{520197A2-E47C-452B-BE7D-3925F22CB781}" type="presOf" srcId="{39AFBD50-FE9A-4885-B62F-CB2CD33C0152}" destId="{FD197B17-0BCF-4183-8566-1D0A0A17CABC}" srcOrd="1" destOrd="3" presId="urn:microsoft.com/office/officeart/2005/8/layout/cycle8"/>
    <dgm:cxn modelId="{1D97E876-3659-4699-AD27-700646E52072}" srcId="{004DCE6E-EC77-4398-AD66-B87A32D55996}" destId="{1A69636A-5C8A-41F3-AA20-94441BD87C4E}" srcOrd="1" destOrd="0" parTransId="{1DDB61B8-987E-4965-B332-D2708DF2B850}" sibTransId="{3440643B-0CD2-4D56-BCAC-45284CDE8FB3}"/>
    <dgm:cxn modelId="{0C07726E-0C60-4238-B30F-01BA078185B2}" srcId="{004DCE6E-EC77-4398-AD66-B87A32D55996}" destId="{39AFBD50-FE9A-4885-B62F-CB2CD33C0152}" srcOrd="2" destOrd="0" parTransId="{0F15D1FC-9CF2-4601-AE4A-8B64EC3E365D}" sibTransId="{FC0638FB-B2A5-41A7-9114-59FB4383AAB5}"/>
    <dgm:cxn modelId="{BFF9F264-74BE-431B-BF29-344C413350E5}" type="presOf" srcId="{F0452242-0BDF-4C04-B9B5-0FA4A294523F}" destId="{FD197B17-0BCF-4183-8566-1D0A0A17CABC}" srcOrd="1" destOrd="1" presId="urn:microsoft.com/office/officeart/2005/8/layout/cycle8"/>
    <dgm:cxn modelId="{C46615F4-251E-4637-9007-1FDAF380F777}" type="presOf" srcId="{C4837A6D-19A7-40CD-B6E1-91DC19663D92}" destId="{8D5528F8-B37B-4D5E-B794-5B83D2E1C435}" srcOrd="0" destOrd="0" presId="urn:microsoft.com/office/officeart/2005/8/layout/cycle8"/>
    <dgm:cxn modelId="{E97619B8-101F-4334-B455-24F3D869A8F6}" type="presOf" srcId="{F0452242-0BDF-4C04-B9B5-0FA4A294523F}" destId="{9962EBD6-AAED-4628-A9A5-3D9A73E9E4BA}" srcOrd="0" destOrd="1" presId="urn:microsoft.com/office/officeart/2005/8/layout/cycle8"/>
    <dgm:cxn modelId="{C325765C-0BA9-43D5-AF1D-3E8AB3F150EC}" type="presOf" srcId="{004DCE6E-EC77-4398-AD66-B87A32D55996}" destId="{FD197B17-0BCF-4183-8566-1D0A0A17CABC}" srcOrd="1" destOrd="0" presId="urn:microsoft.com/office/officeart/2005/8/layout/cycle8"/>
    <dgm:cxn modelId="{73A0BD87-6193-4003-A06E-FCD004921225}" type="presOf" srcId="{39AFBD50-FE9A-4885-B62F-CB2CD33C0152}" destId="{9962EBD6-AAED-4628-A9A5-3D9A73E9E4BA}" srcOrd="0" destOrd="3" presId="urn:microsoft.com/office/officeart/2005/8/layout/cycle8"/>
    <dgm:cxn modelId="{587EE2AF-E52D-4048-B99B-28AB276B00AF}" type="presParOf" srcId="{8D5528F8-B37B-4D5E-B794-5B83D2E1C435}" destId="{9962EBD6-AAED-4628-A9A5-3D9A73E9E4BA}" srcOrd="0" destOrd="0" presId="urn:microsoft.com/office/officeart/2005/8/layout/cycle8"/>
    <dgm:cxn modelId="{694DDCCC-9304-45E0-9936-DA007A9794A2}" type="presParOf" srcId="{8D5528F8-B37B-4D5E-B794-5B83D2E1C435}" destId="{6A73BAEA-C4CB-4BC5-964C-6F06FA166E71}" srcOrd="1" destOrd="0" presId="urn:microsoft.com/office/officeart/2005/8/layout/cycle8"/>
    <dgm:cxn modelId="{4D2D6DEF-D46F-48E5-BD2C-8EE60BDF0956}" type="presParOf" srcId="{8D5528F8-B37B-4D5E-B794-5B83D2E1C435}" destId="{333EB487-6AE7-4721-94A6-C68AB1E5FC5E}" srcOrd="2" destOrd="0" presId="urn:microsoft.com/office/officeart/2005/8/layout/cycle8"/>
    <dgm:cxn modelId="{AD66B3A0-F1BD-48B8-B664-D23FFFDC0BC2}" type="presParOf" srcId="{8D5528F8-B37B-4D5E-B794-5B83D2E1C435}" destId="{FD197B17-0BCF-4183-8566-1D0A0A17CABC}" srcOrd="3" destOrd="0" presId="urn:microsoft.com/office/officeart/2005/8/layout/cycle8"/>
    <dgm:cxn modelId="{7C7D410F-94B7-4EA3-8F13-FDEB93C66709}" type="presParOf" srcId="{8D5528F8-B37B-4D5E-B794-5B83D2E1C435}" destId="{3AABF6ED-AEEF-499B-B134-51E492EDF9FD}" srcOrd="4" destOrd="0" presId="urn:microsoft.com/office/officeart/2005/8/layout/cycle8"/>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4837A6D-19A7-40CD-B6E1-91DC19663D92}" type="doc">
      <dgm:prSet loTypeId="urn:microsoft.com/office/officeart/2005/8/layout/cycle8" loCatId="cycle" qsTypeId="urn:microsoft.com/office/officeart/2005/8/quickstyle/simple4" qsCatId="simple" csTypeId="urn:microsoft.com/office/officeart/2005/8/colors/accent0_2" csCatId="mainScheme" phldr="1"/>
      <dgm:spPr/>
      <dgm:t>
        <a:bodyPr/>
        <a:lstStyle/>
        <a:p>
          <a:endParaRPr lang="en-US"/>
        </a:p>
      </dgm:t>
    </dgm:pt>
    <dgm:pt modelId="{1A69636A-5C8A-41F3-AA20-94441BD87C4E}">
      <dgm:prSet phldrT="[Text]" custT="1"/>
      <dgm:spPr/>
      <dgm:t>
        <a:bodyPr/>
        <a:lstStyle/>
        <a:p>
          <a:r>
            <a:rPr lang="zh-CN" altLang="en-US" sz="1200" dirty="0" smtClean="0">
              <a:latin typeface="Microsoft YaHei" panose="020B0503020204020204" pitchFamily="34" charset="-122"/>
              <a:ea typeface="Microsoft YaHei" panose="020B0503020204020204" pitchFamily="34" charset="-122"/>
            </a:rPr>
            <a:t>历史数据</a:t>
          </a:r>
          <a:endParaRPr lang="en-US" altLang="zh-CN" sz="1200" dirty="0" smtClean="0">
            <a:latin typeface="Microsoft YaHei" panose="020B0503020204020204" pitchFamily="34" charset="-122"/>
            <a:ea typeface="Microsoft YaHei" panose="020B0503020204020204" pitchFamily="34" charset="-122"/>
          </a:endParaRPr>
        </a:p>
        <a:p>
          <a:r>
            <a:rPr lang="zh-CN" altLang="en-US" sz="1050" dirty="0" smtClean="0">
              <a:latin typeface="Microsoft YaHei" panose="020B0503020204020204" pitchFamily="34" charset="-122"/>
              <a:ea typeface="Microsoft YaHei" panose="020B0503020204020204" pitchFamily="34" charset="-122"/>
            </a:rPr>
            <a:t>（集成小组）</a:t>
          </a:r>
          <a:endParaRPr lang="en-US" sz="1050" dirty="0">
            <a:latin typeface="Microsoft YaHei" panose="020B0503020204020204" pitchFamily="34" charset="-122"/>
            <a:ea typeface="Microsoft YaHei" panose="020B0503020204020204" pitchFamily="34" charset="-122"/>
          </a:endParaRPr>
        </a:p>
      </dgm:t>
    </dgm:pt>
    <dgm:pt modelId="{1DDB61B8-987E-4965-B332-D2708DF2B850}" type="parTrans" cxnId="{1D97E876-3659-4699-AD27-700646E52072}">
      <dgm:prSet/>
      <dgm:spPr/>
      <dgm:t>
        <a:bodyPr/>
        <a:lstStyle/>
        <a:p>
          <a:endParaRPr lang="en-US" sz="900">
            <a:latin typeface="Microsoft YaHei" panose="020B0503020204020204" pitchFamily="34" charset="-122"/>
            <a:ea typeface="Microsoft YaHei" panose="020B0503020204020204" pitchFamily="34" charset="-122"/>
          </a:endParaRPr>
        </a:p>
      </dgm:t>
    </dgm:pt>
    <dgm:pt modelId="{3440643B-0CD2-4D56-BCAC-45284CDE8FB3}" type="sibTrans" cxnId="{1D97E876-3659-4699-AD27-700646E52072}">
      <dgm:prSet/>
      <dgm:spPr/>
      <dgm:t>
        <a:bodyPr/>
        <a:lstStyle/>
        <a:p>
          <a:endParaRPr lang="en-US" sz="900">
            <a:latin typeface="Microsoft YaHei" panose="020B0503020204020204" pitchFamily="34" charset="-122"/>
            <a:ea typeface="Microsoft YaHei" panose="020B0503020204020204" pitchFamily="34" charset="-122"/>
          </a:endParaRPr>
        </a:p>
      </dgm:t>
    </dgm:pt>
    <dgm:pt modelId="{D2DB2705-0C80-4198-9F08-DDEC2F1965E7}">
      <dgm:prSet phldrT="[Text]" custT="1"/>
      <dgm:spPr/>
      <dgm:t>
        <a:bodyPr/>
        <a:lstStyle/>
        <a:p>
          <a:r>
            <a:rPr lang="zh-CN" altLang="en-US" sz="1000" dirty="0" smtClean="0">
              <a:latin typeface="Microsoft YaHei" panose="020B0503020204020204" pitchFamily="34" charset="-122"/>
              <a:ea typeface="Microsoft YaHei" panose="020B0503020204020204" pitchFamily="34" charset="-122"/>
            </a:rPr>
            <a:t>影响各模块功能？</a:t>
          </a:r>
          <a:endParaRPr lang="en-US" sz="1000" dirty="0">
            <a:latin typeface="Microsoft YaHei" panose="020B0503020204020204" pitchFamily="34" charset="-122"/>
            <a:ea typeface="Microsoft YaHei" panose="020B0503020204020204" pitchFamily="34" charset="-122"/>
          </a:endParaRPr>
        </a:p>
      </dgm:t>
    </dgm:pt>
    <dgm:pt modelId="{5A4AC2D2-64EC-4387-BFB6-E47ED255E2AE}" type="parTrans" cxnId="{181B98D0-C308-46DD-B172-4F12DE8C7021}">
      <dgm:prSet/>
      <dgm:spPr/>
      <dgm:t>
        <a:bodyPr/>
        <a:lstStyle/>
        <a:p>
          <a:endParaRPr lang="en-US"/>
        </a:p>
      </dgm:t>
    </dgm:pt>
    <dgm:pt modelId="{6367960F-B2E6-4F70-BA29-D3A8448857BE}" type="sibTrans" cxnId="{181B98D0-C308-46DD-B172-4F12DE8C7021}">
      <dgm:prSet/>
      <dgm:spPr/>
      <dgm:t>
        <a:bodyPr/>
        <a:lstStyle/>
        <a:p>
          <a:endParaRPr lang="en-US"/>
        </a:p>
      </dgm:t>
    </dgm:pt>
    <dgm:pt modelId="{F6A1FC2F-90A7-4802-9BB7-C6CD2E985566}">
      <dgm:prSet phldrT="[Text]" custT="1"/>
      <dgm:spPr/>
      <dgm:t>
        <a:bodyPr/>
        <a:lstStyle/>
        <a:p>
          <a:r>
            <a:rPr lang="zh-CN" altLang="en-US" sz="1000" dirty="0" smtClean="0">
              <a:latin typeface="Microsoft YaHei" panose="020B0503020204020204" pitchFamily="34" charset="-122"/>
              <a:ea typeface="Microsoft YaHei" panose="020B0503020204020204" pitchFamily="34" charset="-122"/>
            </a:rPr>
            <a:t>影响其他系统？</a:t>
          </a:r>
          <a:endParaRPr lang="en-US" sz="1000" dirty="0">
            <a:latin typeface="Microsoft YaHei" panose="020B0503020204020204" pitchFamily="34" charset="-122"/>
            <a:ea typeface="Microsoft YaHei" panose="020B0503020204020204" pitchFamily="34" charset="-122"/>
          </a:endParaRPr>
        </a:p>
      </dgm:t>
    </dgm:pt>
    <dgm:pt modelId="{F0958C96-1C6E-424C-81EF-FE13B0C9257F}" type="parTrans" cxnId="{4981DD9D-6635-49BF-B6D9-8CA09519E6E4}">
      <dgm:prSet/>
      <dgm:spPr/>
      <dgm:t>
        <a:bodyPr/>
        <a:lstStyle/>
        <a:p>
          <a:endParaRPr lang="en-US"/>
        </a:p>
      </dgm:t>
    </dgm:pt>
    <dgm:pt modelId="{35CA12C3-958F-4401-B91D-B024C465ED2B}" type="sibTrans" cxnId="{4981DD9D-6635-49BF-B6D9-8CA09519E6E4}">
      <dgm:prSet/>
      <dgm:spPr/>
      <dgm:t>
        <a:bodyPr/>
        <a:lstStyle/>
        <a:p>
          <a:endParaRPr lang="en-US"/>
        </a:p>
      </dgm:t>
    </dgm:pt>
    <dgm:pt modelId="{FFE5D03F-C72D-4A87-85AC-EA23AFFEE969}" type="pres">
      <dgm:prSet presAssocID="{C4837A6D-19A7-40CD-B6E1-91DC19663D92}" presName="compositeShape" presStyleCnt="0">
        <dgm:presLayoutVars>
          <dgm:chMax val="7"/>
          <dgm:dir/>
          <dgm:resizeHandles val="exact"/>
        </dgm:presLayoutVars>
      </dgm:prSet>
      <dgm:spPr/>
      <dgm:t>
        <a:bodyPr/>
        <a:lstStyle/>
        <a:p>
          <a:endParaRPr lang="en-US"/>
        </a:p>
      </dgm:t>
    </dgm:pt>
    <dgm:pt modelId="{5BDE9349-05B5-45F5-9632-B1100E85B080}" type="pres">
      <dgm:prSet presAssocID="{C4837A6D-19A7-40CD-B6E1-91DC19663D92}" presName="wedge1" presStyleLbl="node1" presStyleIdx="0" presStyleCnt="1"/>
      <dgm:spPr/>
      <dgm:t>
        <a:bodyPr/>
        <a:lstStyle/>
        <a:p>
          <a:endParaRPr lang="en-US"/>
        </a:p>
      </dgm:t>
    </dgm:pt>
    <dgm:pt modelId="{2C142A7A-27A3-4795-8EC9-B2A9BA768121}" type="pres">
      <dgm:prSet presAssocID="{C4837A6D-19A7-40CD-B6E1-91DC19663D92}" presName="dummy1a" presStyleCnt="0"/>
      <dgm:spPr/>
      <dgm:t>
        <a:bodyPr/>
        <a:lstStyle/>
        <a:p>
          <a:endParaRPr lang="en-US"/>
        </a:p>
      </dgm:t>
    </dgm:pt>
    <dgm:pt modelId="{243E67A6-4768-4FA6-AFE3-81F64FB32D31}" type="pres">
      <dgm:prSet presAssocID="{C4837A6D-19A7-40CD-B6E1-91DC19663D92}" presName="dummy1b" presStyleCnt="0"/>
      <dgm:spPr/>
      <dgm:t>
        <a:bodyPr/>
        <a:lstStyle/>
        <a:p>
          <a:endParaRPr lang="en-US"/>
        </a:p>
      </dgm:t>
    </dgm:pt>
    <dgm:pt modelId="{833E1934-FDD1-45B8-8CDB-6F13C032ADFC}" type="pres">
      <dgm:prSet presAssocID="{C4837A6D-19A7-40CD-B6E1-91DC19663D92}" presName="wedge1Tx" presStyleLbl="node1" presStyleIdx="0" presStyleCnt="1">
        <dgm:presLayoutVars>
          <dgm:chMax val="0"/>
          <dgm:chPref val="0"/>
          <dgm:bulletEnabled val="1"/>
        </dgm:presLayoutVars>
      </dgm:prSet>
      <dgm:spPr/>
      <dgm:t>
        <a:bodyPr/>
        <a:lstStyle/>
        <a:p>
          <a:endParaRPr lang="en-US"/>
        </a:p>
      </dgm:t>
    </dgm:pt>
    <dgm:pt modelId="{E47D5AB0-6CA3-49B9-8735-34BAA414612E}" type="pres">
      <dgm:prSet presAssocID="{3440643B-0CD2-4D56-BCAC-45284CDE8FB3}" presName="arrowWedge1single" presStyleLbl="fgSibTrans2D1" presStyleIdx="0" presStyleCnt="1"/>
      <dgm:spPr/>
      <dgm:t>
        <a:bodyPr/>
        <a:lstStyle/>
        <a:p>
          <a:endParaRPr lang="en-US"/>
        </a:p>
      </dgm:t>
    </dgm:pt>
  </dgm:ptLst>
  <dgm:cxnLst>
    <dgm:cxn modelId="{1C497591-5D42-4617-ABEB-8123133F63CE}" type="presOf" srcId="{D2DB2705-0C80-4198-9F08-DDEC2F1965E7}" destId="{833E1934-FDD1-45B8-8CDB-6F13C032ADFC}" srcOrd="1" destOrd="2" presId="urn:microsoft.com/office/officeart/2005/8/layout/cycle8"/>
    <dgm:cxn modelId="{9485886F-7B54-4AA1-9F74-C50013311065}" type="presOf" srcId="{1A69636A-5C8A-41F3-AA20-94441BD87C4E}" destId="{833E1934-FDD1-45B8-8CDB-6F13C032ADFC}" srcOrd="1" destOrd="0" presId="urn:microsoft.com/office/officeart/2005/8/layout/cycle8"/>
    <dgm:cxn modelId="{178DD857-A3BB-4E48-821C-A0F9DA003836}" type="presOf" srcId="{C4837A6D-19A7-40CD-B6E1-91DC19663D92}" destId="{FFE5D03F-C72D-4A87-85AC-EA23AFFEE969}" srcOrd="0" destOrd="0" presId="urn:microsoft.com/office/officeart/2005/8/layout/cycle8"/>
    <dgm:cxn modelId="{1D97E876-3659-4699-AD27-700646E52072}" srcId="{C4837A6D-19A7-40CD-B6E1-91DC19663D92}" destId="{1A69636A-5C8A-41F3-AA20-94441BD87C4E}" srcOrd="0" destOrd="0" parTransId="{1DDB61B8-987E-4965-B332-D2708DF2B850}" sibTransId="{3440643B-0CD2-4D56-BCAC-45284CDE8FB3}"/>
    <dgm:cxn modelId="{3CA81411-1B56-4370-B9D5-B6D9CA15D8B9}" type="presOf" srcId="{F6A1FC2F-90A7-4802-9BB7-C6CD2E985566}" destId="{833E1934-FDD1-45B8-8CDB-6F13C032ADFC}" srcOrd="1" destOrd="1" presId="urn:microsoft.com/office/officeart/2005/8/layout/cycle8"/>
    <dgm:cxn modelId="{61254DAC-0136-43D1-AADA-FA64E1A522A0}" type="presOf" srcId="{F6A1FC2F-90A7-4802-9BB7-C6CD2E985566}" destId="{5BDE9349-05B5-45F5-9632-B1100E85B080}" srcOrd="0" destOrd="1" presId="urn:microsoft.com/office/officeart/2005/8/layout/cycle8"/>
    <dgm:cxn modelId="{B321CE3E-185D-417A-99C1-72256B7CD143}" type="presOf" srcId="{D2DB2705-0C80-4198-9F08-DDEC2F1965E7}" destId="{5BDE9349-05B5-45F5-9632-B1100E85B080}" srcOrd="0" destOrd="2" presId="urn:microsoft.com/office/officeart/2005/8/layout/cycle8"/>
    <dgm:cxn modelId="{EFB4251F-46B3-47AD-BF60-3032DB75CF7D}" type="presOf" srcId="{1A69636A-5C8A-41F3-AA20-94441BD87C4E}" destId="{5BDE9349-05B5-45F5-9632-B1100E85B080}" srcOrd="0" destOrd="0" presId="urn:microsoft.com/office/officeart/2005/8/layout/cycle8"/>
    <dgm:cxn modelId="{181B98D0-C308-46DD-B172-4F12DE8C7021}" srcId="{1A69636A-5C8A-41F3-AA20-94441BD87C4E}" destId="{D2DB2705-0C80-4198-9F08-DDEC2F1965E7}" srcOrd="1" destOrd="0" parTransId="{5A4AC2D2-64EC-4387-BFB6-E47ED255E2AE}" sibTransId="{6367960F-B2E6-4F70-BA29-D3A8448857BE}"/>
    <dgm:cxn modelId="{4981DD9D-6635-49BF-B6D9-8CA09519E6E4}" srcId="{1A69636A-5C8A-41F3-AA20-94441BD87C4E}" destId="{F6A1FC2F-90A7-4802-9BB7-C6CD2E985566}" srcOrd="0" destOrd="0" parTransId="{F0958C96-1C6E-424C-81EF-FE13B0C9257F}" sibTransId="{35CA12C3-958F-4401-B91D-B024C465ED2B}"/>
    <dgm:cxn modelId="{068CEFFD-92AE-4198-AE8F-C6C53356DB18}" type="presParOf" srcId="{FFE5D03F-C72D-4A87-85AC-EA23AFFEE969}" destId="{5BDE9349-05B5-45F5-9632-B1100E85B080}" srcOrd="0" destOrd="0" presId="urn:microsoft.com/office/officeart/2005/8/layout/cycle8"/>
    <dgm:cxn modelId="{3680931E-FC94-418E-BA68-B95EAE74CE7E}" type="presParOf" srcId="{FFE5D03F-C72D-4A87-85AC-EA23AFFEE969}" destId="{2C142A7A-27A3-4795-8EC9-B2A9BA768121}" srcOrd="1" destOrd="0" presId="urn:microsoft.com/office/officeart/2005/8/layout/cycle8"/>
    <dgm:cxn modelId="{D5EC2DCF-A760-4220-BC71-38DFA9AB98FB}" type="presParOf" srcId="{FFE5D03F-C72D-4A87-85AC-EA23AFFEE969}" destId="{243E67A6-4768-4FA6-AFE3-81F64FB32D31}" srcOrd="2" destOrd="0" presId="urn:microsoft.com/office/officeart/2005/8/layout/cycle8"/>
    <dgm:cxn modelId="{F309B8C5-845D-43AC-A507-77EBA10719CB}" type="presParOf" srcId="{FFE5D03F-C72D-4A87-85AC-EA23AFFEE969}" destId="{833E1934-FDD1-45B8-8CDB-6F13C032ADFC}" srcOrd="3" destOrd="0" presId="urn:microsoft.com/office/officeart/2005/8/layout/cycle8"/>
    <dgm:cxn modelId="{018865C6-B750-4455-BA38-53DB3E24B8E3}" type="presParOf" srcId="{FFE5D03F-C72D-4A87-85AC-EA23AFFEE969}" destId="{E47D5AB0-6CA3-49B9-8735-34BAA414612E}" srcOrd="4" destOrd="0" presId="urn:microsoft.com/office/officeart/2005/8/layout/cycle8"/>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9B8B082-A21D-4F76-8DA2-F875DCC043A4}" type="doc">
      <dgm:prSet loTypeId="urn:microsoft.com/office/officeart/2005/8/layout/cycle2" loCatId="cycle" qsTypeId="urn:microsoft.com/office/officeart/2005/8/quickstyle/simple4" qsCatId="simple" csTypeId="urn:microsoft.com/office/officeart/2005/8/colors/colorful1#14" csCatId="colorful" phldr="1"/>
      <dgm:spPr/>
      <dgm:t>
        <a:bodyPr/>
        <a:lstStyle/>
        <a:p>
          <a:endParaRPr lang="en-US"/>
        </a:p>
      </dgm:t>
    </dgm:pt>
    <dgm:pt modelId="{B90E9C40-A571-4C6C-A135-1A1F291681A3}">
      <dgm:prSet phldrT="[Text]" custT="1"/>
      <dgm:spPr/>
      <dgm:t>
        <a:bodyPr/>
        <a:lstStyle/>
        <a:p>
          <a:r>
            <a:rPr lang="zh-CN" altLang="en-US" sz="1000" b="1" dirty="0" smtClean="0">
              <a:latin typeface="Microsoft YaHei" panose="020B0503020204020204" pitchFamily="34" charset="-122"/>
              <a:ea typeface="Microsoft YaHei" panose="020B0503020204020204" pitchFamily="34" charset="-122"/>
              <a:cs typeface="Microsoft Himalaya" panose="01010100010101010101" pitchFamily="2" charset="0"/>
            </a:rPr>
            <a:t>方案设计合理易用</a:t>
          </a:r>
          <a:endParaRPr lang="en-US" sz="1000" b="1" dirty="0">
            <a:latin typeface="Microsoft YaHei" panose="020B0503020204020204" pitchFamily="34" charset="-122"/>
            <a:ea typeface="Microsoft YaHei" panose="020B0503020204020204" pitchFamily="34" charset="-122"/>
            <a:cs typeface="Microsoft Himalaya" panose="01010100010101010101" pitchFamily="2" charset="0"/>
          </a:endParaRPr>
        </a:p>
      </dgm:t>
    </dgm:pt>
    <dgm:pt modelId="{CF674E99-A4C4-4AF9-BB53-FDE08777EFC1}" type="parTrans" cxnId="{165BE13E-D7AF-4847-A04B-33B81923616E}">
      <dgm:prSet/>
      <dgm:spPr/>
      <dgm:t>
        <a:bodyPr/>
        <a:lstStyle/>
        <a:p>
          <a:endParaRPr lang="en-US" sz="2400" b="1">
            <a:latin typeface="Microsoft YaHei" panose="020B0503020204020204" pitchFamily="34" charset="-122"/>
            <a:ea typeface="Microsoft YaHei" panose="020B0503020204020204" pitchFamily="34" charset="-122"/>
            <a:cs typeface="Microsoft Himalaya" panose="01010100010101010101" pitchFamily="2" charset="0"/>
          </a:endParaRPr>
        </a:p>
      </dgm:t>
    </dgm:pt>
    <dgm:pt modelId="{5A46F269-74B3-452B-84B3-27BF6EEAE952}" type="sibTrans" cxnId="{165BE13E-D7AF-4847-A04B-33B81923616E}">
      <dgm:prSet custT="1"/>
      <dgm:spPr/>
      <dgm:t>
        <a:bodyPr/>
        <a:lstStyle/>
        <a:p>
          <a:endParaRPr lang="en-US" sz="1000" b="1">
            <a:latin typeface="Microsoft YaHei" panose="020B0503020204020204" pitchFamily="34" charset="-122"/>
            <a:ea typeface="Microsoft YaHei" panose="020B0503020204020204" pitchFamily="34" charset="-122"/>
            <a:cs typeface="Microsoft Himalaya" panose="01010100010101010101" pitchFamily="2" charset="0"/>
          </a:endParaRPr>
        </a:p>
      </dgm:t>
    </dgm:pt>
    <dgm:pt modelId="{407E2DED-7821-49D0-A413-3F15AA7A31D2}">
      <dgm:prSet phldrT="[Text]" custT="1"/>
      <dgm:spPr/>
      <dgm:t>
        <a:bodyPr/>
        <a:lstStyle/>
        <a:p>
          <a:r>
            <a:rPr lang="en-US" altLang="zh-CN" sz="1000" b="1" dirty="0" smtClean="0">
              <a:latin typeface="Microsoft YaHei" panose="020B0503020204020204" pitchFamily="34" charset="-122"/>
              <a:ea typeface="Microsoft YaHei" panose="020B0503020204020204" pitchFamily="34" charset="-122"/>
              <a:cs typeface="Microsoft Himalaya" panose="01010100010101010101" pitchFamily="2" charset="0"/>
            </a:rPr>
            <a:t>AT</a:t>
          </a:r>
          <a:r>
            <a:rPr lang="zh-CN" altLang="en-US" sz="1000" b="1" dirty="0" smtClean="0">
              <a:latin typeface="Microsoft YaHei" panose="020B0503020204020204" pitchFamily="34" charset="-122"/>
              <a:ea typeface="Microsoft YaHei" panose="020B0503020204020204" pitchFamily="34" charset="-122"/>
              <a:cs typeface="Microsoft Himalaya" panose="01010100010101010101" pitchFamily="2" charset="0"/>
            </a:rPr>
            <a:t>测试验证充分</a:t>
          </a:r>
          <a:endParaRPr lang="en-US" sz="1000" b="1" dirty="0">
            <a:latin typeface="Microsoft YaHei" panose="020B0503020204020204" pitchFamily="34" charset="-122"/>
            <a:ea typeface="Microsoft YaHei" panose="020B0503020204020204" pitchFamily="34" charset="-122"/>
            <a:cs typeface="Microsoft Himalaya" panose="01010100010101010101" pitchFamily="2" charset="0"/>
          </a:endParaRPr>
        </a:p>
      </dgm:t>
    </dgm:pt>
    <dgm:pt modelId="{A259CB29-2040-47C2-A39A-805767D390A2}" type="parTrans" cxnId="{4A858077-527B-49F1-9E9F-1F0A91D01C62}">
      <dgm:prSet/>
      <dgm:spPr/>
      <dgm:t>
        <a:bodyPr/>
        <a:lstStyle/>
        <a:p>
          <a:endParaRPr lang="en-US" sz="2400" b="1">
            <a:latin typeface="Microsoft YaHei" panose="020B0503020204020204" pitchFamily="34" charset="-122"/>
            <a:ea typeface="Microsoft YaHei" panose="020B0503020204020204" pitchFamily="34" charset="-122"/>
            <a:cs typeface="Microsoft Himalaya" panose="01010100010101010101" pitchFamily="2" charset="0"/>
          </a:endParaRPr>
        </a:p>
      </dgm:t>
    </dgm:pt>
    <dgm:pt modelId="{7008189B-CF24-4803-9CED-0E7DF8509F6D}" type="sibTrans" cxnId="{4A858077-527B-49F1-9E9F-1F0A91D01C62}">
      <dgm:prSet custT="1"/>
      <dgm:spPr/>
      <dgm:t>
        <a:bodyPr/>
        <a:lstStyle/>
        <a:p>
          <a:endParaRPr lang="en-US" sz="1000" b="1">
            <a:latin typeface="Microsoft YaHei" panose="020B0503020204020204" pitchFamily="34" charset="-122"/>
            <a:ea typeface="Microsoft YaHei" panose="020B0503020204020204" pitchFamily="34" charset="-122"/>
            <a:cs typeface="Microsoft Himalaya" panose="01010100010101010101" pitchFamily="2" charset="0"/>
          </a:endParaRPr>
        </a:p>
      </dgm:t>
    </dgm:pt>
    <dgm:pt modelId="{45A38458-6335-494E-9029-708B2464A390}">
      <dgm:prSet phldrT="[Text]" custT="1"/>
      <dgm:spPr/>
      <dgm:t>
        <a:bodyPr/>
        <a:lstStyle/>
        <a:p>
          <a:r>
            <a:rPr lang="zh-CN" altLang="en-US" sz="1000" b="1" dirty="0" smtClean="0">
              <a:latin typeface="Microsoft YaHei" panose="020B0503020204020204" pitchFamily="34" charset="-122"/>
              <a:ea typeface="Microsoft YaHei" panose="020B0503020204020204" pitchFamily="34" charset="-122"/>
              <a:cs typeface="Microsoft Himalaya" panose="01010100010101010101" pitchFamily="2" charset="0"/>
            </a:rPr>
            <a:t>测试用例</a:t>
          </a:r>
          <a:r>
            <a:rPr lang="en-US" altLang="zh-CN" sz="1000" b="1" dirty="0" smtClean="0">
              <a:latin typeface="Microsoft YaHei" panose="020B0503020204020204" pitchFamily="34" charset="-122"/>
              <a:ea typeface="Microsoft YaHei" panose="020B0503020204020204" pitchFamily="34" charset="-122"/>
              <a:cs typeface="Microsoft Himalaya" panose="01010100010101010101" pitchFamily="2" charset="0"/>
            </a:rPr>
            <a:t>Review</a:t>
          </a:r>
          <a:r>
            <a:rPr lang="zh-CN" altLang="en-US" sz="1000" b="1" dirty="0" smtClean="0">
              <a:latin typeface="Microsoft YaHei" panose="020B0503020204020204" pitchFamily="34" charset="-122"/>
              <a:ea typeface="Microsoft YaHei" panose="020B0503020204020204" pitchFamily="34" charset="-122"/>
              <a:cs typeface="Microsoft Himalaya" panose="01010100010101010101" pitchFamily="2" charset="0"/>
            </a:rPr>
            <a:t>严格</a:t>
          </a:r>
          <a:endParaRPr lang="en-US" sz="1000" b="1" dirty="0">
            <a:latin typeface="Microsoft YaHei" panose="020B0503020204020204" pitchFamily="34" charset="-122"/>
            <a:ea typeface="Microsoft YaHei" panose="020B0503020204020204" pitchFamily="34" charset="-122"/>
            <a:cs typeface="Microsoft Himalaya" panose="01010100010101010101" pitchFamily="2" charset="0"/>
          </a:endParaRPr>
        </a:p>
      </dgm:t>
    </dgm:pt>
    <dgm:pt modelId="{2D3A2DCF-2DE1-42ED-B689-6EA36F9DC61D}" type="parTrans" cxnId="{6677FE8E-F169-4E33-A55F-8D8B9794F5E0}">
      <dgm:prSet/>
      <dgm:spPr/>
      <dgm:t>
        <a:bodyPr/>
        <a:lstStyle/>
        <a:p>
          <a:endParaRPr lang="en-US" sz="2400" b="1">
            <a:latin typeface="Microsoft YaHei" panose="020B0503020204020204" pitchFamily="34" charset="-122"/>
            <a:ea typeface="Microsoft YaHei" panose="020B0503020204020204" pitchFamily="34" charset="-122"/>
            <a:cs typeface="Microsoft Himalaya" panose="01010100010101010101" pitchFamily="2" charset="0"/>
          </a:endParaRPr>
        </a:p>
      </dgm:t>
    </dgm:pt>
    <dgm:pt modelId="{1261E3FC-C13B-42AE-982F-79962CD9B7C6}" type="sibTrans" cxnId="{6677FE8E-F169-4E33-A55F-8D8B9794F5E0}">
      <dgm:prSet custT="1"/>
      <dgm:spPr/>
      <dgm:t>
        <a:bodyPr/>
        <a:lstStyle/>
        <a:p>
          <a:endParaRPr lang="en-US" sz="1000" b="1">
            <a:latin typeface="Microsoft YaHei" panose="020B0503020204020204" pitchFamily="34" charset="-122"/>
            <a:ea typeface="Microsoft YaHei" panose="020B0503020204020204" pitchFamily="34" charset="-122"/>
            <a:cs typeface="Microsoft Himalaya" panose="01010100010101010101" pitchFamily="2" charset="0"/>
          </a:endParaRPr>
        </a:p>
      </dgm:t>
    </dgm:pt>
    <dgm:pt modelId="{4B90D350-18AF-4835-8460-301104B7998B}">
      <dgm:prSet phldrT="[Text]" custT="1"/>
      <dgm:spPr/>
      <dgm:t>
        <a:bodyPr/>
        <a:lstStyle/>
        <a:p>
          <a:r>
            <a:rPr lang="zh-CN" altLang="en-US" sz="1000" b="1" dirty="0" smtClean="0">
              <a:latin typeface="Microsoft YaHei" panose="020B0503020204020204" pitchFamily="34" charset="-122"/>
              <a:ea typeface="Microsoft YaHei" panose="020B0503020204020204" pitchFamily="34" charset="-122"/>
              <a:cs typeface="Microsoft Himalaya" panose="01010100010101010101" pitchFamily="2" charset="0"/>
            </a:rPr>
            <a:t>培训材料准确可靠</a:t>
          </a:r>
          <a:endParaRPr lang="en-US" sz="1000" b="1" dirty="0">
            <a:latin typeface="Microsoft YaHei" panose="020B0503020204020204" pitchFamily="34" charset="-122"/>
            <a:ea typeface="Microsoft YaHei" panose="020B0503020204020204" pitchFamily="34" charset="-122"/>
            <a:cs typeface="Microsoft Himalaya" panose="01010100010101010101" pitchFamily="2" charset="0"/>
          </a:endParaRPr>
        </a:p>
      </dgm:t>
    </dgm:pt>
    <dgm:pt modelId="{ECA448A4-F4F7-4C44-B419-28A3073779A3}" type="parTrans" cxnId="{9C861BA5-33F4-44D8-A864-C5E212A22F56}">
      <dgm:prSet/>
      <dgm:spPr/>
      <dgm:t>
        <a:bodyPr/>
        <a:lstStyle/>
        <a:p>
          <a:endParaRPr lang="en-US" sz="2400" b="1">
            <a:latin typeface="Microsoft YaHei" panose="020B0503020204020204" pitchFamily="34" charset="-122"/>
            <a:ea typeface="Microsoft YaHei" panose="020B0503020204020204" pitchFamily="34" charset="-122"/>
            <a:cs typeface="Microsoft Himalaya" panose="01010100010101010101" pitchFamily="2" charset="0"/>
          </a:endParaRPr>
        </a:p>
      </dgm:t>
    </dgm:pt>
    <dgm:pt modelId="{67FDE6F2-1FF0-4C93-8FC3-911B2C94FAB5}" type="sibTrans" cxnId="{9C861BA5-33F4-44D8-A864-C5E212A22F56}">
      <dgm:prSet custT="1"/>
      <dgm:spPr/>
      <dgm:t>
        <a:bodyPr/>
        <a:lstStyle/>
        <a:p>
          <a:endParaRPr lang="en-US" sz="1000" b="1">
            <a:latin typeface="Microsoft YaHei" panose="020B0503020204020204" pitchFamily="34" charset="-122"/>
            <a:ea typeface="Microsoft YaHei" panose="020B0503020204020204" pitchFamily="34" charset="-122"/>
            <a:cs typeface="Microsoft Himalaya" panose="01010100010101010101" pitchFamily="2" charset="0"/>
          </a:endParaRPr>
        </a:p>
      </dgm:t>
    </dgm:pt>
    <dgm:pt modelId="{75B14295-5C2E-4408-BF08-0BE852936127}">
      <dgm:prSet phldrT="[Text]" custT="1"/>
      <dgm:spPr/>
      <dgm:t>
        <a:bodyPr/>
        <a:lstStyle/>
        <a:p>
          <a:r>
            <a:rPr lang="zh-CN" altLang="en-US" sz="1000" b="1" dirty="0" smtClean="0">
              <a:latin typeface="Microsoft YaHei" panose="020B0503020204020204" pitchFamily="34" charset="-122"/>
              <a:ea typeface="Microsoft YaHei" panose="020B0503020204020204" pitchFamily="34" charset="-122"/>
              <a:cs typeface="Microsoft Himalaya" panose="01010100010101010101" pitchFamily="2" charset="0"/>
            </a:rPr>
            <a:t>需求分析全面透彻</a:t>
          </a:r>
          <a:endParaRPr lang="en-US" sz="1000" b="1" dirty="0">
            <a:latin typeface="Microsoft YaHei" panose="020B0503020204020204" pitchFamily="34" charset="-122"/>
            <a:ea typeface="Microsoft YaHei" panose="020B0503020204020204" pitchFamily="34" charset="-122"/>
            <a:cs typeface="Microsoft Himalaya" panose="01010100010101010101" pitchFamily="2" charset="0"/>
          </a:endParaRPr>
        </a:p>
      </dgm:t>
    </dgm:pt>
    <dgm:pt modelId="{DEF66042-7C47-4ED8-A18A-1541CB536A34}" type="parTrans" cxnId="{8EAC5911-3EA8-4A89-B3A9-E520DF236835}">
      <dgm:prSet/>
      <dgm:spPr/>
      <dgm:t>
        <a:bodyPr/>
        <a:lstStyle/>
        <a:p>
          <a:endParaRPr lang="en-US" sz="2400" b="1">
            <a:latin typeface="Microsoft YaHei" panose="020B0503020204020204" pitchFamily="34" charset="-122"/>
            <a:ea typeface="Microsoft YaHei" panose="020B0503020204020204" pitchFamily="34" charset="-122"/>
            <a:cs typeface="Microsoft Himalaya" panose="01010100010101010101" pitchFamily="2" charset="0"/>
          </a:endParaRPr>
        </a:p>
      </dgm:t>
    </dgm:pt>
    <dgm:pt modelId="{1F842564-86CB-4131-A1AA-7A536F3437A7}" type="sibTrans" cxnId="{8EAC5911-3EA8-4A89-B3A9-E520DF236835}">
      <dgm:prSet custT="1"/>
      <dgm:spPr/>
      <dgm:t>
        <a:bodyPr/>
        <a:lstStyle/>
        <a:p>
          <a:endParaRPr lang="en-US" sz="1000" b="1">
            <a:latin typeface="Microsoft YaHei" panose="020B0503020204020204" pitchFamily="34" charset="-122"/>
            <a:ea typeface="Microsoft YaHei" panose="020B0503020204020204" pitchFamily="34" charset="-122"/>
            <a:cs typeface="Microsoft Himalaya" panose="01010100010101010101" pitchFamily="2" charset="0"/>
          </a:endParaRPr>
        </a:p>
      </dgm:t>
    </dgm:pt>
    <dgm:pt modelId="{BD25B747-398D-484A-A7A0-80F35955A2D5}">
      <dgm:prSet phldrT="[Text]" custT="1"/>
      <dgm:spPr/>
      <dgm:t>
        <a:bodyPr/>
        <a:lstStyle/>
        <a:p>
          <a:r>
            <a:rPr lang="zh-CN" altLang="en-US" sz="1000" b="1" dirty="0" smtClean="0">
              <a:latin typeface="Microsoft YaHei" panose="020B0503020204020204" pitchFamily="34" charset="-122"/>
              <a:ea typeface="Microsoft YaHei" panose="020B0503020204020204" pitchFamily="34" charset="-122"/>
              <a:cs typeface="Microsoft Himalaya" panose="01010100010101010101" pitchFamily="2" charset="0"/>
            </a:rPr>
            <a:t>方案交接交代清楚</a:t>
          </a:r>
          <a:endParaRPr lang="en-US" sz="1000" b="1" dirty="0">
            <a:latin typeface="Microsoft YaHei" panose="020B0503020204020204" pitchFamily="34" charset="-122"/>
            <a:ea typeface="Microsoft YaHei" panose="020B0503020204020204" pitchFamily="34" charset="-122"/>
            <a:cs typeface="Microsoft Himalaya" panose="01010100010101010101" pitchFamily="2" charset="0"/>
          </a:endParaRPr>
        </a:p>
      </dgm:t>
    </dgm:pt>
    <dgm:pt modelId="{95327887-93F5-4F06-BBC3-3C0CD44FE247}" type="parTrans" cxnId="{5864AD9E-7AB4-4AB3-A1BA-5B72031E717A}">
      <dgm:prSet/>
      <dgm:spPr/>
      <dgm:t>
        <a:bodyPr/>
        <a:lstStyle/>
        <a:p>
          <a:endParaRPr lang="en-US" sz="2400" b="1">
            <a:latin typeface="Microsoft YaHei" panose="020B0503020204020204" pitchFamily="34" charset="-122"/>
            <a:ea typeface="Microsoft YaHei" panose="020B0503020204020204" pitchFamily="34" charset="-122"/>
            <a:cs typeface="Microsoft Himalaya" panose="01010100010101010101" pitchFamily="2" charset="0"/>
          </a:endParaRPr>
        </a:p>
      </dgm:t>
    </dgm:pt>
    <dgm:pt modelId="{B947174F-DB82-476F-8252-17EF3582ACA0}" type="sibTrans" cxnId="{5864AD9E-7AB4-4AB3-A1BA-5B72031E717A}">
      <dgm:prSet custT="1"/>
      <dgm:spPr/>
      <dgm:t>
        <a:bodyPr/>
        <a:lstStyle/>
        <a:p>
          <a:endParaRPr lang="en-US" sz="1000" b="1">
            <a:latin typeface="Microsoft YaHei" panose="020B0503020204020204" pitchFamily="34" charset="-122"/>
            <a:ea typeface="Microsoft YaHei" panose="020B0503020204020204" pitchFamily="34" charset="-122"/>
            <a:cs typeface="Microsoft Himalaya" panose="01010100010101010101" pitchFamily="2" charset="0"/>
          </a:endParaRPr>
        </a:p>
      </dgm:t>
    </dgm:pt>
    <dgm:pt modelId="{01E45DAC-622C-49CF-9982-42D6023728A3}">
      <dgm:prSet phldrT="[Text]" custT="1"/>
      <dgm:spPr/>
      <dgm:t>
        <a:bodyPr/>
        <a:lstStyle/>
        <a:p>
          <a:r>
            <a:rPr lang="zh-CN" altLang="en-US" sz="1000" b="1" dirty="0" smtClean="0">
              <a:latin typeface="Microsoft YaHei" panose="020B0503020204020204" pitchFamily="34" charset="-122"/>
              <a:ea typeface="Microsoft YaHei" panose="020B0503020204020204" pitchFamily="34" charset="-122"/>
              <a:cs typeface="Microsoft Himalaya" panose="01010100010101010101" pitchFamily="2" charset="0"/>
            </a:rPr>
            <a:t>宣传材料准确到位</a:t>
          </a:r>
          <a:endParaRPr lang="en-US" sz="1000" b="1" dirty="0">
            <a:latin typeface="Microsoft YaHei" panose="020B0503020204020204" pitchFamily="34" charset="-122"/>
            <a:ea typeface="Microsoft YaHei" panose="020B0503020204020204" pitchFamily="34" charset="-122"/>
            <a:cs typeface="Microsoft Himalaya" panose="01010100010101010101" pitchFamily="2" charset="0"/>
          </a:endParaRPr>
        </a:p>
      </dgm:t>
    </dgm:pt>
    <dgm:pt modelId="{BCC96E7B-CD44-448E-8770-F55EA58D03F3}" type="parTrans" cxnId="{92443991-E0CF-4D1C-A01C-21D0B8E03378}">
      <dgm:prSet/>
      <dgm:spPr/>
      <dgm:t>
        <a:bodyPr/>
        <a:lstStyle/>
        <a:p>
          <a:endParaRPr lang="en-US" sz="2400" b="1">
            <a:latin typeface="Microsoft YaHei" panose="020B0503020204020204" pitchFamily="34" charset="-122"/>
            <a:ea typeface="Microsoft YaHei" panose="020B0503020204020204" pitchFamily="34" charset="-122"/>
            <a:cs typeface="Microsoft Himalaya" panose="01010100010101010101" pitchFamily="2" charset="0"/>
          </a:endParaRPr>
        </a:p>
      </dgm:t>
    </dgm:pt>
    <dgm:pt modelId="{4E243D14-199F-4478-B4F6-4E0F65BA5322}" type="sibTrans" cxnId="{92443991-E0CF-4D1C-A01C-21D0B8E03378}">
      <dgm:prSet custT="1"/>
      <dgm:spPr/>
      <dgm:t>
        <a:bodyPr/>
        <a:lstStyle/>
        <a:p>
          <a:endParaRPr lang="en-US" sz="1000" b="1">
            <a:latin typeface="Microsoft YaHei" panose="020B0503020204020204" pitchFamily="34" charset="-122"/>
            <a:ea typeface="Microsoft YaHei" panose="020B0503020204020204" pitchFamily="34" charset="-122"/>
            <a:cs typeface="Microsoft Himalaya" panose="01010100010101010101" pitchFamily="2" charset="0"/>
          </a:endParaRPr>
        </a:p>
      </dgm:t>
    </dgm:pt>
    <dgm:pt modelId="{0E974FCD-D802-4998-95BF-4771E3CD82EE}">
      <dgm:prSet phldrT="[Text]" custT="1"/>
      <dgm:spPr/>
      <dgm:t>
        <a:bodyPr/>
        <a:lstStyle/>
        <a:p>
          <a:r>
            <a:rPr lang="zh-CN" altLang="en-US" sz="1000" b="1" dirty="0" smtClean="0">
              <a:latin typeface="Microsoft YaHei" panose="020B0503020204020204" pitchFamily="34" charset="-122"/>
              <a:ea typeface="Microsoft YaHei" panose="020B0503020204020204" pitchFamily="34" charset="-122"/>
              <a:cs typeface="Microsoft Himalaya" panose="01010100010101010101" pitchFamily="2" charset="0"/>
            </a:rPr>
            <a:t>上线支持响应迅速</a:t>
          </a:r>
          <a:endParaRPr lang="en-US" sz="1000" b="1" dirty="0">
            <a:latin typeface="Microsoft YaHei" panose="020B0503020204020204" pitchFamily="34" charset="-122"/>
            <a:ea typeface="Microsoft YaHei" panose="020B0503020204020204" pitchFamily="34" charset="-122"/>
            <a:cs typeface="Microsoft Himalaya" panose="01010100010101010101" pitchFamily="2" charset="0"/>
          </a:endParaRPr>
        </a:p>
      </dgm:t>
    </dgm:pt>
    <dgm:pt modelId="{1D2A527E-1B50-4785-AAD3-C717CAFCE60B}" type="parTrans" cxnId="{A0FB2170-02C2-42BA-8427-D312DB87ABE2}">
      <dgm:prSet/>
      <dgm:spPr/>
      <dgm:t>
        <a:bodyPr/>
        <a:lstStyle/>
        <a:p>
          <a:endParaRPr lang="en-US" sz="1600" b="1"/>
        </a:p>
      </dgm:t>
    </dgm:pt>
    <dgm:pt modelId="{FDCEC2CC-7C8F-4CCD-9E30-17F48F623EE4}" type="sibTrans" cxnId="{A0FB2170-02C2-42BA-8427-D312DB87ABE2}">
      <dgm:prSet custT="1"/>
      <dgm:spPr/>
      <dgm:t>
        <a:bodyPr/>
        <a:lstStyle/>
        <a:p>
          <a:endParaRPr lang="en-US" sz="1200" b="1"/>
        </a:p>
      </dgm:t>
    </dgm:pt>
    <dgm:pt modelId="{AF4C72AB-1CA5-4EF7-989A-9C49A868D423}">
      <dgm:prSet phldrT="[Text]" custT="1"/>
      <dgm:spPr/>
      <dgm:t>
        <a:bodyPr/>
        <a:lstStyle/>
        <a:p>
          <a:r>
            <a:rPr lang="en-US" altLang="zh-CN" sz="1000" b="1" dirty="0" smtClean="0">
              <a:latin typeface="Microsoft YaHei" panose="020B0503020204020204" pitchFamily="34" charset="-122"/>
              <a:ea typeface="Microsoft YaHei" panose="020B0503020204020204" pitchFamily="34" charset="-122"/>
              <a:cs typeface="Microsoft Himalaya" panose="01010100010101010101" pitchFamily="2" charset="0"/>
            </a:rPr>
            <a:t>SIT &amp; UAT</a:t>
          </a:r>
          <a:r>
            <a:rPr lang="zh-CN" altLang="en-US" sz="1000" b="1" dirty="0" smtClean="0">
              <a:latin typeface="Microsoft YaHei" panose="020B0503020204020204" pitchFamily="34" charset="-122"/>
              <a:ea typeface="Microsoft YaHei" panose="020B0503020204020204" pitchFamily="34" charset="-122"/>
              <a:cs typeface="Microsoft Himalaya" panose="01010100010101010101" pitchFamily="2" charset="0"/>
            </a:rPr>
            <a:t>测试</a:t>
          </a:r>
          <a:endParaRPr lang="en-US" sz="1000" b="1" dirty="0">
            <a:latin typeface="Microsoft YaHei" panose="020B0503020204020204" pitchFamily="34" charset="-122"/>
            <a:ea typeface="Microsoft YaHei" panose="020B0503020204020204" pitchFamily="34" charset="-122"/>
            <a:cs typeface="Microsoft Himalaya" panose="01010100010101010101" pitchFamily="2" charset="0"/>
          </a:endParaRPr>
        </a:p>
      </dgm:t>
    </dgm:pt>
    <dgm:pt modelId="{6AD94780-6CBC-4645-8CE3-3173367B80CD}" type="parTrans" cxnId="{CA1ECF21-F640-4E06-BD8F-129BF5819AEF}">
      <dgm:prSet/>
      <dgm:spPr/>
      <dgm:t>
        <a:bodyPr/>
        <a:lstStyle/>
        <a:p>
          <a:endParaRPr lang="en-US"/>
        </a:p>
      </dgm:t>
    </dgm:pt>
    <dgm:pt modelId="{8AEF32FA-9B5C-4900-A905-7413F50A418D}" type="sibTrans" cxnId="{CA1ECF21-F640-4E06-BD8F-129BF5819AEF}">
      <dgm:prSet/>
      <dgm:spPr/>
      <dgm:t>
        <a:bodyPr/>
        <a:lstStyle/>
        <a:p>
          <a:endParaRPr lang="en-US"/>
        </a:p>
      </dgm:t>
    </dgm:pt>
    <dgm:pt modelId="{37826DF1-FA79-4820-BBB3-2F4C59CBB10B}" type="pres">
      <dgm:prSet presAssocID="{49B8B082-A21D-4F76-8DA2-F875DCC043A4}" presName="cycle" presStyleCnt="0">
        <dgm:presLayoutVars>
          <dgm:dir/>
          <dgm:resizeHandles val="exact"/>
        </dgm:presLayoutVars>
      </dgm:prSet>
      <dgm:spPr/>
      <dgm:t>
        <a:bodyPr/>
        <a:lstStyle/>
        <a:p>
          <a:endParaRPr lang="zh-CN" altLang="en-US"/>
        </a:p>
      </dgm:t>
    </dgm:pt>
    <dgm:pt modelId="{5CACD78F-1331-4BAF-A588-253BE6D82285}" type="pres">
      <dgm:prSet presAssocID="{B90E9C40-A571-4C6C-A135-1A1F291681A3}" presName="node" presStyleLbl="node1" presStyleIdx="0" presStyleCnt="9">
        <dgm:presLayoutVars>
          <dgm:bulletEnabled val="1"/>
        </dgm:presLayoutVars>
      </dgm:prSet>
      <dgm:spPr/>
      <dgm:t>
        <a:bodyPr/>
        <a:lstStyle/>
        <a:p>
          <a:endParaRPr lang="zh-CN" altLang="en-US"/>
        </a:p>
      </dgm:t>
    </dgm:pt>
    <dgm:pt modelId="{ADDEB15E-F7CE-485C-8794-9F38CF626B9A}" type="pres">
      <dgm:prSet presAssocID="{5A46F269-74B3-452B-84B3-27BF6EEAE952}" presName="sibTrans" presStyleLbl="sibTrans2D1" presStyleIdx="0" presStyleCnt="9"/>
      <dgm:spPr/>
      <dgm:t>
        <a:bodyPr/>
        <a:lstStyle/>
        <a:p>
          <a:endParaRPr lang="zh-CN" altLang="en-US"/>
        </a:p>
      </dgm:t>
    </dgm:pt>
    <dgm:pt modelId="{AE6EF482-3F92-4198-B5E8-20DBB43151C9}" type="pres">
      <dgm:prSet presAssocID="{5A46F269-74B3-452B-84B3-27BF6EEAE952}" presName="connectorText" presStyleLbl="sibTrans2D1" presStyleIdx="0" presStyleCnt="9"/>
      <dgm:spPr/>
      <dgm:t>
        <a:bodyPr/>
        <a:lstStyle/>
        <a:p>
          <a:endParaRPr lang="zh-CN" altLang="en-US"/>
        </a:p>
      </dgm:t>
    </dgm:pt>
    <dgm:pt modelId="{741DF9E3-1C9D-4818-927C-79E6A5D8F22E}" type="pres">
      <dgm:prSet presAssocID="{BD25B747-398D-484A-A7A0-80F35955A2D5}" presName="node" presStyleLbl="node1" presStyleIdx="1" presStyleCnt="9">
        <dgm:presLayoutVars>
          <dgm:bulletEnabled val="1"/>
        </dgm:presLayoutVars>
      </dgm:prSet>
      <dgm:spPr/>
      <dgm:t>
        <a:bodyPr/>
        <a:lstStyle/>
        <a:p>
          <a:endParaRPr lang="zh-CN" altLang="en-US"/>
        </a:p>
      </dgm:t>
    </dgm:pt>
    <dgm:pt modelId="{AA33F31C-B224-4978-A255-0D39BA8EFCE8}" type="pres">
      <dgm:prSet presAssocID="{B947174F-DB82-476F-8252-17EF3582ACA0}" presName="sibTrans" presStyleLbl="sibTrans2D1" presStyleIdx="1" presStyleCnt="9"/>
      <dgm:spPr/>
      <dgm:t>
        <a:bodyPr/>
        <a:lstStyle/>
        <a:p>
          <a:endParaRPr lang="zh-CN" altLang="en-US"/>
        </a:p>
      </dgm:t>
    </dgm:pt>
    <dgm:pt modelId="{2230B14D-E545-4C9F-8F69-49CDD307A083}" type="pres">
      <dgm:prSet presAssocID="{B947174F-DB82-476F-8252-17EF3582ACA0}" presName="connectorText" presStyleLbl="sibTrans2D1" presStyleIdx="1" presStyleCnt="9"/>
      <dgm:spPr/>
      <dgm:t>
        <a:bodyPr/>
        <a:lstStyle/>
        <a:p>
          <a:endParaRPr lang="zh-CN" altLang="en-US"/>
        </a:p>
      </dgm:t>
    </dgm:pt>
    <dgm:pt modelId="{50338ABC-D7AC-400C-A08F-C08D8A4BC3BB}" type="pres">
      <dgm:prSet presAssocID="{407E2DED-7821-49D0-A413-3F15AA7A31D2}" presName="node" presStyleLbl="node1" presStyleIdx="2" presStyleCnt="9">
        <dgm:presLayoutVars>
          <dgm:bulletEnabled val="1"/>
        </dgm:presLayoutVars>
      </dgm:prSet>
      <dgm:spPr/>
      <dgm:t>
        <a:bodyPr/>
        <a:lstStyle/>
        <a:p>
          <a:endParaRPr lang="zh-CN" altLang="en-US"/>
        </a:p>
      </dgm:t>
    </dgm:pt>
    <dgm:pt modelId="{763D0B56-3F5E-49FB-996B-6E0BBAC379A8}" type="pres">
      <dgm:prSet presAssocID="{7008189B-CF24-4803-9CED-0E7DF8509F6D}" presName="sibTrans" presStyleLbl="sibTrans2D1" presStyleIdx="2" presStyleCnt="9"/>
      <dgm:spPr/>
      <dgm:t>
        <a:bodyPr/>
        <a:lstStyle/>
        <a:p>
          <a:endParaRPr lang="zh-CN" altLang="en-US"/>
        </a:p>
      </dgm:t>
    </dgm:pt>
    <dgm:pt modelId="{5E7E3DD6-0C8E-4E76-9927-DCFB196B2443}" type="pres">
      <dgm:prSet presAssocID="{7008189B-CF24-4803-9CED-0E7DF8509F6D}" presName="connectorText" presStyleLbl="sibTrans2D1" presStyleIdx="2" presStyleCnt="9"/>
      <dgm:spPr/>
      <dgm:t>
        <a:bodyPr/>
        <a:lstStyle/>
        <a:p>
          <a:endParaRPr lang="zh-CN" altLang="en-US"/>
        </a:p>
      </dgm:t>
    </dgm:pt>
    <dgm:pt modelId="{54264B50-D6E0-4E12-8037-3452C2DBE841}" type="pres">
      <dgm:prSet presAssocID="{45A38458-6335-494E-9029-708B2464A390}" presName="node" presStyleLbl="node1" presStyleIdx="3" presStyleCnt="9">
        <dgm:presLayoutVars>
          <dgm:bulletEnabled val="1"/>
        </dgm:presLayoutVars>
      </dgm:prSet>
      <dgm:spPr/>
      <dgm:t>
        <a:bodyPr/>
        <a:lstStyle/>
        <a:p>
          <a:endParaRPr lang="en-US"/>
        </a:p>
      </dgm:t>
    </dgm:pt>
    <dgm:pt modelId="{9F143D11-9AFF-4174-A1C6-8043E52AF2BD}" type="pres">
      <dgm:prSet presAssocID="{1261E3FC-C13B-42AE-982F-79962CD9B7C6}" presName="sibTrans" presStyleLbl="sibTrans2D1" presStyleIdx="3" presStyleCnt="9"/>
      <dgm:spPr/>
      <dgm:t>
        <a:bodyPr/>
        <a:lstStyle/>
        <a:p>
          <a:endParaRPr lang="zh-CN" altLang="en-US"/>
        </a:p>
      </dgm:t>
    </dgm:pt>
    <dgm:pt modelId="{2616C192-597B-4897-8793-73627B287C01}" type="pres">
      <dgm:prSet presAssocID="{1261E3FC-C13B-42AE-982F-79962CD9B7C6}" presName="connectorText" presStyleLbl="sibTrans2D1" presStyleIdx="3" presStyleCnt="9"/>
      <dgm:spPr/>
      <dgm:t>
        <a:bodyPr/>
        <a:lstStyle/>
        <a:p>
          <a:endParaRPr lang="zh-CN" altLang="en-US"/>
        </a:p>
      </dgm:t>
    </dgm:pt>
    <dgm:pt modelId="{9FAC79E9-E3AC-4833-B0F5-DAE05FC4FBB5}" type="pres">
      <dgm:prSet presAssocID="{AF4C72AB-1CA5-4EF7-989A-9C49A868D423}" presName="node" presStyleLbl="node1" presStyleIdx="4" presStyleCnt="9">
        <dgm:presLayoutVars>
          <dgm:bulletEnabled val="1"/>
        </dgm:presLayoutVars>
      </dgm:prSet>
      <dgm:spPr/>
      <dgm:t>
        <a:bodyPr/>
        <a:lstStyle/>
        <a:p>
          <a:endParaRPr lang="en-US"/>
        </a:p>
      </dgm:t>
    </dgm:pt>
    <dgm:pt modelId="{2F620061-3764-4C18-965D-4E44DB8C0605}" type="pres">
      <dgm:prSet presAssocID="{8AEF32FA-9B5C-4900-A905-7413F50A418D}" presName="sibTrans" presStyleLbl="sibTrans2D1" presStyleIdx="4" presStyleCnt="9"/>
      <dgm:spPr/>
      <dgm:t>
        <a:bodyPr/>
        <a:lstStyle/>
        <a:p>
          <a:endParaRPr lang="en-US"/>
        </a:p>
      </dgm:t>
    </dgm:pt>
    <dgm:pt modelId="{DB7E44F6-D9AA-4EDE-B8F8-E6F50551AB4C}" type="pres">
      <dgm:prSet presAssocID="{8AEF32FA-9B5C-4900-A905-7413F50A418D}" presName="connectorText" presStyleLbl="sibTrans2D1" presStyleIdx="4" presStyleCnt="9"/>
      <dgm:spPr/>
      <dgm:t>
        <a:bodyPr/>
        <a:lstStyle/>
        <a:p>
          <a:endParaRPr lang="en-US"/>
        </a:p>
      </dgm:t>
    </dgm:pt>
    <dgm:pt modelId="{3825E4CD-1D3E-4ED8-8546-FC9E11EF0B14}" type="pres">
      <dgm:prSet presAssocID="{4B90D350-18AF-4835-8460-301104B7998B}" presName="node" presStyleLbl="node1" presStyleIdx="5" presStyleCnt="9">
        <dgm:presLayoutVars>
          <dgm:bulletEnabled val="1"/>
        </dgm:presLayoutVars>
      </dgm:prSet>
      <dgm:spPr/>
      <dgm:t>
        <a:bodyPr/>
        <a:lstStyle/>
        <a:p>
          <a:endParaRPr lang="zh-CN" altLang="en-US"/>
        </a:p>
      </dgm:t>
    </dgm:pt>
    <dgm:pt modelId="{891EAF69-F1A6-4D15-BF3C-9C9C199016C7}" type="pres">
      <dgm:prSet presAssocID="{67FDE6F2-1FF0-4C93-8FC3-911B2C94FAB5}" presName="sibTrans" presStyleLbl="sibTrans2D1" presStyleIdx="5" presStyleCnt="9"/>
      <dgm:spPr/>
      <dgm:t>
        <a:bodyPr/>
        <a:lstStyle/>
        <a:p>
          <a:endParaRPr lang="zh-CN" altLang="en-US"/>
        </a:p>
      </dgm:t>
    </dgm:pt>
    <dgm:pt modelId="{BF7444D3-B5A0-4B11-8469-795377178826}" type="pres">
      <dgm:prSet presAssocID="{67FDE6F2-1FF0-4C93-8FC3-911B2C94FAB5}" presName="connectorText" presStyleLbl="sibTrans2D1" presStyleIdx="5" presStyleCnt="9"/>
      <dgm:spPr/>
      <dgm:t>
        <a:bodyPr/>
        <a:lstStyle/>
        <a:p>
          <a:endParaRPr lang="zh-CN" altLang="en-US"/>
        </a:p>
      </dgm:t>
    </dgm:pt>
    <dgm:pt modelId="{83E3C32C-12AF-432C-9538-B6766B25F305}" type="pres">
      <dgm:prSet presAssocID="{01E45DAC-622C-49CF-9982-42D6023728A3}" presName="node" presStyleLbl="node1" presStyleIdx="6" presStyleCnt="9">
        <dgm:presLayoutVars>
          <dgm:bulletEnabled val="1"/>
        </dgm:presLayoutVars>
      </dgm:prSet>
      <dgm:spPr/>
      <dgm:t>
        <a:bodyPr/>
        <a:lstStyle/>
        <a:p>
          <a:endParaRPr lang="zh-CN" altLang="en-US"/>
        </a:p>
      </dgm:t>
    </dgm:pt>
    <dgm:pt modelId="{3985CFBA-BB73-42CD-B244-6B11FBDA6E30}" type="pres">
      <dgm:prSet presAssocID="{4E243D14-199F-4478-B4F6-4E0F65BA5322}" presName="sibTrans" presStyleLbl="sibTrans2D1" presStyleIdx="6" presStyleCnt="9"/>
      <dgm:spPr/>
      <dgm:t>
        <a:bodyPr/>
        <a:lstStyle/>
        <a:p>
          <a:endParaRPr lang="zh-CN" altLang="en-US"/>
        </a:p>
      </dgm:t>
    </dgm:pt>
    <dgm:pt modelId="{ED1F5B77-B9A9-4653-BA81-CC9967B6981B}" type="pres">
      <dgm:prSet presAssocID="{4E243D14-199F-4478-B4F6-4E0F65BA5322}" presName="connectorText" presStyleLbl="sibTrans2D1" presStyleIdx="6" presStyleCnt="9"/>
      <dgm:spPr/>
      <dgm:t>
        <a:bodyPr/>
        <a:lstStyle/>
        <a:p>
          <a:endParaRPr lang="zh-CN" altLang="en-US"/>
        </a:p>
      </dgm:t>
    </dgm:pt>
    <dgm:pt modelId="{7261236E-8A37-4D3D-B76D-80422911E27B}" type="pres">
      <dgm:prSet presAssocID="{0E974FCD-D802-4998-95BF-4771E3CD82EE}" presName="node" presStyleLbl="node1" presStyleIdx="7" presStyleCnt="9">
        <dgm:presLayoutVars>
          <dgm:bulletEnabled val="1"/>
        </dgm:presLayoutVars>
      </dgm:prSet>
      <dgm:spPr/>
      <dgm:t>
        <a:bodyPr/>
        <a:lstStyle/>
        <a:p>
          <a:endParaRPr lang="en-US"/>
        </a:p>
      </dgm:t>
    </dgm:pt>
    <dgm:pt modelId="{65D32EB8-C438-4102-8E05-049A2C91865F}" type="pres">
      <dgm:prSet presAssocID="{FDCEC2CC-7C8F-4CCD-9E30-17F48F623EE4}" presName="sibTrans" presStyleLbl="sibTrans2D1" presStyleIdx="7" presStyleCnt="9"/>
      <dgm:spPr/>
      <dgm:t>
        <a:bodyPr/>
        <a:lstStyle/>
        <a:p>
          <a:endParaRPr lang="zh-CN" altLang="en-US"/>
        </a:p>
      </dgm:t>
    </dgm:pt>
    <dgm:pt modelId="{F463DD3F-DD85-45FD-8C0E-30BBF4553E0F}" type="pres">
      <dgm:prSet presAssocID="{FDCEC2CC-7C8F-4CCD-9E30-17F48F623EE4}" presName="connectorText" presStyleLbl="sibTrans2D1" presStyleIdx="7" presStyleCnt="9"/>
      <dgm:spPr/>
      <dgm:t>
        <a:bodyPr/>
        <a:lstStyle/>
        <a:p>
          <a:endParaRPr lang="zh-CN" altLang="en-US"/>
        </a:p>
      </dgm:t>
    </dgm:pt>
    <dgm:pt modelId="{A5DCE89D-8056-4F0A-A1E9-1F62896BE1AB}" type="pres">
      <dgm:prSet presAssocID="{75B14295-5C2E-4408-BF08-0BE852936127}" presName="node" presStyleLbl="node1" presStyleIdx="8" presStyleCnt="9">
        <dgm:presLayoutVars>
          <dgm:bulletEnabled val="1"/>
        </dgm:presLayoutVars>
      </dgm:prSet>
      <dgm:spPr/>
      <dgm:t>
        <a:bodyPr/>
        <a:lstStyle/>
        <a:p>
          <a:endParaRPr lang="zh-CN" altLang="en-US"/>
        </a:p>
      </dgm:t>
    </dgm:pt>
    <dgm:pt modelId="{2B574ADA-11F5-451B-9513-82245CC67ED3}" type="pres">
      <dgm:prSet presAssocID="{1F842564-86CB-4131-A1AA-7A536F3437A7}" presName="sibTrans" presStyleLbl="sibTrans2D1" presStyleIdx="8" presStyleCnt="9"/>
      <dgm:spPr/>
      <dgm:t>
        <a:bodyPr/>
        <a:lstStyle/>
        <a:p>
          <a:endParaRPr lang="zh-CN" altLang="en-US"/>
        </a:p>
      </dgm:t>
    </dgm:pt>
    <dgm:pt modelId="{8A1FF995-CDB7-41B5-93E9-4EDCB38BC885}" type="pres">
      <dgm:prSet presAssocID="{1F842564-86CB-4131-A1AA-7A536F3437A7}" presName="connectorText" presStyleLbl="sibTrans2D1" presStyleIdx="8" presStyleCnt="9"/>
      <dgm:spPr/>
      <dgm:t>
        <a:bodyPr/>
        <a:lstStyle/>
        <a:p>
          <a:endParaRPr lang="zh-CN" altLang="en-US"/>
        </a:p>
      </dgm:t>
    </dgm:pt>
  </dgm:ptLst>
  <dgm:cxnLst>
    <dgm:cxn modelId="{8EAC5911-3EA8-4A89-B3A9-E520DF236835}" srcId="{49B8B082-A21D-4F76-8DA2-F875DCC043A4}" destId="{75B14295-5C2E-4408-BF08-0BE852936127}" srcOrd="8" destOrd="0" parTransId="{DEF66042-7C47-4ED8-A18A-1541CB536A34}" sibTransId="{1F842564-86CB-4131-A1AA-7A536F3437A7}"/>
    <dgm:cxn modelId="{C08F71F5-B28E-42AA-B926-D88246B8935C}" type="presOf" srcId="{0E974FCD-D802-4998-95BF-4771E3CD82EE}" destId="{7261236E-8A37-4D3D-B76D-80422911E27B}" srcOrd="0" destOrd="0" presId="urn:microsoft.com/office/officeart/2005/8/layout/cycle2"/>
    <dgm:cxn modelId="{CE096B02-4933-460C-B208-6C8D76FA2CD1}" type="presOf" srcId="{FDCEC2CC-7C8F-4CCD-9E30-17F48F623EE4}" destId="{F463DD3F-DD85-45FD-8C0E-30BBF4553E0F}" srcOrd="1" destOrd="0" presId="urn:microsoft.com/office/officeart/2005/8/layout/cycle2"/>
    <dgm:cxn modelId="{34B25707-B360-4E5D-BBFC-F8AC1997E26F}" type="presOf" srcId="{B947174F-DB82-476F-8252-17EF3582ACA0}" destId="{AA33F31C-B224-4978-A255-0D39BA8EFCE8}" srcOrd="0" destOrd="0" presId="urn:microsoft.com/office/officeart/2005/8/layout/cycle2"/>
    <dgm:cxn modelId="{16241955-39F3-4735-9C60-6AAE7E009655}" type="presOf" srcId="{67FDE6F2-1FF0-4C93-8FC3-911B2C94FAB5}" destId="{891EAF69-F1A6-4D15-BF3C-9C9C199016C7}" srcOrd="0" destOrd="0" presId="urn:microsoft.com/office/officeart/2005/8/layout/cycle2"/>
    <dgm:cxn modelId="{5864AD9E-7AB4-4AB3-A1BA-5B72031E717A}" srcId="{49B8B082-A21D-4F76-8DA2-F875DCC043A4}" destId="{BD25B747-398D-484A-A7A0-80F35955A2D5}" srcOrd="1" destOrd="0" parTransId="{95327887-93F5-4F06-BBC3-3C0CD44FE247}" sibTransId="{B947174F-DB82-476F-8252-17EF3582ACA0}"/>
    <dgm:cxn modelId="{165BE13E-D7AF-4847-A04B-33B81923616E}" srcId="{49B8B082-A21D-4F76-8DA2-F875DCC043A4}" destId="{B90E9C40-A571-4C6C-A135-1A1F291681A3}" srcOrd="0" destOrd="0" parTransId="{CF674E99-A4C4-4AF9-BB53-FDE08777EFC1}" sibTransId="{5A46F269-74B3-452B-84B3-27BF6EEAE952}"/>
    <dgm:cxn modelId="{7075F64C-A2B4-46D1-A778-2050E562EB9C}" type="presOf" srcId="{49B8B082-A21D-4F76-8DA2-F875DCC043A4}" destId="{37826DF1-FA79-4820-BBB3-2F4C59CBB10B}" srcOrd="0" destOrd="0" presId="urn:microsoft.com/office/officeart/2005/8/layout/cycle2"/>
    <dgm:cxn modelId="{CA1ECF21-F640-4E06-BD8F-129BF5819AEF}" srcId="{49B8B082-A21D-4F76-8DA2-F875DCC043A4}" destId="{AF4C72AB-1CA5-4EF7-989A-9C49A868D423}" srcOrd="4" destOrd="0" parTransId="{6AD94780-6CBC-4645-8CE3-3173367B80CD}" sibTransId="{8AEF32FA-9B5C-4900-A905-7413F50A418D}"/>
    <dgm:cxn modelId="{7D7C9A79-3610-43E4-A495-059D689985CA}" type="presOf" srcId="{45A38458-6335-494E-9029-708B2464A390}" destId="{54264B50-D6E0-4E12-8037-3452C2DBE841}" srcOrd="0" destOrd="0" presId="urn:microsoft.com/office/officeart/2005/8/layout/cycle2"/>
    <dgm:cxn modelId="{8762FC88-FA19-4D0A-9522-1A9D2FFD2FC5}" type="presOf" srcId="{7008189B-CF24-4803-9CED-0E7DF8509F6D}" destId="{763D0B56-3F5E-49FB-996B-6E0BBAC379A8}" srcOrd="0" destOrd="0" presId="urn:microsoft.com/office/officeart/2005/8/layout/cycle2"/>
    <dgm:cxn modelId="{368E4281-D9CE-4F85-A192-04EC92D63B8D}" type="presOf" srcId="{BD25B747-398D-484A-A7A0-80F35955A2D5}" destId="{741DF9E3-1C9D-4818-927C-79E6A5D8F22E}" srcOrd="0" destOrd="0" presId="urn:microsoft.com/office/officeart/2005/8/layout/cycle2"/>
    <dgm:cxn modelId="{2D710B45-5BC9-4C42-BD25-54D7FD947F2A}" type="presOf" srcId="{4E243D14-199F-4478-B4F6-4E0F65BA5322}" destId="{ED1F5B77-B9A9-4653-BA81-CC9967B6981B}" srcOrd="1" destOrd="0" presId="urn:microsoft.com/office/officeart/2005/8/layout/cycle2"/>
    <dgm:cxn modelId="{9C861BA5-33F4-44D8-A864-C5E212A22F56}" srcId="{49B8B082-A21D-4F76-8DA2-F875DCC043A4}" destId="{4B90D350-18AF-4835-8460-301104B7998B}" srcOrd="5" destOrd="0" parTransId="{ECA448A4-F4F7-4C44-B419-28A3073779A3}" sibTransId="{67FDE6F2-1FF0-4C93-8FC3-911B2C94FAB5}"/>
    <dgm:cxn modelId="{4A858077-527B-49F1-9E9F-1F0A91D01C62}" srcId="{49B8B082-A21D-4F76-8DA2-F875DCC043A4}" destId="{407E2DED-7821-49D0-A413-3F15AA7A31D2}" srcOrd="2" destOrd="0" parTransId="{A259CB29-2040-47C2-A39A-805767D390A2}" sibTransId="{7008189B-CF24-4803-9CED-0E7DF8509F6D}"/>
    <dgm:cxn modelId="{DE0F7DC8-51A3-43C5-A87E-1FF0F5BA81CC}" type="presOf" srcId="{4B90D350-18AF-4835-8460-301104B7998B}" destId="{3825E4CD-1D3E-4ED8-8546-FC9E11EF0B14}" srcOrd="0" destOrd="0" presId="urn:microsoft.com/office/officeart/2005/8/layout/cycle2"/>
    <dgm:cxn modelId="{FE637A74-E480-4476-AA9E-49EA7A379280}" type="presOf" srcId="{75B14295-5C2E-4408-BF08-0BE852936127}" destId="{A5DCE89D-8056-4F0A-A1E9-1F62896BE1AB}" srcOrd="0" destOrd="0" presId="urn:microsoft.com/office/officeart/2005/8/layout/cycle2"/>
    <dgm:cxn modelId="{9C629F2D-BA8D-4F05-8581-A9B2AABC9C12}" type="presOf" srcId="{407E2DED-7821-49D0-A413-3F15AA7A31D2}" destId="{50338ABC-D7AC-400C-A08F-C08D8A4BC3BB}" srcOrd="0" destOrd="0" presId="urn:microsoft.com/office/officeart/2005/8/layout/cycle2"/>
    <dgm:cxn modelId="{4AC67A09-998C-4C37-9C81-464AC956EF4E}" type="presOf" srcId="{7008189B-CF24-4803-9CED-0E7DF8509F6D}" destId="{5E7E3DD6-0C8E-4E76-9927-DCFB196B2443}" srcOrd="1" destOrd="0" presId="urn:microsoft.com/office/officeart/2005/8/layout/cycle2"/>
    <dgm:cxn modelId="{B100A6B6-CDDC-4866-8B4C-EC79A6D0FAF8}" type="presOf" srcId="{1261E3FC-C13B-42AE-982F-79962CD9B7C6}" destId="{2616C192-597B-4897-8793-73627B287C01}" srcOrd="1" destOrd="0" presId="urn:microsoft.com/office/officeart/2005/8/layout/cycle2"/>
    <dgm:cxn modelId="{3F12F342-7A94-4E71-B834-906FBE0668F7}" type="presOf" srcId="{5A46F269-74B3-452B-84B3-27BF6EEAE952}" destId="{AE6EF482-3F92-4198-B5E8-20DBB43151C9}" srcOrd="1" destOrd="0" presId="urn:microsoft.com/office/officeart/2005/8/layout/cycle2"/>
    <dgm:cxn modelId="{0695D72A-B04A-476D-B484-02E9369AB06B}" type="presOf" srcId="{1F842564-86CB-4131-A1AA-7A536F3437A7}" destId="{8A1FF995-CDB7-41B5-93E9-4EDCB38BC885}" srcOrd="1" destOrd="0" presId="urn:microsoft.com/office/officeart/2005/8/layout/cycle2"/>
    <dgm:cxn modelId="{FEBD27DD-18B8-4B95-889C-B5581855984A}" type="presOf" srcId="{8AEF32FA-9B5C-4900-A905-7413F50A418D}" destId="{DB7E44F6-D9AA-4EDE-B8F8-E6F50551AB4C}" srcOrd="1" destOrd="0" presId="urn:microsoft.com/office/officeart/2005/8/layout/cycle2"/>
    <dgm:cxn modelId="{2ABAF850-71A0-4EA8-9055-673706A6696C}" type="presOf" srcId="{B90E9C40-A571-4C6C-A135-1A1F291681A3}" destId="{5CACD78F-1331-4BAF-A588-253BE6D82285}" srcOrd="0" destOrd="0" presId="urn:microsoft.com/office/officeart/2005/8/layout/cycle2"/>
    <dgm:cxn modelId="{5C1D0D50-635B-4F6C-8A49-69C7816947FE}" type="presOf" srcId="{01E45DAC-622C-49CF-9982-42D6023728A3}" destId="{83E3C32C-12AF-432C-9538-B6766B25F305}" srcOrd="0" destOrd="0" presId="urn:microsoft.com/office/officeart/2005/8/layout/cycle2"/>
    <dgm:cxn modelId="{A0FB2170-02C2-42BA-8427-D312DB87ABE2}" srcId="{49B8B082-A21D-4F76-8DA2-F875DCC043A4}" destId="{0E974FCD-D802-4998-95BF-4771E3CD82EE}" srcOrd="7" destOrd="0" parTransId="{1D2A527E-1B50-4785-AAD3-C717CAFCE60B}" sibTransId="{FDCEC2CC-7C8F-4CCD-9E30-17F48F623EE4}"/>
    <dgm:cxn modelId="{6677FE8E-F169-4E33-A55F-8D8B9794F5E0}" srcId="{49B8B082-A21D-4F76-8DA2-F875DCC043A4}" destId="{45A38458-6335-494E-9029-708B2464A390}" srcOrd="3" destOrd="0" parTransId="{2D3A2DCF-2DE1-42ED-B689-6EA36F9DC61D}" sibTransId="{1261E3FC-C13B-42AE-982F-79962CD9B7C6}"/>
    <dgm:cxn modelId="{92443991-E0CF-4D1C-A01C-21D0B8E03378}" srcId="{49B8B082-A21D-4F76-8DA2-F875DCC043A4}" destId="{01E45DAC-622C-49CF-9982-42D6023728A3}" srcOrd="6" destOrd="0" parTransId="{BCC96E7B-CD44-448E-8770-F55EA58D03F3}" sibTransId="{4E243D14-199F-4478-B4F6-4E0F65BA5322}"/>
    <dgm:cxn modelId="{1241560B-FFD1-427A-90B3-735E290C0767}" type="presOf" srcId="{4E243D14-199F-4478-B4F6-4E0F65BA5322}" destId="{3985CFBA-BB73-42CD-B244-6B11FBDA6E30}" srcOrd="0" destOrd="0" presId="urn:microsoft.com/office/officeart/2005/8/layout/cycle2"/>
    <dgm:cxn modelId="{51814C70-F05E-4904-BB46-CD9B9769328F}" type="presOf" srcId="{1F842564-86CB-4131-A1AA-7A536F3437A7}" destId="{2B574ADA-11F5-451B-9513-82245CC67ED3}" srcOrd="0" destOrd="0" presId="urn:microsoft.com/office/officeart/2005/8/layout/cycle2"/>
    <dgm:cxn modelId="{01CD9667-55C2-44CB-B931-25FDB4B6EC31}" type="presOf" srcId="{AF4C72AB-1CA5-4EF7-989A-9C49A868D423}" destId="{9FAC79E9-E3AC-4833-B0F5-DAE05FC4FBB5}" srcOrd="0" destOrd="0" presId="urn:microsoft.com/office/officeart/2005/8/layout/cycle2"/>
    <dgm:cxn modelId="{1035A3A9-E593-419F-A813-0E89E4247E9C}" type="presOf" srcId="{1261E3FC-C13B-42AE-982F-79962CD9B7C6}" destId="{9F143D11-9AFF-4174-A1C6-8043E52AF2BD}" srcOrd="0" destOrd="0" presId="urn:microsoft.com/office/officeart/2005/8/layout/cycle2"/>
    <dgm:cxn modelId="{A88D247C-3C1D-46C0-BAA2-BCD6EFB39798}" type="presOf" srcId="{FDCEC2CC-7C8F-4CCD-9E30-17F48F623EE4}" destId="{65D32EB8-C438-4102-8E05-049A2C91865F}" srcOrd="0" destOrd="0" presId="urn:microsoft.com/office/officeart/2005/8/layout/cycle2"/>
    <dgm:cxn modelId="{FA82931B-D1C5-4562-9D30-9E7E576B0F9D}" type="presOf" srcId="{B947174F-DB82-476F-8252-17EF3582ACA0}" destId="{2230B14D-E545-4C9F-8F69-49CDD307A083}" srcOrd="1" destOrd="0" presId="urn:microsoft.com/office/officeart/2005/8/layout/cycle2"/>
    <dgm:cxn modelId="{AAEBEDC2-8AE5-4B48-846D-C5BAE003176C}" type="presOf" srcId="{5A46F269-74B3-452B-84B3-27BF6EEAE952}" destId="{ADDEB15E-F7CE-485C-8794-9F38CF626B9A}" srcOrd="0" destOrd="0" presId="urn:microsoft.com/office/officeart/2005/8/layout/cycle2"/>
    <dgm:cxn modelId="{9C129613-3C68-45C6-966E-49DBCA8BF3F0}" type="presOf" srcId="{67FDE6F2-1FF0-4C93-8FC3-911B2C94FAB5}" destId="{BF7444D3-B5A0-4B11-8469-795377178826}" srcOrd="1" destOrd="0" presId="urn:microsoft.com/office/officeart/2005/8/layout/cycle2"/>
    <dgm:cxn modelId="{5587EE6C-54FE-4212-B416-ACD9E805350F}" type="presOf" srcId="{8AEF32FA-9B5C-4900-A905-7413F50A418D}" destId="{2F620061-3764-4C18-965D-4E44DB8C0605}" srcOrd="0" destOrd="0" presId="urn:microsoft.com/office/officeart/2005/8/layout/cycle2"/>
    <dgm:cxn modelId="{579E84F7-786D-40AC-A0C0-21732D5BD18A}" type="presParOf" srcId="{37826DF1-FA79-4820-BBB3-2F4C59CBB10B}" destId="{5CACD78F-1331-4BAF-A588-253BE6D82285}" srcOrd="0" destOrd="0" presId="urn:microsoft.com/office/officeart/2005/8/layout/cycle2"/>
    <dgm:cxn modelId="{C54A67F5-68BB-4B75-BC9B-FA900CA265CC}" type="presParOf" srcId="{37826DF1-FA79-4820-BBB3-2F4C59CBB10B}" destId="{ADDEB15E-F7CE-485C-8794-9F38CF626B9A}" srcOrd="1" destOrd="0" presId="urn:microsoft.com/office/officeart/2005/8/layout/cycle2"/>
    <dgm:cxn modelId="{EBE87D8E-97A3-4DF7-92AB-6041267E43B4}" type="presParOf" srcId="{ADDEB15E-F7CE-485C-8794-9F38CF626B9A}" destId="{AE6EF482-3F92-4198-B5E8-20DBB43151C9}" srcOrd="0" destOrd="0" presId="urn:microsoft.com/office/officeart/2005/8/layout/cycle2"/>
    <dgm:cxn modelId="{5083618A-D641-4E5D-B6D2-448D6BC6CB82}" type="presParOf" srcId="{37826DF1-FA79-4820-BBB3-2F4C59CBB10B}" destId="{741DF9E3-1C9D-4818-927C-79E6A5D8F22E}" srcOrd="2" destOrd="0" presId="urn:microsoft.com/office/officeart/2005/8/layout/cycle2"/>
    <dgm:cxn modelId="{6BC088AF-3C6C-4523-AE19-61189D194F78}" type="presParOf" srcId="{37826DF1-FA79-4820-BBB3-2F4C59CBB10B}" destId="{AA33F31C-B224-4978-A255-0D39BA8EFCE8}" srcOrd="3" destOrd="0" presId="urn:microsoft.com/office/officeart/2005/8/layout/cycle2"/>
    <dgm:cxn modelId="{0C4E0CA0-513A-4B56-95A9-25F9AF66562C}" type="presParOf" srcId="{AA33F31C-B224-4978-A255-0D39BA8EFCE8}" destId="{2230B14D-E545-4C9F-8F69-49CDD307A083}" srcOrd="0" destOrd="0" presId="urn:microsoft.com/office/officeart/2005/8/layout/cycle2"/>
    <dgm:cxn modelId="{33037C86-0DE5-4116-96D3-15F7F21D9291}" type="presParOf" srcId="{37826DF1-FA79-4820-BBB3-2F4C59CBB10B}" destId="{50338ABC-D7AC-400C-A08F-C08D8A4BC3BB}" srcOrd="4" destOrd="0" presId="urn:microsoft.com/office/officeart/2005/8/layout/cycle2"/>
    <dgm:cxn modelId="{CC3A50FC-E252-443A-93E8-943DCAD7A990}" type="presParOf" srcId="{37826DF1-FA79-4820-BBB3-2F4C59CBB10B}" destId="{763D0B56-3F5E-49FB-996B-6E0BBAC379A8}" srcOrd="5" destOrd="0" presId="urn:microsoft.com/office/officeart/2005/8/layout/cycle2"/>
    <dgm:cxn modelId="{1486A143-6095-41AD-9DBC-00A590EEABE5}" type="presParOf" srcId="{763D0B56-3F5E-49FB-996B-6E0BBAC379A8}" destId="{5E7E3DD6-0C8E-4E76-9927-DCFB196B2443}" srcOrd="0" destOrd="0" presId="urn:microsoft.com/office/officeart/2005/8/layout/cycle2"/>
    <dgm:cxn modelId="{E99C76A4-9AA0-4AE2-BB67-980B79C1BD0F}" type="presParOf" srcId="{37826DF1-FA79-4820-BBB3-2F4C59CBB10B}" destId="{54264B50-D6E0-4E12-8037-3452C2DBE841}" srcOrd="6" destOrd="0" presId="urn:microsoft.com/office/officeart/2005/8/layout/cycle2"/>
    <dgm:cxn modelId="{B326BCB6-BB7D-4793-9744-184D0142F3F8}" type="presParOf" srcId="{37826DF1-FA79-4820-BBB3-2F4C59CBB10B}" destId="{9F143D11-9AFF-4174-A1C6-8043E52AF2BD}" srcOrd="7" destOrd="0" presId="urn:microsoft.com/office/officeart/2005/8/layout/cycle2"/>
    <dgm:cxn modelId="{77E5BB28-0E5C-42CE-B5CF-536E788FE093}" type="presParOf" srcId="{9F143D11-9AFF-4174-A1C6-8043E52AF2BD}" destId="{2616C192-597B-4897-8793-73627B287C01}" srcOrd="0" destOrd="0" presId="urn:microsoft.com/office/officeart/2005/8/layout/cycle2"/>
    <dgm:cxn modelId="{02F18B09-4816-4745-A434-4F109730F2AE}" type="presParOf" srcId="{37826DF1-FA79-4820-BBB3-2F4C59CBB10B}" destId="{9FAC79E9-E3AC-4833-B0F5-DAE05FC4FBB5}" srcOrd="8" destOrd="0" presId="urn:microsoft.com/office/officeart/2005/8/layout/cycle2"/>
    <dgm:cxn modelId="{75970520-26D4-4377-9691-6C3B43BEC326}" type="presParOf" srcId="{37826DF1-FA79-4820-BBB3-2F4C59CBB10B}" destId="{2F620061-3764-4C18-965D-4E44DB8C0605}" srcOrd="9" destOrd="0" presId="urn:microsoft.com/office/officeart/2005/8/layout/cycle2"/>
    <dgm:cxn modelId="{12976DCE-427C-46AE-8A70-4FC8417B2515}" type="presParOf" srcId="{2F620061-3764-4C18-965D-4E44DB8C0605}" destId="{DB7E44F6-D9AA-4EDE-B8F8-E6F50551AB4C}" srcOrd="0" destOrd="0" presId="urn:microsoft.com/office/officeart/2005/8/layout/cycle2"/>
    <dgm:cxn modelId="{0D001616-7734-4D05-A7D3-A071FA70508D}" type="presParOf" srcId="{37826DF1-FA79-4820-BBB3-2F4C59CBB10B}" destId="{3825E4CD-1D3E-4ED8-8546-FC9E11EF0B14}" srcOrd="10" destOrd="0" presId="urn:microsoft.com/office/officeart/2005/8/layout/cycle2"/>
    <dgm:cxn modelId="{DED71255-F57F-44F7-9CA8-76315176AF10}" type="presParOf" srcId="{37826DF1-FA79-4820-BBB3-2F4C59CBB10B}" destId="{891EAF69-F1A6-4D15-BF3C-9C9C199016C7}" srcOrd="11" destOrd="0" presId="urn:microsoft.com/office/officeart/2005/8/layout/cycle2"/>
    <dgm:cxn modelId="{B10FE12A-7DFF-4535-9F0C-568C75A145CE}" type="presParOf" srcId="{891EAF69-F1A6-4D15-BF3C-9C9C199016C7}" destId="{BF7444D3-B5A0-4B11-8469-795377178826}" srcOrd="0" destOrd="0" presId="urn:microsoft.com/office/officeart/2005/8/layout/cycle2"/>
    <dgm:cxn modelId="{E9A0C183-8301-4148-8CE7-B53FA6281554}" type="presParOf" srcId="{37826DF1-FA79-4820-BBB3-2F4C59CBB10B}" destId="{83E3C32C-12AF-432C-9538-B6766B25F305}" srcOrd="12" destOrd="0" presId="urn:microsoft.com/office/officeart/2005/8/layout/cycle2"/>
    <dgm:cxn modelId="{89D8B719-BDD0-4F99-B621-8DD949E02C11}" type="presParOf" srcId="{37826DF1-FA79-4820-BBB3-2F4C59CBB10B}" destId="{3985CFBA-BB73-42CD-B244-6B11FBDA6E30}" srcOrd="13" destOrd="0" presId="urn:microsoft.com/office/officeart/2005/8/layout/cycle2"/>
    <dgm:cxn modelId="{6814892D-A926-4F7A-A27C-ADCD7E01D9D9}" type="presParOf" srcId="{3985CFBA-BB73-42CD-B244-6B11FBDA6E30}" destId="{ED1F5B77-B9A9-4653-BA81-CC9967B6981B}" srcOrd="0" destOrd="0" presId="urn:microsoft.com/office/officeart/2005/8/layout/cycle2"/>
    <dgm:cxn modelId="{D45094DF-03FA-41B0-B5FB-B5FFD571D27E}" type="presParOf" srcId="{37826DF1-FA79-4820-BBB3-2F4C59CBB10B}" destId="{7261236E-8A37-4D3D-B76D-80422911E27B}" srcOrd="14" destOrd="0" presId="urn:microsoft.com/office/officeart/2005/8/layout/cycle2"/>
    <dgm:cxn modelId="{F54D5392-C59B-4C10-BBA3-D35CB009DF32}" type="presParOf" srcId="{37826DF1-FA79-4820-BBB3-2F4C59CBB10B}" destId="{65D32EB8-C438-4102-8E05-049A2C91865F}" srcOrd="15" destOrd="0" presId="urn:microsoft.com/office/officeart/2005/8/layout/cycle2"/>
    <dgm:cxn modelId="{D93FE66A-A7A1-457D-8CD3-EDE90A635DBF}" type="presParOf" srcId="{65D32EB8-C438-4102-8E05-049A2C91865F}" destId="{F463DD3F-DD85-45FD-8C0E-30BBF4553E0F}" srcOrd="0" destOrd="0" presId="urn:microsoft.com/office/officeart/2005/8/layout/cycle2"/>
    <dgm:cxn modelId="{6BD1C977-5182-4B06-BAC3-FEFB49B5809B}" type="presParOf" srcId="{37826DF1-FA79-4820-BBB3-2F4C59CBB10B}" destId="{A5DCE89D-8056-4F0A-A1E9-1F62896BE1AB}" srcOrd="16" destOrd="0" presId="urn:microsoft.com/office/officeart/2005/8/layout/cycle2"/>
    <dgm:cxn modelId="{ED0DD9C2-2DE6-47B5-A279-D29D9B822359}" type="presParOf" srcId="{37826DF1-FA79-4820-BBB3-2F4C59CBB10B}" destId="{2B574ADA-11F5-451B-9513-82245CC67ED3}" srcOrd="17" destOrd="0" presId="urn:microsoft.com/office/officeart/2005/8/layout/cycle2"/>
    <dgm:cxn modelId="{E64B2C8B-624F-4907-8665-C13B7FFCDAA3}" type="presParOf" srcId="{2B574ADA-11F5-451B-9513-82245CC67ED3}" destId="{8A1FF995-CDB7-41B5-93E9-4EDCB38BC88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16425E-A3F2-4940-B26F-169F0E706D17}" type="doc">
      <dgm:prSet loTypeId="urn:microsoft.com/office/officeart/2008/layout/VerticalCurvedList" loCatId="list" qsTypeId="urn:microsoft.com/office/officeart/2005/8/quickstyle/simple4" qsCatId="simple" csTypeId="urn:microsoft.com/office/officeart/2005/8/colors/colorful1" csCatId="colorful" phldr="1"/>
      <dgm:spPr/>
      <dgm:t>
        <a:bodyPr/>
        <a:lstStyle/>
        <a:p>
          <a:endParaRPr lang="zh-CN" altLang="en-US"/>
        </a:p>
      </dgm:t>
    </dgm:pt>
    <dgm:pt modelId="{A65C221C-A34B-4433-AD4F-5E54E09E1CF3}">
      <dgm:prSet phldrT="[Text]"/>
      <dgm:spPr/>
      <dgm:t>
        <a:bodyPr/>
        <a:lstStyle/>
        <a:p>
          <a:r>
            <a:rPr lang="zh-CN" altLang="en-US" b="0" dirty="0" smtClean="0">
              <a:effectLst>
                <a:outerShdw blurRad="38100" dist="38100" dir="2700000" algn="tl">
                  <a:srgbClr val="000000">
                    <a:alpha val="43137"/>
                  </a:srgbClr>
                </a:outerShdw>
              </a:effectLst>
              <a:latin typeface="Calibri" pitchFamily="34" charset="0"/>
            </a:rPr>
            <a:t>交付件</a:t>
          </a:r>
          <a:endParaRPr lang="zh-CN" altLang="en-US" b="0" dirty="0">
            <a:effectLst>
              <a:outerShdw blurRad="38100" dist="38100" dir="2700000" algn="tl">
                <a:srgbClr val="000000">
                  <a:alpha val="43137"/>
                </a:srgbClr>
              </a:outerShdw>
            </a:effectLst>
            <a:latin typeface="Calibri" pitchFamily="34" charset="0"/>
          </a:endParaRPr>
        </a:p>
      </dgm:t>
    </dgm:pt>
    <dgm:pt modelId="{70C10598-1AF1-4761-A6F7-40DF2986AC66}" type="parTrans" cxnId="{FDE102C0-8192-4C01-BC2B-8DAA3B106A76}">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3E5490BC-1A41-4DA6-B421-2A9F828B1C03}" type="sibTrans" cxnId="{FDE102C0-8192-4C01-BC2B-8DAA3B106A76}">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4332AE59-DE37-4695-B7CF-8919B2E1C5DE}">
      <dgm:prSet phldrT="[Text]"/>
      <dgm:spPr/>
      <dgm:t>
        <a:bodyPr/>
        <a:lstStyle/>
        <a:p>
          <a:r>
            <a:rPr lang="zh-CN" altLang="en-US" b="0" dirty="0" smtClean="0">
              <a:effectLst>
                <a:outerShdw blurRad="38100" dist="38100" dir="2700000" algn="tl">
                  <a:srgbClr val="000000">
                    <a:alpha val="43137"/>
                  </a:srgbClr>
                </a:outerShdw>
              </a:effectLst>
              <a:latin typeface="Calibri" pitchFamily="34" charset="0"/>
            </a:rPr>
            <a:t>需求规划及变更管理</a:t>
          </a:r>
          <a:endParaRPr lang="zh-CN" altLang="en-US" b="0" dirty="0">
            <a:effectLst>
              <a:outerShdw blurRad="38100" dist="38100" dir="2700000" algn="tl">
                <a:srgbClr val="000000">
                  <a:alpha val="43137"/>
                </a:srgbClr>
              </a:outerShdw>
            </a:effectLst>
            <a:latin typeface="Calibri" pitchFamily="34" charset="0"/>
          </a:endParaRPr>
        </a:p>
      </dgm:t>
    </dgm:pt>
    <dgm:pt modelId="{8CFB5CA0-4B24-4181-8670-D80048E5939A}" type="parTrans" cxnId="{69120152-65EE-4AFC-AE5F-AD82A2C247A4}">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90082156-1BF0-478E-9E96-91A19051CBAF}" type="sibTrans" cxnId="{69120152-65EE-4AFC-AE5F-AD82A2C247A4}">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31B28A72-5C37-4426-8842-2DAA7BAE8E1C}">
      <dgm:prSet phldrT="[Text]"/>
      <dgm:spPr/>
      <dgm:t>
        <a:bodyPr/>
        <a:lstStyle/>
        <a:p>
          <a:r>
            <a:rPr lang="zh-CN" altLang="en-US" b="0" dirty="0" smtClean="0">
              <a:effectLst>
                <a:outerShdw blurRad="38100" dist="38100" dir="2700000" algn="tl">
                  <a:srgbClr val="000000">
                    <a:alpha val="43137"/>
                  </a:srgbClr>
                </a:outerShdw>
              </a:effectLst>
              <a:latin typeface="Calibri" pitchFamily="34" charset="0"/>
            </a:rPr>
            <a:t>风险与求助</a:t>
          </a:r>
          <a:endParaRPr lang="zh-CN" altLang="en-US" b="0" dirty="0">
            <a:effectLst>
              <a:outerShdw blurRad="38100" dist="38100" dir="2700000" algn="tl">
                <a:srgbClr val="000000">
                  <a:alpha val="43137"/>
                </a:srgbClr>
              </a:outerShdw>
            </a:effectLst>
            <a:latin typeface="Calibri" pitchFamily="34" charset="0"/>
          </a:endParaRPr>
        </a:p>
      </dgm:t>
    </dgm:pt>
    <dgm:pt modelId="{6B010DCD-75F3-4492-977B-6FB178FE2A4A}" type="parTrans" cxnId="{962F3707-DED2-41A5-9F52-4ADBD1CF7515}">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23C6D591-D953-4000-AFE4-D7976B019EA7}" type="sibTrans" cxnId="{962F3707-DED2-41A5-9F52-4ADBD1CF7515}">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F3488C30-FC54-45EC-8147-F71A12B6926D}">
      <dgm:prSet phldrT="[Text]"/>
      <dgm:spPr/>
      <dgm:t>
        <a:bodyPr/>
        <a:lstStyle/>
        <a:p>
          <a:r>
            <a:rPr lang="zh-CN" altLang="en-US" b="0" dirty="0" smtClean="0">
              <a:effectLst>
                <a:outerShdw blurRad="38100" dist="38100" dir="2700000" algn="tl">
                  <a:srgbClr val="000000">
                    <a:alpha val="43137"/>
                  </a:srgbClr>
                </a:outerShdw>
              </a:effectLst>
              <a:latin typeface="Calibri" pitchFamily="34" charset="0"/>
            </a:rPr>
            <a:t>需求及方案的工作过程及方法</a:t>
          </a:r>
          <a:endParaRPr lang="zh-CN" altLang="en-US" b="0" dirty="0">
            <a:effectLst>
              <a:outerShdw blurRad="38100" dist="38100" dir="2700000" algn="tl">
                <a:srgbClr val="000000">
                  <a:alpha val="43137"/>
                </a:srgbClr>
              </a:outerShdw>
            </a:effectLst>
            <a:latin typeface="Calibri" pitchFamily="34" charset="0"/>
          </a:endParaRPr>
        </a:p>
      </dgm:t>
    </dgm:pt>
    <dgm:pt modelId="{6D5D6ACC-55BF-40CA-A6B8-0C3B67CF0A2E}" type="parTrans" cxnId="{AADE0E82-1A7F-421A-A6B6-8ED50325F743}">
      <dgm:prSet/>
      <dgm:spPr/>
      <dgm:t>
        <a:bodyPr/>
        <a:lstStyle/>
        <a:p>
          <a:endParaRPr lang="en-US" b="0"/>
        </a:p>
      </dgm:t>
    </dgm:pt>
    <dgm:pt modelId="{4956F856-8FBE-420D-BF8E-8B1B3394AD37}" type="sibTrans" cxnId="{AADE0E82-1A7F-421A-A6B6-8ED50325F743}">
      <dgm:prSet/>
      <dgm:spPr/>
      <dgm:t>
        <a:bodyPr/>
        <a:lstStyle/>
        <a:p>
          <a:endParaRPr lang="en-US" b="0"/>
        </a:p>
      </dgm:t>
    </dgm:pt>
    <dgm:pt modelId="{2B89E6F2-BCDB-4DD5-BE61-C9B1FBBF1ABA}">
      <dgm:prSet phldrT="[Text]"/>
      <dgm:spPr/>
      <dgm:t>
        <a:bodyPr/>
        <a:lstStyle/>
        <a:p>
          <a:r>
            <a:rPr lang="zh-CN" altLang="en-US" b="0" dirty="0" smtClean="0">
              <a:effectLst>
                <a:outerShdw blurRad="38100" dist="38100" dir="2700000" algn="tl">
                  <a:srgbClr val="000000">
                    <a:alpha val="43137"/>
                  </a:srgbClr>
                </a:outerShdw>
              </a:effectLst>
              <a:latin typeface="Calibri" pitchFamily="34" charset="0"/>
            </a:rPr>
            <a:t>考核指标</a:t>
          </a:r>
          <a:endParaRPr lang="zh-CN" altLang="en-US" b="0" dirty="0">
            <a:effectLst>
              <a:outerShdw blurRad="38100" dist="38100" dir="2700000" algn="tl">
                <a:srgbClr val="000000">
                  <a:alpha val="43137"/>
                </a:srgbClr>
              </a:outerShdw>
            </a:effectLst>
            <a:latin typeface="Calibri" pitchFamily="34" charset="0"/>
          </a:endParaRPr>
        </a:p>
      </dgm:t>
    </dgm:pt>
    <dgm:pt modelId="{CD8A7E19-1478-4BBC-8DBC-A8F6ACDEAC15}" type="parTrans" cxnId="{AC702349-E760-48C1-BB7D-1A9EBF6950FB}">
      <dgm:prSet/>
      <dgm:spPr/>
      <dgm:t>
        <a:bodyPr/>
        <a:lstStyle/>
        <a:p>
          <a:endParaRPr lang="en-US"/>
        </a:p>
      </dgm:t>
    </dgm:pt>
    <dgm:pt modelId="{075E65DB-F5C6-4B42-9156-F05C1448AEB8}" type="sibTrans" cxnId="{AC702349-E760-48C1-BB7D-1A9EBF6950FB}">
      <dgm:prSet/>
      <dgm:spPr/>
      <dgm:t>
        <a:bodyPr/>
        <a:lstStyle/>
        <a:p>
          <a:endParaRPr lang="en-US"/>
        </a:p>
      </dgm:t>
    </dgm:pt>
    <dgm:pt modelId="{C31EF80E-90D3-4C19-A9F5-DE0262FF0702}" type="pres">
      <dgm:prSet presAssocID="{A816425E-A3F2-4940-B26F-169F0E706D17}" presName="Name0" presStyleCnt="0">
        <dgm:presLayoutVars>
          <dgm:chMax val="7"/>
          <dgm:chPref val="7"/>
          <dgm:dir/>
        </dgm:presLayoutVars>
      </dgm:prSet>
      <dgm:spPr/>
      <dgm:t>
        <a:bodyPr/>
        <a:lstStyle/>
        <a:p>
          <a:endParaRPr lang="zh-CN" altLang="en-US"/>
        </a:p>
      </dgm:t>
    </dgm:pt>
    <dgm:pt modelId="{9D6A8053-E19A-4CFB-9F4D-026CEA3DE6AB}" type="pres">
      <dgm:prSet presAssocID="{A816425E-A3F2-4940-B26F-169F0E706D17}" presName="Name1" presStyleCnt="0"/>
      <dgm:spPr/>
      <dgm:t>
        <a:bodyPr/>
        <a:lstStyle/>
        <a:p>
          <a:endParaRPr lang="zh-CN" altLang="en-US"/>
        </a:p>
      </dgm:t>
    </dgm:pt>
    <dgm:pt modelId="{AF4B26E6-4021-497E-8FAE-028C12863F03}" type="pres">
      <dgm:prSet presAssocID="{A816425E-A3F2-4940-B26F-169F0E706D17}" presName="cycle" presStyleCnt="0"/>
      <dgm:spPr/>
      <dgm:t>
        <a:bodyPr/>
        <a:lstStyle/>
        <a:p>
          <a:endParaRPr lang="zh-CN" altLang="en-US"/>
        </a:p>
      </dgm:t>
    </dgm:pt>
    <dgm:pt modelId="{E09E8735-7B0C-42FB-A491-D219622A9642}" type="pres">
      <dgm:prSet presAssocID="{A816425E-A3F2-4940-B26F-169F0E706D17}" presName="srcNode" presStyleLbl="node1" presStyleIdx="0" presStyleCnt="5"/>
      <dgm:spPr/>
      <dgm:t>
        <a:bodyPr/>
        <a:lstStyle/>
        <a:p>
          <a:endParaRPr lang="zh-CN" altLang="en-US"/>
        </a:p>
      </dgm:t>
    </dgm:pt>
    <dgm:pt modelId="{82F990B0-1DBF-4DE6-8B7D-223C812D1E2D}" type="pres">
      <dgm:prSet presAssocID="{A816425E-A3F2-4940-B26F-169F0E706D17}" presName="conn" presStyleLbl="parChTrans1D2" presStyleIdx="0" presStyleCnt="1"/>
      <dgm:spPr/>
      <dgm:t>
        <a:bodyPr/>
        <a:lstStyle/>
        <a:p>
          <a:endParaRPr lang="zh-CN" altLang="en-US"/>
        </a:p>
      </dgm:t>
    </dgm:pt>
    <dgm:pt modelId="{0FC24794-9ABA-4432-8C66-E620DEC041DD}" type="pres">
      <dgm:prSet presAssocID="{A816425E-A3F2-4940-B26F-169F0E706D17}" presName="extraNode" presStyleLbl="node1" presStyleIdx="0" presStyleCnt="5"/>
      <dgm:spPr/>
      <dgm:t>
        <a:bodyPr/>
        <a:lstStyle/>
        <a:p>
          <a:endParaRPr lang="zh-CN" altLang="en-US"/>
        </a:p>
      </dgm:t>
    </dgm:pt>
    <dgm:pt modelId="{58899874-9205-435B-9DE8-921CB53337F3}" type="pres">
      <dgm:prSet presAssocID="{A816425E-A3F2-4940-B26F-169F0E706D17}" presName="dstNode" presStyleLbl="node1" presStyleIdx="0" presStyleCnt="5"/>
      <dgm:spPr/>
      <dgm:t>
        <a:bodyPr/>
        <a:lstStyle/>
        <a:p>
          <a:endParaRPr lang="zh-CN" altLang="en-US"/>
        </a:p>
      </dgm:t>
    </dgm:pt>
    <dgm:pt modelId="{2176AAE4-0DCE-418D-AF38-D26B5E69061B}" type="pres">
      <dgm:prSet presAssocID="{F3488C30-FC54-45EC-8147-F71A12B6926D}" presName="text_1" presStyleLbl="node1" presStyleIdx="0" presStyleCnt="5">
        <dgm:presLayoutVars>
          <dgm:bulletEnabled val="1"/>
        </dgm:presLayoutVars>
      </dgm:prSet>
      <dgm:spPr/>
      <dgm:t>
        <a:bodyPr/>
        <a:lstStyle/>
        <a:p>
          <a:endParaRPr lang="en-US"/>
        </a:p>
      </dgm:t>
    </dgm:pt>
    <dgm:pt modelId="{8EB62395-DEF2-4B98-8477-08FE64E0CFC3}" type="pres">
      <dgm:prSet presAssocID="{F3488C30-FC54-45EC-8147-F71A12B6926D}" presName="accent_1" presStyleCnt="0"/>
      <dgm:spPr/>
      <dgm:t>
        <a:bodyPr/>
        <a:lstStyle/>
        <a:p>
          <a:endParaRPr lang="zh-CN" altLang="en-US"/>
        </a:p>
      </dgm:t>
    </dgm:pt>
    <dgm:pt modelId="{04A614E4-D6E6-4BB5-9D23-DB86B6FB24A0}" type="pres">
      <dgm:prSet presAssocID="{F3488C30-FC54-45EC-8147-F71A12B6926D}" presName="accentRepeatNode" presStyleLbl="solidFgAcc1" presStyleIdx="0" presStyleCnt="5"/>
      <dgm:spPr/>
      <dgm:t>
        <a:bodyPr/>
        <a:lstStyle/>
        <a:p>
          <a:endParaRPr lang="zh-CN" altLang="en-US"/>
        </a:p>
      </dgm:t>
    </dgm:pt>
    <dgm:pt modelId="{0BCAB171-1203-4B65-90BC-D865E005C125}" type="pres">
      <dgm:prSet presAssocID="{A65C221C-A34B-4433-AD4F-5E54E09E1CF3}" presName="text_2" presStyleLbl="node1" presStyleIdx="1" presStyleCnt="5">
        <dgm:presLayoutVars>
          <dgm:bulletEnabled val="1"/>
        </dgm:presLayoutVars>
      </dgm:prSet>
      <dgm:spPr/>
      <dgm:t>
        <a:bodyPr/>
        <a:lstStyle/>
        <a:p>
          <a:endParaRPr lang="en-US"/>
        </a:p>
      </dgm:t>
    </dgm:pt>
    <dgm:pt modelId="{6AB5A94A-8F94-4D46-A780-BCFB9353270F}" type="pres">
      <dgm:prSet presAssocID="{A65C221C-A34B-4433-AD4F-5E54E09E1CF3}" presName="accent_2" presStyleCnt="0"/>
      <dgm:spPr/>
      <dgm:t>
        <a:bodyPr/>
        <a:lstStyle/>
        <a:p>
          <a:endParaRPr lang="zh-CN" altLang="en-US"/>
        </a:p>
      </dgm:t>
    </dgm:pt>
    <dgm:pt modelId="{975B190E-A12A-491A-96CD-5556018B848A}" type="pres">
      <dgm:prSet presAssocID="{A65C221C-A34B-4433-AD4F-5E54E09E1CF3}" presName="accentRepeatNode" presStyleLbl="solidFgAcc1" presStyleIdx="1" presStyleCnt="5"/>
      <dgm:spPr/>
      <dgm:t>
        <a:bodyPr/>
        <a:lstStyle/>
        <a:p>
          <a:endParaRPr lang="zh-CN" altLang="en-US"/>
        </a:p>
      </dgm:t>
    </dgm:pt>
    <dgm:pt modelId="{533520A1-0D33-4985-B269-3FA6F1C8B090}" type="pres">
      <dgm:prSet presAssocID="{4332AE59-DE37-4695-B7CF-8919B2E1C5DE}" presName="text_3" presStyleLbl="node1" presStyleIdx="2" presStyleCnt="5">
        <dgm:presLayoutVars>
          <dgm:bulletEnabled val="1"/>
        </dgm:presLayoutVars>
      </dgm:prSet>
      <dgm:spPr/>
      <dgm:t>
        <a:bodyPr/>
        <a:lstStyle/>
        <a:p>
          <a:endParaRPr lang="en-US"/>
        </a:p>
      </dgm:t>
    </dgm:pt>
    <dgm:pt modelId="{5D935E07-4601-472F-BF7B-E638298C3F51}" type="pres">
      <dgm:prSet presAssocID="{4332AE59-DE37-4695-B7CF-8919B2E1C5DE}" presName="accent_3" presStyleCnt="0"/>
      <dgm:spPr/>
      <dgm:t>
        <a:bodyPr/>
        <a:lstStyle/>
        <a:p>
          <a:endParaRPr lang="en-US"/>
        </a:p>
      </dgm:t>
    </dgm:pt>
    <dgm:pt modelId="{E29557C1-82E8-4303-ABE2-B20F496C0CC4}" type="pres">
      <dgm:prSet presAssocID="{4332AE59-DE37-4695-B7CF-8919B2E1C5DE}" presName="accentRepeatNode" presStyleLbl="solidFgAcc1" presStyleIdx="2" presStyleCnt="5"/>
      <dgm:spPr/>
      <dgm:t>
        <a:bodyPr/>
        <a:lstStyle/>
        <a:p>
          <a:endParaRPr lang="zh-CN" altLang="en-US"/>
        </a:p>
      </dgm:t>
    </dgm:pt>
    <dgm:pt modelId="{A278396C-2713-4512-B5B2-A7DC351A4F08}" type="pres">
      <dgm:prSet presAssocID="{2B89E6F2-BCDB-4DD5-BE61-C9B1FBBF1ABA}" presName="text_4" presStyleLbl="node1" presStyleIdx="3" presStyleCnt="5">
        <dgm:presLayoutVars>
          <dgm:bulletEnabled val="1"/>
        </dgm:presLayoutVars>
      </dgm:prSet>
      <dgm:spPr/>
      <dgm:t>
        <a:bodyPr/>
        <a:lstStyle/>
        <a:p>
          <a:endParaRPr lang="en-US"/>
        </a:p>
      </dgm:t>
    </dgm:pt>
    <dgm:pt modelId="{1713C5DF-C903-47A3-9A8D-E2451A54B36E}" type="pres">
      <dgm:prSet presAssocID="{2B89E6F2-BCDB-4DD5-BE61-C9B1FBBF1ABA}" presName="accent_4" presStyleCnt="0"/>
      <dgm:spPr/>
      <dgm:t>
        <a:bodyPr/>
        <a:lstStyle/>
        <a:p>
          <a:endParaRPr lang="en-US"/>
        </a:p>
      </dgm:t>
    </dgm:pt>
    <dgm:pt modelId="{3CF85776-44D1-445E-9574-29875DC4D00B}" type="pres">
      <dgm:prSet presAssocID="{2B89E6F2-BCDB-4DD5-BE61-C9B1FBBF1ABA}" presName="accentRepeatNode" presStyleLbl="solidFgAcc1" presStyleIdx="3" presStyleCnt="5"/>
      <dgm:spPr/>
      <dgm:t>
        <a:bodyPr/>
        <a:lstStyle/>
        <a:p>
          <a:endParaRPr lang="en-US"/>
        </a:p>
      </dgm:t>
    </dgm:pt>
    <dgm:pt modelId="{547C9AAD-A6DA-4471-830B-F48D3B4D72D6}" type="pres">
      <dgm:prSet presAssocID="{31B28A72-5C37-4426-8842-2DAA7BAE8E1C}" presName="text_5" presStyleLbl="node1" presStyleIdx="4" presStyleCnt="5">
        <dgm:presLayoutVars>
          <dgm:bulletEnabled val="1"/>
        </dgm:presLayoutVars>
      </dgm:prSet>
      <dgm:spPr/>
      <dgm:t>
        <a:bodyPr/>
        <a:lstStyle/>
        <a:p>
          <a:endParaRPr lang="en-US"/>
        </a:p>
      </dgm:t>
    </dgm:pt>
    <dgm:pt modelId="{13812733-6066-467B-A8E1-E676A1B9D943}" type="pres">
      <dgm:prSet presAssocID="{31B28A72-5C37-4426-8842-2DAA7BAE8E1C}" presName="accent_5" presStyleCnt="0"/>
      <dgm:spPr/>
      <dgm:t>
        <a:bodyPr/>
        <a:lstStyle/>
        <a:p>
          <a:endParaRPr lang="en-US"/>
        </a:p>
      </dgm:t>
    </dgm:pt>
    <dgm:pt modelId="{A9D96E11-8FD5-432A-9A5F-7A6852CD7801}" type="pres">
      <dgm:prSet presAssocID="{31B28A72-5C37-4426-8842-2DAA7BAE8E1C}" presName="accentRepeatNode" presStyleLbl="solidFgAcc1" presStyleIdx="4" presStyleCnt="5"/>
      <dgm:spPr/>
      <dgm:t>
        <a:bodyPr/>
        <a:lstStyle/>
        <a:p>
          <a:endParaRPr lang="zh-CN" altLang="en-US"/>
        </a:p>
      </dgm:t>
    </dgm:pt>
  </dgm:ptLst>
  <dgm:cxnLst>
    <dgm:cxn modelId="{DFD8CEAB-ADE8-43CD-8C38-B82383A8455F}" type="presOf" srcId="{A65C221C-A34B-4433-AD4F-5E54E09E1CF3}" destId="{0BCAB171-1203-4B65-90BC-D865E005C125}" srcOrd="0" destOrd="0" presId="urn:microsoft.com/office/officeart/2008/layout/VerticalCurvedList"/>
    <dgm:cxn modelId="{69120152-65EE-4AFC-AE5F-AD82A2C247A4}" srcId="{A816425E-A3F2-4940-B26F-169F0E706D17}" destId="{4332AE59-DE37-4695-B7CF-8919B2E1C5DE}" srcOrd="2" destOrd="0" parTransId="{8CFB5CA0-4B24-4181-8670-D80048E5939A}" sibTransId="{90082156-1BF0-478E-9E96-91A19051CBAF}"/>
    <dgm:cxn modelId="{962F3707-DED2-41A5-9F52-4ADBD1CF7515}" srcId="{A816425E-A3F2-4940-B26F-169F0E706D17}" destId="{31B28A72-5C37-4426-8842-2DAA7BAE8E1C}" srcOrd="4" destOrd="0" parTransId="{6B010DCD-75F3-4492-977B-6FB178FE2A4A}" sibTransId="{23C6D591-D953-4000-AFE4-D7976B019EA7}"/>
    <dgm:cxn modelId="{F305F2DE-35DD-4AFC-AD98-52CF3D0350E8}" type="presOf" srcId="{F3488C30-FC54-45EC-8147-F71A12B6926D}" destId="{2176AAE4-0DCE-418D-AF38-D26B5E69061B}" srcOrd="0" destOrd="0" presId="urn:microsoft.com/office/officeart/2008/layout/VerticalCurvedList"/>
    <dgm:cxn modelId="{FDE102C0-8192-4C01-BC2B-8DAA3B106A76}" srcId="{A816425E-A3F2-4940-B26F-169F0E706D17}" destId="{A65C221C-A34B-4433-AD4F-5E54E09E1CF3}" srcOrd="1" destOrd="0" parTransId="{70C10598-1AF1-4761-A6F7-40DF2986AC66}" sibTransId="{3E5490BC-1A41-4DA6-B421-2A9F828B1C03}"/>
    <dgm:cxn modelId="{603068C3-96FC-4678-9C9D-546938598687}" type="presOf" srcId="{A816425E-A3F2-4940-B26F-169F0E706D17}" destId="{C31EF80E-90D3-4C19-A9F5-DE0262FF0702}" srcOrd="0" destOrd="0" presId="urn:microsoft.com/office/officeart/2008/layout/VerticalCurvedList"/>
    <dgm:cxn modelId="{3A7ED2E0-3F25-45CF-94D7-BF61065ECAA8}" type="presOf" srcId="{31B28A72-5C37-4426-8842-2DAA7BAE8E1C}" destId="{547C9AAD-A6DA-4471-830B-F48D3B4D72D6}" srcOrd="0" destOrd="0" presId="urn:microsoft.com/office/officeart/2008/layout/VerticalCurvedList"/>
    <dgm:cxn modelId="{AADE0E82-1A7F-421A-A6B6-8ED50325F743}" srcId="{A816425E-A3F2-4940-B26F-169F0E706D17}" destId="{F3488C30-FC54-45EC-8147-F71A12B6926D}" srcOrd="0" destOrd="0" parTransId="{6D5D6ACC-55BF-40CA-A6B8-0C3B67CF0A2E}" sibTransId="{4956F856-8FBE-420D-BF8E-8B1B3394AD37}"/>
    <dgm:cxn modelId="{AC702349-E760-48C1-BB7D-1A9EBF6950FB}" srcId="{A816425E-A3F2-4940-B26F-169F0E706D17}" destId="{2B89E6F2-BCDB-4DD5-BE61-C9B1FBBF1ABA}" srcOrd="3" destOrd="0" parTransId="{CD8A7E19-1478-4BBC-8DBC-A8F6ACDEAC15}" sibTransId="{075E65DB-F5C6-4B42-9156-F05C1448AEB8}"/>
    <dgm:cxn modelId="{CFD34068-976C-4664-845B-AC9C6E31EF6D}" type="presOf" srcId="{4956F856-8FBE-420D-BF8E-8B1B3394AD37}" destId="{82F990B0-1DBF-4DE6-8B7D-223C812D1E2D}" srcOrd="0" destOrd="0" presId="urn:microsoft.com/office/officeart/2008/layout/VerticalCurvedList"/>
    <dgm:cxn modelId="{A806E630-4B59-42D3-8261-BEA56B2AD624}" type="presOf" srcId="{4332AE59-DE37-4695-B7CF-8919B2E1C5DE}" destId="{533520A1-0D33-4985-B269-3FA6F1C8B090}" srcOrd="0" destOrd="0" presId="urn:microsoft.com/office/officeart/2008/layout/VerticalCurvedList"/>
    <dgm:cxn modelId="{069A215D-9FF3-496B-AF39-1D07CAB183A5}" type="presOf" srcId="{2B89E6F2-BCDB-4DD5-BE61-C9B1FBBF1ABA}" destId="{A278396C-2713-4512-B5B2-A7DC351A4F08}" srcOrd="0" destOrd="0" presId="urn:microsoft.com/office/officeart/2008/layout/VerticalCurvedList"/>
    <dgm:cxn modelId="{0666694B-0A30-4ECB-9A0B-BFF5A834B5C2}" type="presParOf" srcId="{C31EF80E-90D3-4C19-A9F5-DE0262FF0702}" destId="{9D6A8053-E19A-4CFB-9F4D-026CEA3DE6AB}" srcOrd="0" destOrd="0" presId="urn:microsoft.com/office/officeart/2008/layout/VerticalCurvedList"/>
    <dgm:cxn modelId="{82E0ACD5-54CF-4198-9EFF-C7DAFFA0EE97}" type="presParOf" srcId="{9D6A8053-E19A-4CFB-9F4D-026CEA3DE6AB}" destId="{AF4B26E6-4021-497E-8FAE-028C12863F03}" srcOrd="0" destOrd="0" presId="urn:microsoft.com/office/officeart/2008/layout/VerticalCurvedList"/>
    <dgm:cxn modelId="{1F2A3724-5233-4BEB-89D5-EF9581D59401}" type="presParOf" srcId="{AF4B26E6-4021-497E-8FAE-028C12863F03}" destId="{E09E8735-7B0C-42FB-A491-D219622A9642}" srcOrd="0" destOrd="0" presId="urn:microsoft.com/office/officeart/2008/layout/VerticalCurvedList"/>
    <dgm:cxn modelId="{8A69F25C-FDCE-44BB-AE72-069587227FCA}" type="presParOf" srcId="{AF4B26E6-4021-497E-8FAE-028C12863F03}" destId="{82F990B0-1DBF-4DE6-8B7D-223C812D1E2D}" srcOrd="1" destOrd="0" presId="urn:microsoft.com/office/officeart/2008/layout/VerticalCurvedList"/>
    <dgm:cxn modelId="{33BEB42B-C9C5-4BE0-BFEE-93B417722E6E}" type="presParOf" srcId="{AF4B26E6-4021-497E-8FAE-028C12863F03}" destId="{0FC24794-9ABA-4432-8C66-E620DEC041DD}" srcOrd="2" destOrd="0" presId="urn:microsoft.com/office/officeart/2008/layout/VerticalCurvedList"/>
    <dgm:cxn modelId="{F83DB136-9F1D-49FE-8A54-B47108581B16}" type="presParOf" srcId="{AF4B26E6-4021-497E-8FAE-028C12863F03}" destId="{58899874-9205-435B-9DE8-921CB53337F3}" srcOrd="3" destOrd="0" presId="urn:microsoft.com/office/officeart/2008/layout/VerticalCurvedList"/>
    <dgm:cxn modelId="{14864D22-D649-4BB4-81E2-29EC79CDF865}" type="presParOf" srcId="{9D6A8053-E19A-4CFB-9F4D-026CEA3DE6AB}" destId="{2176AAE4-0DCE-418D-AF38-D26B5E69061B}" srcOrd="1" destOrd="0" presId="urn:microsoft.com/office/officeart/2008/layout/VerticalCurvedList"/>
    <dgm:cxn modelId="{F897A1DB-57D6-4848-B1D5-14DED8997A6E}" type="presParOf" srcId="{9D6A8053-E19A-4CFB-9F4D-026CEA3DE6AB}" destId="{8EB62395-DEF2-4B98-8477-08FE64E0CFC3}" srcOrd="2" destOrd="0" presId="urn:microsoft.com/office/officeart/2008/layout/VerticalCurvedList"/>
    <dgm:cxn modelId="{38494EC4-9BA1-47F7-9BB5-67978B4843AA}" type="presParOf" srcId="{8EB62395-DEF2-4B98-8477-08FE64E0CFC3}" destId="{04A614E4-D6E6-4BB5-9D23-DB86B6FB24A0}" srcOrd="0" destOrd="0" presId="urn:microsoft.com/office/officeart/2008/layout/VerticalCurvedList"/>
    <dgm:cxn modelId="{DE6EAC5F-039A-4923-8120-ED9F8BB932DE}" type="presParOf" srcId="{9D6A8053-E19A-4CFB-9F4D-026CEA3DE6AB}" destId="{0BCAB171-1203-4B65-90BC-D865E005C125}" srcOrd="3" destOrd="0" presId="urn:microsoft.com/office/officeart/2008/layout/VerticalCurvedList"/>
    <dgm:cxn modelId="{CB90A3C3-3A58-43C3-9B26-B4066BE846D1}" type="presParOf" srcId="{9D6A8053-E19A-4CFB-9F4D-026CEA3DE6AB}" destId="{6AB5A94A-8F94-4D46-A780-BCFB9353270F}" srcOrd="4" destOrd="0" presId="urn:microsoft.com/office/officeart/2008/layout/VerticalCurvedList"/>
    <dgm:cxn modelId="{D5362C2B-4AF2-4089-8F03-168631B87CE0}" type="presParOf" srcId="{6AB5A94A-8F94-4D46-A780-BCFB9353270F}" destId="{975B190E-A12A-491A-96CD-5556018B848A}" srcOrd="0" destOrd="0" presId="urn:microsoft.com/office/officeart/2008/layout/VerticalCurvedList"/>
    <dgm:cxn modelId="{13D5290C-3644-4061-975B-0E2FF7D5EAAA}" type="presParOf" srcId="{9D6A8053-E19A-4CFB-9F4D-026CEA3DE6AB}" destId="{533520A1-0D33-4985-B269-3FA6F1C8B090}" srcOrd="5" destOrd="0" presId="urn:microsoft.com/office/officeart/2008/layout/VerticalCurvedList"/>
    <dgm:cxn modelId="{218BB378-11EF-430B-A27C-3E8F8B0929EF}" type="presParOf" srcId="{9D6A8053-E19A-4CFB-9F4D-026CEA3DE6AB}" destId="{5D935E07-4601-472F-BF7B-E638298C3F51}" srcOrd="6" destOrd="0" presId="urn:microsoft.com/office/officeart/2008/layout/VerticalCurvedList"/>
    <dgm:cxn modelId="{3D21BF0E-D2AF-4AED-86EE-07C972B99858}" type="presParOf" srcId="{5D935E07-4601-472F-BF7B-E638298C3F51}" destId="{E29557C1-82E8-4303-ABE2-B20F496C0CC4}" srcOrd="0" destOrd="0" presId="urn:microsoft.com/office/officeart/2008/layout/VerticalCurvedList"/>
    <dgm:cxn modelId="{1AC787AF-94ED-4F2C-B53A-2D21A9AD78CB}" type="presParOf" srcId="{9D6A8053-E19A-4CFB-9F4D-026CEA3DE6AB}" destId="{A278396C-2713-4512-B5B2-A7DC351A4F08}" srcOrd="7" destOrd="0" presId="urn:microsoft.com/office/officeart/2008/layout/VerticalCurvedList"/>
    <dgm:cxn modelId="{2E1581E8-436A-4821-97F6-55B52C3D152D}" type="presParOf" srcId="{9D6A8053-E19A-4CFB-9F4D-026CEA3DE6AB}" destId="{1713C5DF-C903-47A3-9A8D-E2451A54B36E}" srcOrd="8" destOrd="0" presId="urn:microsoft.com/office/officeart/2008/layout/VerticalCurvedList"/>
    <dgm:cxn modelId="{9CA53CF5-74C7-41EE-BA15-1F693D0E1BB9}" type="presParOf" srcId="{1713C5DF-C903-47A3-9A8D-E2451A54B36E}" destId="{3CF85776-44D1-445E-9574-29875DC4D00B}" srcOrd="0" destOrd="0" presId="urn:microsoft.com/office/officeart/2008/layout/VerticalCurvedList"/>
    <dgm:cxn modelId="{E20D16BC-98E9-4886-92E9-145F4663278A}" type="presParOf" srcId="{9D6A8053-E19A-4CFB-9F4D-026CEA3DE6AB}" destId="{547C9AAD-A6DA-4471-830B-F48D3B4D72D6}" srcOrd="9" destOrd="0" presId="urn:microsoft.com/office/officeart/2008/layout/VerticalCurvedList"/>
    <dgm:cxn modelId="{89024540-0FB7-4F4C-8A9B-DA802FF2E8B6}" type="presParOf" srcId="{9D6A8053-E19A-4CFB-9F4D-026CEA3DE6AB}" destId="{13812733-6066-467B-A8E1-E676A1B9D943}" srcOrd="10" destOrd="0" presId="urn:microsoft.com/office/officeart/2008/layout/VerticalCurvedList"/>
    <dgm:cxn modelId="{5FFAA109-9C52-4224-AD50-8BB734DE6A36}" type="presParOf" srcId="{13812733-6066-467B-A8E1-E676A1B9D943}" destId="{A9D96E11-8FD5-432A-9A5F-7A6852CD780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A816425E-A3F2-4940-B26F-169F0E706D17}" type="doc">
      <dgm:prSet loTypeId="urn:microsoft.com/office/officeart/2008/layout/VerticalCurvedList" loCatId="list" qsTypeId="urn:microsoft.com/office/officeart/2005/8/quickstyle/simple4" qsCatId="simple" csTypeId="urn:microsoft.com/office/officeart/2005/8/colors/colorful1#1" csCatId="colorful" phldr="1"/>
      <dgm:spPr/>
      <dgm:t>
        <a:bodyPr/>
        <a:lstStyle/>
        <a:p>
          <a:endParaRPr lang="zh-CN" altLang="en-US"/>
        </a:p>
      </dgm:t>
    </dgm:pt>
    <dgm:pt modelId="{A65C221C-A34B-4433-AD4F-5E54E09E1CF3}">
      <dgm:prSet phldrT="[Text]"/>
      <dgm:spPr/>
      <dgm:t>
        <a:bodyPr/>
        <a:lstStyle/>
        <a:p>
          <a:r>
            <a:rPr lang="zh-CN" altLang="en-US" b="0" dirty="0" smtClean="0">
              <a:effectLst>
                <a:outerShdw blurRad="38100" dist="38100" dir="2700000" algn="tl">
                  <a:srgbClr val="000000">
                    <a:alpha val="43137"/>
                  </a:srgbClr>
                </a:outerShdw>
              </a:effectLst>
              <a:latin typeface="Calibri" pitchFamily="34" charset="0"/>
            </a:rPr>
            <a:t>交付件</a:t>
          </a:r>
          <a:endParaRPr lang="zh-CN" altLang="en-US" b="0" dirty="0">
            <a:effectLst>
              <a:outerShdw blurRad="38100" dist="38100" dir="2700000" algn="tl">
                <a:srgbClr val="000000">
                  <a:alpha val="43137"/>
                </a:srgbClr>
              </a:outerShdw>
            </a:effectLst>
            <a:latin typeface="Calibri" pitchFamily="34" charset="0"/>
          </a:endParaRPr>
        </a:p>
      </dgm:t>
    </dgm:pt>
    <dgm:pt modelId="{70C10598-1AF1-4761-A6F7-40DF2986AC66}" type="parTrans" cxnId="{FDE102C0-8192-4C01-BC2B-8DAA3B106A76}">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3E5490BC-1A41-4DA6-B421-2A9F828B1C03}" type="sibTrans" cxnId="{FDE102C0-8192-4C01-BC2B-8DAA3B106A76}">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4332AE59-DE37-4695-B7CF-8919B2E1C5DE}">
      <dgm:prSet phldrT="[Text]"/>
      <dgm:spPr/>
      <dgm:t>
        <a:bodyPr/>
        <a:lstStyle/>
        <a:p>
          <a:r>
            <a:rPr lang="zh-CN" altLang="en-US" b="0" dirty="0" smtClean="0">
              <a:effectLst>
                <a:outerShdw blurRad="38100" dist="38100" dir="2700000" algn="tl">
                  <a:srgbClr val="000000">
                    <a:alpha val="43137"/>
                  </a:srgbClr>
                </a:outerShdw>
              </a:effectLst>
              <a:latin typeface="Calibri" pitchFamily="34" charset="0"/>
            </a:rPr>
            <a:t>需求规划及变更管理</a:t>
          </a:r>
          <a:endParaRPr lang="zh-CN" altLang="en-US" b="0" dirty="0">
            <a:effectLst>
              <a:outerShdw blurRad="38100" dist="38100" dir="2700000" algn="tl">
                <a:srgbClr val="000000">
                  <a:alpha val="43137"/>
                </a:srgbClr>
              </a:outerShdw>
            </a:effectLst>
            <a:latin typeface="Calibri" pitchFamily="34" charset="0"/>
          </a:endParaRPr>
        </a:p>
      </dgm:t>
    </dgm:pt>
    <dgm:pt modelId="{8CFB5CA0-4B24-4181-8670-D80048E5939A}" type="parTrans" cxnId="{69120152-65EE-4AFC-AE5F-AD82A2C247A4}">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90082156-1BF0-478E-9E96-91A19051CBAF}" type="sibTrans" cxnId="{69120152-65EE-4AFC-AE5F-AD82A2C247A4}">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31B28A72-5C37-4426-8842-2DAA7BAE8E1C}">
      <dgm:prSet phldrT="[Text]"/>
      <dgm:spPr/>
      <dgm:t>
        <a:bodyPr/>
        <a:lstStyle/>
        <a:p>
          <a:r>
            <a:rPr lang="zh-CN" altLang="en-US" b="0" dirty="0" smtClean="0">
              <a:effectLst>
                <a:outerShdw blurRad="38100" dist="38100" dir="2700000" algn="tl">
                  <a:srgbClr val="000000">
                    <a:alpha val="43137"/>
                  </a:srgbClr>
                </a:outerShdw>
              </a:effectLst>
              <a:latin typeface="Calibri" pitchFamily="34" charset="0"/>
            </a:rPr>
            <a:t>风险与求助</a:t>
          </a:r>
          <a:endParaRPr lang="zh-CN" altLang="en-US" b="0" dirty="0">
            <a:effectLst>
              <a:outerShdw blurRad="38100" dist="38100" dir="2700000" algn="tl">
                <a:srgbClr val="000000">
                  <a:alpha val="43137"/>
                </a:srgbClr>
              </a:outerShdw>
            </a:effectLst>
            <a:latin typeface="Calibri" pitchFamily="34" charset="0"/>
          </a:endParaRPr>
        </a:p>
      </dgm:t>
    </dgm:pt>
    <dgm:pt modelId="{6B010DCD-75F3-4492-977B-6FB178FE2A4A}" type="parTrans" cxnId="{962F3707-DED2-41A5-9F52-4ADBD1CF7515}">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23C6D591-D953-4000-AFE4-D7976B019EA7}" type="sibTrans" cxnId="{962F3707-DED2-41A5-9F52-4ADBD1CF7515}">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F3488C30-FC54-45EC-8147-F71A12B6926D}">
      <dgm:prSet phldrT="[Text]"/>
      <dgm:spPr/>
      <dgm:t>
        <a:bodyPr/>
        <a:lstStyle/>
        <a:p>
          <a:r>
            <a:rPr lang="zh-CN" altLang="en-US" b="0" dirty="0" smtClean="0">
              <a:effectLst>
                <a:outerShdw blurRad="38100" dist="38100" dir="2700000" algn="tl">
                  <a:srgbClr val="000000">
                    <a:alpha val="43137"/>
                  </a:srgbClr>
                </a:outerShdw>
              </a:effectLst>
              <a:latin typeface="Calibri" pitchFamily="34" charset="0"/>
            </a:rPr>
            <a:t>需求及方案的工作过程及方法</a:t>
          </a:r>
          <a:endParaRPr lang="zh-CN" altLang="en-US" b="0" dirty="0">
            <a:effectLst>
              <a:outerShdw blurRad="38100" dist="38100" dir="2700000" algn="tl">
                <a:srgbClr val="000000">
                  <a:alpha val="43137"/>
                </a:srgbClr>
              </a:outerShdw>
            </a:effectLst>
            <a:latin typeface="Calibri" pitchFamily="34" charset="0"/>
          </a:endParaRPr>
        </a:p>
      </dgm:t>
    </dgm:pt>
    <dgm:pt modelId="{6D5D6ACC-55BF-40CA-A6B8-0C3B67CF0A2E}" type="parTrans" cxnId="{AADE0E82-1A7F-421A-A6B6-8ED50325F743}">
      <dgm:prSet/>
      <dgm:spPr/>
      <dgm:t>
        <a:bodyPr/>
        <a:lstStyle/>
        <a:p>
          <a:endParaRPr lang="en-US" b="0"/>
        </a:p>
      </dgm:t>
    </dgm:pt>
    <dgm:pt modelId="{4956F856-8FBE-420D-BF8E-8B1B3394AD37}" type="sibTrans" cxnId="{AADE0E82-1A7F-421A-A6B6-8ED50325F743}">
      <dgm:prSet/>
      <dgm:spPr/>
      <dgm:t>
        <a:bodyPr/>
        <a:lstStyle/>
        <a:p>
          <a:endParaRPr lang="en-US" b="0"/>
        </a:p>
      </dgm:t>
    </dgm:pt>
    <dgm:pt modelId="{2B89E6F2-BCDB-4DD5-BE61-C9B1FBBF1ABA}">
      <dgm:prSet phldrT="[Text]"/>
      <dgm:spPr/>
      <dgm:t>
        <a:bodyPr/>
        <a:lstStyle/>
        <a:p>
          <a:r>
            <a:rPr lang="zh-CN" altLang="en-US" b="0" dirty="0" smtClean="0">
              <a:effectLst>
                <a:outerShdw blurRad="38100" dist="38100" dir="2700000" algn="tl">
                  <a:srgbClr val="000000">
                    <a:alpha val="43137"/>
                  </a:srgbClr>
                </a:outerShdw>
              </a:effectLst>
              <a:latin typeface="Calibri" pitchFamily="34" charset="0"/>
            </a:rPr>
            <a:t>考核指标</a:t>
          </a:r>
          <a:endParaRPr lang="zh-CN" altLang="en-US" b="0" dirty="0">
            <a:effectLst>
              <a:outerShdw blurRad="38100" dist="38100" dir="2700000" algn="tl">
                <a:srgbClr val="000000">
                  <a:alpha val="43137"/>
                </a:srgbClr>
              </a:outerShdw>
            </a:effectLst>
            <a:latin typeface="Calibri" pitchFamily="34" charset="0"/>
          </a:endParaRPr>
        </a:p>
      </dgm:t>
    </dgm:pt>
    <dgm:pt modelId="{CD8A7E19-1478-4BBC-8DBC-A8F6ACDEAC15}" type="parTrans" cxnId="{AC702349-E760-48C1-BB7D-1A9EBF6950FB}">
      <dgm:prSet/>
      <dgm:spPr/>
      <dgm:t>
        <a:bodyPr/>
        <a:lstStyle/>
        <a:p>
          <a:endParaRPr lang="en-US"/>
        </a:p>
      </dgm:t>
    </dgm:pt>
    <dgm:pt modelId="{075E65DB-F5C6-4B42-9156-F05C1448AEB8}" type="sibTrans" cxnId="{AC702349-E760-48C1-BB7D-1A9EBF6950FB}">
      <dgm:prSet/>
      <dgm:spPr/>
      <dgm:t>
        <a:bodyPr/>
        <a:lstStyle/>
        <a:p>
          <a:endParaRPr lang="en-US"/>
        </a:p>
      </dgm:t>
    </dgm:pt>
    <dgm:pt modelId="{C31EF80E-90D3-4C19-A9F5-DE0262FF0702}" type="pres">
      <dgm:prSet presAssocID="{A816425E-A3F2-4940-B26F-169F0E706D17}" presName="Name0" presStyleCnt="0">
        <dgm:presLayoutVars>
          <dgm:chMax val="7"/>
          <dgm:chPref val="7"/>
          <dgm:dir/>
        </dgm:presLayoutVars>
      </dgm:prSet>
      <dgm:spPr/>
      <dgm:t>
        <a:bodyPr/>
        <a:lstStyle/>
        <a:p>
          <a:endParaRPr lang="zh-CN" altLang="en-US"/>
        </a:p>
      </dgm:t>
    </dgm:pt>
    <dgm:pt modelId="{9D6A8053-E19A-4CFB-9F4D-026CEA3DE6AB}" type="pres">
      <dgm:prSet presAssocID="{A816425E-A3F2-4940-B26F-169F0E706D17}" presName="Name1" presStyleCnt="0"/>
      <dgm:spPr/>
      <dgm:t>
        <a:bodyPr/>
        <a:lstStyle/>
        <a:p>
          <a:endParaRPr lang="zh-CN" altLang="en-US"/>
        </a:p>
      </dgm:t>
    </dgm:pt>
    <dgm:pt modelId="{AF4B26E6-4021-497E-8FAE-028C12863F03}" type="pres">
      <dgm:prSet presAssocID="{A816425E-A3F2-4940-B26F-169F0E706D17}" presName="cycle" presStyleCnt="0"/>
      <dgm:spPr/>
      <dgm:t>
        <a:bodyPr/>
        <a:lstStyle/>
        <a:p>
          <a:endParaRPr lang="zh-CN" altLang="en-US"/>
        </a:p>
      </dgm:t>
    </dgm:pt>
    <dgm:pt modelId="{E09E8735-7B0C-42FB-A491-D219622A9642}" type="pres">
      <dgm:prSet presAssocID="{A816425E-A3F2-4940-B26F-169F0E706D17}" presName="srcNode" presStyleLbl="node1" presStyleIdx="0" presStyleCnt="5"/>
      <dgm:spPr/>
      <dgm:t>
        <a:bodyPr/>
        <a:lstStyle/>
        <a:p>
          <a:endParaRPr lang="zh-CN" altLang="en-US"/>
        </a:p>
      </dgm:t>
    </dgm:pt>
    <dgm:pt modelId="{82F990B0-1DBF-4DE6-8B7D-223C812D1E2D}" type="pres">
      <dgm:prSet presAssocID="{A816425E-A3F2-4940-B26F-169F0E706D17}" presName="conn" presStyleLbl="parChTrans1D2" presStyleIdx="0" presStyleCnt="1"/>
      <dgm:spPr/>
      <dgm:t>
        <a:bodyPr/>
        <a:lstStyle/>
        <a:p>
          <a:endParaRPr lang="zh-CN" altLang="en-US"/>
        </a:p>
      </dgm:t>
    </dgm:pt>
    <dgm:pt modelId="{0FC24794-9ABA-4432-8C66-E620DEC041DD}" type="pres">
      <dgm:prSet presAssocID="{A816425E-A3F2-4940-B26F-169F0E706D17}" presName="extraNode" presStyleLbl="node1" presStyleIdx="0" presStyleCnt="5"/>
      <dgm:spPr/>
      <dgm:t>
        <a:bodyPr/>
        <a:lstStyle/>
        <a:p>
          <a:endParaRPr lang="zh-CN" altLang="en-US"/>
        </a:p>
      </dgm:t>
    </dgm:pt>
    <dgm:pt modelId="{58899874-9205-435B-9DE8-921CB53337F3}" type="pres">
      <dgm:prSet presAssocID="{A816425E-A3F2-4940-B26F-169F0E706D17}" presName="dstNode" presStyleLbl="node1" presStyleIdx="0" presStyleCnt="5"/>
      <dgm:spPr/>
      <dgm:t>
        <a:bodyPr/>
        <a:lstStyle/>
        <a:p>
          <a:endParaRPr lang="zh-CN" altLang="en-US"/>
        </a:p>
      </dgm:t>
    </dgm:pt>
    <dgm:pt modelId="{2176AAE4-0DCE-418D-AF38-D26B5E69061B}" type="pres">
      <dgm:prSet presAssocID="{F3488C30-FC54-45EC-8147-F71A12B6926D}" presName="text_1" presStyleLbl="node1" presStyleIdx="0" presStyleCnt="5">
        <dgm:presLayoutVars>
          <dgm:bulletEnabled val="1"/>
        </dgm:presLayoutVars>
      </dgm:prSet>
      <dgm:spPr/>
      <dgm:t>
        <a:bodyPr/>
        <a:lstStyle/>
        <a:p>
          <a:endParaRPr lang="en-US"/>
        </a:p>
      </dgm:t>
    </dgm:pt>
    <dgm:pt modelId="{8EB62395-DEF2-4B98-8477-08FE64E0CFC3}" type="pres">
      <dgm:prSet presAssocID="{F3488C30-FC54-45EC-8147-F71A12B6926D}" presName="accent_1" presStyleCnt="0"/>
      <dgm:spPr/>
      <dgm:t>
        <a:bodyPr/>
        <a:lstStyle/>
        <a:p>
          <a:endParaRPr lang="zh-CN" altLang="en-US"/>
        </a:p>
      </dgm:t>
    </dgm:pt>
    <dgm:pt modelId="{04A614E4-D6E6-4BB5-9D23-DB86B6FB24A0}" type="pres">
      <dgm:prSet presAssocID="{F3488C30-FC54-45EC-8147-F71A12B6926D}" presName="accentRepeatNode" presStyleLbl="solidFgAcc1" presStyleIdx="0" presStyleCnt="5"/>
      <dgm:spPr/>
      <dgm:t>
        <a:bodyPr/>
        <a:lstStyle/>
        <a:p>
          <a:endParaRPr lang="zh-CN" altLang="en-US"/>
        </a:p>
      </dgm:t>
    </dgm:pt>
    <dgm:pt modelId="{0BCAB171-1203-4B65-90BC-D865E005C125}" type="pres">
      <dgm:prSet presAssocID="{A65C221C-A34B-4433-AD4F-5E54E09E1CF3}" presName="text_2" presStyleLbl="node1" presStyleIdx="1" presStyleCnt="5">
        <dgm:presLayoutVars>
          <dgm:bulletEnabled val="1"/>
        </dgm:presLayoutVars>
      </dgm:prSet>
      <dgm:spPr/>
      <dgm:t>
        <a:bodyPr/>
        <a:lstStyle/>
        <a:p>
          <a:endParaRPr lang="en-US"/>
        </a:p>
      </dgm:t>
    </dgm:pt>
    <dgm:pt modelId="{6AB5A94A-8F94-4D46-A780-BCFB9353270F}" type="pres">
      <dgm:prSet presAssocID="{A65C221C-A34B-4433-AD4F-5E54E09E1CF3}" presName="accent_2" presStyleCnt="0"/>
      <dgm:spPr/>
      <dgm:t>
        <a:bodyPr/>
        <a:lstStyle/>
        <a:p>
          <a:endParaRPr lang="zh-CN" altLang="en-US"/>
        </a:p>
      </dgm:t>
    </dgm:pt>
    <dgm:pt modelId="{975B190E-A12A-491A-96CD-5556018B848A}" type="pres">
      <dgm:prSet presAssocID="{A65C221C-A34B-4433-AD4F-5E54E09E1CF3}" presName="accentRepeatNode" presStyleLbl="solidFgAcc1" presStyleIdx="1" presStyleCnt="5"/>
      <dgm:spPr/>
      <dgm:t>
        <a:bodyPr/>
        <a:lstStyle/>
        <a:p>
          <a:endParaRPr lang="zh-CN" altLang="en-US"/>
        </a:p>
      </dgm:t>
    </dgm:pt>
    <dgm:pt modelId="{533520A1-0D33-4985-B269-3FA6F1C8B090}" type="pres">
      <dgm:prSet presAssocID="{4332AE59-DE37-4695-B7CF-8919B2E1C5DE}" presName="text_3" presStyleLbl="node1" presStyleIdx="2" presStyleCnt="5">
        <dgm:presLayoutVars>
          <dgm:bulletEnabled val="1"/>
        </dgm:presLayoutVars>
      </dgm:prSet>
      <dgm:spPr/>
      <dgm:t>
        <a:bodyPr/>
        <a:lstStyle/>
        <a:p>
          <a:endParaRPr lang="en-US"/>
        </a:p>
      </dgm:t>
    </dgm:pt>
    <dgm:pt modelId="{5D935E07-4601-472F-BF7B-E638298C3F51}" type="pres">
      <dgm:prSet presAssocID="{4332AE59-DE37-4695-B7CF-8919B2E1C5DE}" presName="accent_3" presStyleCnt="0"/>
      <dgm:spPr/>
    </dgm:pt>
    <dgm:pt modelId="{E29557C1-82E8-4303-ABE2-B20F496C0CC4}" type="pres">
      <dgm:prSet presAssocID="{4332AE59-DE37-4695-B7CF-8919B2E1C5DE}" presName="accentRepeatNode" presStyleLbl="solidFgAcc1" presStyleIdx="2" presStyleCnt="5"/>
      <dgm:spPr/>
      <dgm:t>
        <a:bodyPr/>
        <a:lstStyle/>
        <a:p>
          <a:endParaRPr lang="zh-CN" altLang="en-US"/>
        </a:p>
      </dgm:t>
    </dgm:pt>
    <dgm:pt modelId="{A278396C-2713-4512-B5B2-A7DC351A4F08}" type="pres">
      <dgm:prSet presAssocID="{2B89E6F2-BCDB-4DD5-BE61-C9B1FBBF1ABA}" presName="text_4" presStyleLbl="node1" presStyleIdx="3" presStyleCnt="5">
        <dgm:presLayoutVars>
          <dgm:bulletEnabled val="1"/>
        </dgm:presLayoutVars>
      </dgm:prSet>
      <dgm:spPr/>
      <dgm:t>
        <a:bodyPr/>
        <a:lstStyle/>
        <a:p>
          <a:endParaRPr lang="en-US"/>
        </a:p>
      </dgm:t>
    </dgm:pt>
    <dgm:pt modelId="{1713C5DF-C903-47A3-9A8D-E2451A54B36E}" type="pres">
      <dgm:prSet presAssocID="{2B89E6F2-BCDB-4DD5-BE61-C9B1FBBF1ABA}" presName="accent_4" presStyleCnt="0"/>
      <dgm:spPr/>
    </dgm:pt>
    <dgm:pt modelId="{3CF85776-44D1-445E-9574-29875DC4D00B}" type="pres">
      <dgm:prSet presAssocID="{2B89E6F2-BCDB-4DD5-BE61-C9B1FBBF1ABA}" presName="accentRepeatNode" presStyleLbl="solidFgAcc1" presStyleIdx="3" presStyleCnt="5"/>
      <dgm:spPr/>
    </dgm:pt>
    <dgm:pt modelId="{547C9AAD-A6DA-4471-830B-F48D3B4D72D6}" type="pres">
      <dgm:prSet presAssocID="{31B28A72-5C37-4426-8842-2DAA7BAE8E1C}" presName="text_5" presStyleLbl="node1" presStyleIdx="4" presStyleCnt="5">
        <dgm:presLayoutVars>
          <dgm:bulletEnabled val="1"/>
        </dgm:presLayoutVars>
      </dgm:prSet>
      <dgm:spPr/>
      <dgm:t>
        <a:bodyPr/>
        <a:lstStyle/>
        <a:p>
          <a:endParaRPr lang="en-US"/>
        </a:p>
      </dgm:t>
    </dgm:pt>
    <dgm:pt modelId="{13812733-6066-467B-A8E1-E676A1B9D943}" type="pres">
      <dgm:prSet presAssocID="{31B28A72-5C37-4426-8842-2DAA7BAE8E1C}" presName="accent_5" presStyleCnt="0"/>
      <dgm:spPr/>
    </dgm:pt>
    <dgm:pt modelId="{A9D96E11-8FD5-432A-9A5F-7A6852CD7801}" type="pres">
      <dgm:prSet presAssocID="{31B28A72-5C37-4426-8842-2DAA7BAE8E1C}" presName="accentRepeatNode" presStyleLbl="solidFgAcc1" presStyleIdx="4" presStyleCnt="5"/>
      <dgm:spPr/>
      <dgm:t>
        <a:bodyPr/>
        <a:lstStyle/>
        <a:p>
          <a:endParaRPr lang="zh-CN" altLang="en-US"/>
        </a:p>
      </dgm:t>
    </dgm:pt>
  </dgm:ptLst>
  <dgm:cxnLst>
    <dgm:cxn modelId="{69120152-65EE-4AFC-AE5F-AD82A2C247A4}" srcId="{A816425E-A3F2-4940-B26F-169F0E706D17}" destId="{4332AE59-DE37-4695-B7CF-8919B2E1C5DE}" srcOrd="2" destOrd="0" parTransId="{8CFB5CA0-4B24-4181-8670-D80048E5939A}" sibTransId="{90082156-1BF0-478E-9E96-91A19051CBAF}"/>
    <dgm:cxn modelId="{962F3707-DED2-41A5-9F52-4ADBD1CF7515}" srcId="{A816425E-A3F2-4940-B26F-169F0E706D17}" destId="{31B28A72-5C37-4426-8842-2DAA7BAE8E1C}" srcOrd="4" destOrd="0" parTransId="{6B010DCD-75F3-4492-977B-6FB178FE2A4A}" sibTransId="{23C6D591-D953-4000-AFE4-D7976B019EA7}"/>
    <dgm:cxn modelId="{6AD1894E-5539-4455-9CD6-C5E815B23F0D}" type="presOf" srcId="{31B28A72-5C37-4426-8842-2DAA7BAE8E1C}" destId="{547C9AAD-A6DA-4471-830B-F48D3B4D72D6}" srcOrd="0" destOrd="0" presId="urn:microsoft.com/office/officeart/2008/layout/VerticalCurvedList"/>
    <dgm:cxn modelId="{FDE102C0-8192-4C01-BC2B-8DAA3B106A76}" srcId="{A816425E-A3F2-4940-B26F-169F0E706D17}" destId="{A65C221C-A34B-4433-AD4F-5E54E09E1CF3}" srcOrd="1" destOrd="0" parTransId="{70C10598-1AF1-4761-A6F7-40DF2986AC66}" sibTransId="{3E5490BC-1A41-4DA6-B421-2A9F828B1C03}"/>
    <dgm:cxn modelId="{053A5B57-4FED-47F5-901D-BC4E3E17C25E}" type="presOf" srcId="{4956F856-8FBE-420D-BF8E-8B1B3394AD37}" destId="{82F990B0-1DBF-4DE6-8B7D-223C812D1E2D}" srcOrd="0" destOrd="0" presId="urn:microsoft.com/office/officeart/2008/layout/VerticalCurvedList"/>
    <dgm:cxn modelId="{AADE0E82-1A7F-421A-A6B6-8ED50325F743}" srcId="{A816425E-A3F2-4940-B26F-169F0E706D17}" destId="{F3488C30-FC54-45EC-8147-F71A12B6926D}" srcOrd="0" destOrd="0" parTransId="{6D5D6ACC-55BF-40CA-A6B8-0C3B67CF0A2E}" sibTransId="{4956F856-8FBE-420D-BF8E-8B1B3394AD37}"/>
    <dgm:cxn modelId="{19FD3960-8739-445A-980D-3B27CFDCE2D7}" type="presOf" srcId="{4332AE59-DE37-4695-B7CF-8919B2E1C5DE}" destId="{533520A1-0D33-4985-B269-3FA6F1C8B090}" srcOrd="0" destOrd="0" presId="urn:microsoft.com/office/officeart/2008/layout/VerticalCurvedList"/>
    <dgm:cxn modelId="{AC702349-E760-48C1-BB7D-1A9EBF6950FB}" srcId="{A816425E-A3F2-4940-B26F-169F0E706D17}" destId="{2B89E6F2-BCDB-4DD5-BE61-C9B1FBBF1ABA}" srcOrd="3" destOrd="0" parTransId="{CD8A7E19-1478-4BBC-8DBC-A8F6ACDEAC15}" sibTransId="{075E65DB-F5C6-4B42-9156-F05C1448AEB8}"/>
    <dgm:cxn modelId="{E6AA99A6-A923-4569-9686-E034851F0804}" type="presOf" srcId="{A65C221C-A34B-4433-AD4F-5E54E09E1CF3}" destId="{0BCAB171-1203-4B65-90BC-D865E005C125}" srcOrd="0" destOrd="0" presId="urn:microsoft.com/office/officeart/2008/layout/VerticalCurvedList"/>
    <dgm:cxn modelId="{44EED791-174A-4114-939D-30C3A8F56B84}" type="presOf" srcId="{2B89E6F2-BCDB-4DD5-BE61-C9B1FBBF1ABA}" destId="{A278396C-2713-4512-B5B2-A7DC351A4F08}" srcOrd="0" destOrd="0" presId="urn:microsoft.com/office/officeart/2008/layout/VerticalCurvedList"/>
    <dgm:cxn modelId="{DD334CA2-D0B7-4E01-9E56-26DC04EFB55B}" type="presOf" srcId="{A816425E-A3F2-4940-B26F-169F0E706D17}" destId="{C31EF80E-90D3-4C19-A9F5-DE0262FF0702}" srcOrd="0" destOrd="0" presId="urn:microsoft.com/office/officeart/2008/layout/VerticalCurvedList"/>
    <dgm:cxn modelId="{F4AB0FB3-164B-469A-869E-7160355B390C}" type="presOf" srcId="{F3488C30-FC54-45EC-8147-F71A12B6926D}" destId="{2176AAE4-0DCE-418D-AF38-D26B5E69061B}" srcOrd="0" destOrd="0" presId="urn:microsoft.com/office/officeart/2008/layout/VerticalCurvedList"/>
    <dgm:cxn modelId="{7FBF2045-9178-4D74-9B26-46A67B51E494}" type="presParOf" srcId="{C31EF80E-90D3-4C19-A9F5-DE0262FF0702}" destId="{9D6A8053-E19A-4CFB-9F4D-026CEA3DE6AB}" srcOrd="0" destOrd="0" presId="urn:microsoft.com/office/officeart/2008/layout/VerticalCurvedList"/>
    <dgm:cxn modelId="{812409B6-6BD3-43FD-9553-2C2CB987FBB5}" type="presParOf" srcId="{9D6A8053-E19A-4CFB-9F4D-026CEA3DE6AB}" destId="{AF4B26E6-4021-497E-8FAE-028C12863F03}" srcOrd="0" destOrd="0" presId="urn:microsoft.com/office/officeart/2008/layout/VerticalCurvedList"/>
    <dgm:cxn modelId="{BC3F81CA-EE01-449F-94AB-58D4AF23C889}" type="presParOf" srcId="{AF4B26E6-4021-497E-8FAE-028C12863F03}" destId="{E09E8735-7B0C-42FB-A491-D219622A9642}" srcOrd="0" destOrd="0" presId="urn:microsoft.com/office/officeart/2008/layout/VerticalCurvedList"/>
    <dgm:cxn modelId="{AD0D0FD8-439E-4CA5-AD40-701DB991735C}" type="presParOf" srcId="{AF4B26E6-4021-497E-8FAE-028C12863F03}" destId="{82F990B0-1DBF-4DE6-8B7D-223C812D1E2D}" srcOrd="1" destOrd="0" presId="urn:microsoft.com/office/officeart/2008/layout/VerticalCurvedList"/>
    <dgm:cxn modelId="{31962172-FB1A-4368-AFC9-CCEA25902E2E}" type="presParOf" srcId="{AF4B26E6-4021-497E-8FAE-028C12863F03}" destId="{0FC24794-9ABA-4432-8C66-E620DEC041DD}" srcOrd="2" destOrd="0" presId="urn:microsoft.com/office/officeart/2008/layout/VerticalCurvedList"/>
    <dgm:cxn modelId="{806B5A89-98D0-4A51-991B-A717DEBAD185}" type="presParOf" srcId="{AF4B26E6-4021-497E-8FAE-028C12863F03}" destId="{58899874-9205-435B-9DE8-921CB53337F3}" srcOrd="3" destOrd="0" presId="urn:microsoft.com/office/officeart/2008/layout/VerticalCurvedList"/>
    <dgm:cxn modelId="{8A5BCC11-8EE3-4EBD-A326-AFD84072ED70}" type="presParOf" srcId="{9D6A8053-E19A-4CFB-9F4D-026CEA3DE6AB}" destId="{2176AAE4-0DCE-418D-AF38-D26B5E69061B}" srcOrd="1" destOrd="0" presId="urn:microsoft.com/office/officeart/2008/layout/VerticalCurvedList"/>
    <dgm:cxn modelId="{4982C9B0-1A51-4824-A97C-A93520393DA3}" type="presParOf" srcId="{9D6A8053-E19A-4CFB-9F4D-026CEA3DE6AB}" destId="{8EB62395-DEF2-4B98-8477-08FE64E0CFC3}" srcOrd="2" destOrd="0" presId="urn:microsoft.com/office/officeart/2008/layout/VerticalCurvedList"/>
    <dgm:cxn modelId="{BC89BE44-DAC5-4BB1-B1A7-803AE3506B43}" type="presParOf" srcId="{8EB62395-DEF2-4B98-8477-08FE64E0CFC3}" destId="{04A614E4-D6E6-4BB5-9D23-DB86B6FB24A0}" srcOrd="0" destOrd="0" presId="urn:microsoft.com/office/officeart/2008/layout/VerticalCurvedList"/>
    <dgm:cxn modelId="{29B09473-5060-4882-A003-6D3542E58803}" type="presParOf" srcId="{9D6A8053-E19A-4CFB-9F4D-026CEA3DE6AB}" destId="{0BCAB171-1203-4B65-90BC-D865E005C125}" srcOrd="3" destOrd="0" presId="urn:microsoft.com/office/officeart/2008/layout/VerticalCurvedList"/>
    <dgm:cxn modelId="{0227BFE8-8BAD-4728-961C-EA1670C6125B}" type="presParOf" srcId="{9D6A8053-E19A-4CFB-9F4D-026CEA3DE6AB}" destId="{6AB5A94A-8F94-4D46-A780-BCFB9353270F}" srcOrd="4" destOrd="0" presId="urn:microsoft.com/office/officeart/2008/layout/VerticalCurvedList"/>
    <dgm:cxn modelId="{68614402-B944-495C-AB71-5A13FFD1BF3D}" type="presParOf" srcId="{6AB5A94A-8F94-4D46-A780-BCFB9353270F}" destId="{975B190E-A12A-491A-96CD-5556018B848A}" srcOrd="0" destOrd="0" presId="urn:microsoft.com/office/officeart/2008/layout/VerticalCurvedList"/>
    <dgm:cxn modelId="{13C4E1DF-26EB-44D8-A872-A66299CE36DB}" type="presParOf" srcId="{9D6A8053-E19A-4CFB-9F4D-026CEA3DE6AB}" destId="{533520A1-0D33-4985-B269-3FA6F1C8B090}" srcOrd="5" destOrd="0" presId="urn:microsoft.com/office/officeart/2008/layout/VerticalCurvedList"/>
    <dgm:cxn modelId="{EBCDC4AB-05F4-4709-97CF-4D1F22C0F170}" type="presParOf" srcId="{9D6A8053-E19A-4CFB-9F4D-026CEA3DE6AB}" destId="{5D935E07-4601-472F-BF7B-E638298C3F51}" srcOrd="6" destOrd="0" presId="urn:microsoft.com/office/officeart/2008/layout/VerticalCurvedList"/>
    <dgm:cxn modelId="{E621B070-0BDC-4B57-B29B-EBBD59584E2F}" type="presParOf" srcId="{5D935E07-4601-472F-BF7B-E638298C3F51}" destId="{E29557C1-82E8-4303-ABE2-B20F496C0CC4}" srcOrd="0" destOrd="0" presId="urn:microsoft.com/office/officeart/2008/layout/VerticalCurvedList"/>
    <dgm:cxn modelId="{88228FD6-F4B6-447E-8920-F6693C012640}" type="presParOf" srcId="{9D6A8053-E19A-4CFB-9F4D-026CEA3DE6AB}" destId="{A278396C-2713-4512-B5B2-A7DC351A4F08}" srcOrd="7" destOrd="0" presId="urn:microsoft.com/office/officeart/2008/layout/VerticalCurvedList"/>
    <dgm:cxn modelId="{C99BE63D-EA7B-498B-89D1-316387AF367A}" type="presParOf" srcId="{9D6A8053-E19A-4CFB-9F4D-026CEA3DE6AB}" destId="{1713C5DF-C903-47A3-9A8D-E2451A54B36E}" srcOrd="8" destOrd="0" presId="urn:microsoft.com/office/officeart/2008/layout/VerticalCurvedList"/>
    <dgm:cxn modelId="{F7F5A484-117E-4829-A30D-DD295D3788FF}" type="presParOf" srcId="{1713C5DF-C903-47A3-9A8D-E2451A54B36E}" destId="{3CF85776-44D1-445E-9574-29875DC4D00B}" srcOrd="0" destOrd="0" presId="urn:microsoft.com/office/officeart/2008/layout/VerticalCurvedList"/>
    <dgm:cxn modelId="{E3E4FB27-FE6D-45AE-8DF9-69D73777CCAD}" type="presParOf" srcId="{9D6A8053-E19A-4CFB-9F4D-026CEA3DE6AB}" destId="{547C9AAD-A6DA-4471-830B-F48D3B4D72D6}" srcOrd="9" destOrd="0" presId="urn:microsoft.com/office/officeart/2008/layout/VerticalCurvedList"/>
    <dgm:cxn modelId="{AFF7A55C-37DA-44E4-9914-0009F03D47BD}" type="presParOf" srcId="{9D6A8053-E19A-4CFB-9F4D-026CEA3DE6AB}" destId="{13812733-6066-467B-A8E1-E676A1B9D943}" srcOrd="10" destOrd="0" presId="urn:microsoft.com/office/officeart/2008/layout/VerticalCurvedList"/>
    <dgm:cxn modelId="{C4DE412F-B563-4C64-872D-B61451DDBF6B}" type="presParOf" srcId="{13812733-6066-467B-A8E1-E676A1B9D943}" destId="{A9D96E11-8FD5-432A-9A5F-7A6852CD780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A816425E-A3F2-4940-B26F-169F0E706D17}" type="doc">
      <dgm:prSet loTypeId="urn:microsoft.com/office/officeart/2008/layout/VerticalCurvedList" loCatId="list" qsTypeId="urn:microsoft.com/office/officeart/2005/8/quickstyle/simple4" qsCatId="simple" csTypeId="urn:microsoft.com/office/officeart/2005/8/colors/colorful1#1" csCatId="colorful" phldr="1"/>
      <dgm:spPr/>
      <dgm:t>
        <a:bodyPr/>
        <a:lstStyle/>
        <a:p>
          <a:endParaRPr lang="zh-CN" altLang="en-US"/>
        </a:p>
      </dgm:t>
    </dgm:pt>
    <dgm:pt modelId="{A65C221C-A34B-4433-AD4F-5E54E09E1CF3}">
      <dgm:prSet phldrT="[Text]"/>
      <dgm:spPr/>
      <dgm:t>
        <a:bodyPr/>
        <a:lstStyle/>
        <a:p>
          <a:r>
            <a:rPr lang="zh-CN" altLang="en-US" b="0" dirty="0" smtClean="0">
              <a:effectLst>
                <a:outerShdw blurRad="38100" dist="38100" dir="2700000" algn="tl">
                  <a:srgbClr val="000000">
                    <a:alpha val="43137"/>
                  </a:srgbClr>
                </a:outerShdw>
              </a:effectLst>
              <a:latin typeface="Calibri" pitchFamily="34" charset="0"/>
            </a:rPr>
            <a:t>交付件</a:t>
          </a:r>
          <a:endParaRPr lang="zh-CN" altLang="en-US" b="0" dirty="0">
            <a:effectLst>
              <a:outerShdw blurRad="38100" dist="38100" dir="2700000" algn="tl">
                <a:srgbClr val="000000">
                  <a:alpha val="43137"/>
                </a:srgbClr>
              </a:outerShdw>
            </a:effectLst>
            <a:latin typeface="Calibri" pitchFamily="34" charset="0"/>
          </a:endParaRPr>
        </a:p>
      </dgm:t>
    </dgm:pt>
    <dgm:pt modelId="{70C10598-1AF1-4761-A6F7-40DF2986AC66}" type="parTrans" cxnId="{FDE102C0-8192-4C01-BC2B-8DAA3B106A76}">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3E5490BC-1A41-4DA6-B421-2A9F828B1C03}" type="sibTrans" cxnId="{FDE102C0-8192-4C01-BC2B-8DAA3B106A76}">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4332AE59-DE37-4695-B7CF-8919B2E1C5DE}">
      <dgm:prSet phldrT="[Text]"/>
      <dgm:spPr/>
      <dgm:t>
        <a:bodyPr/>
        <a:lstStyle/>
        <a:p>
          <a:r>
            <a:rPr lang="zh-CN" altLang="en-US" b="0" dirty="0" smtClean="0">
              <a:effectLst>
                <a:outerShdw blurRad="38100" dist="38100" dir="2700000" algn="tl">
                  <a:srgbClr val="000000">
                    <a:alpha val="43137"/>
                  </a:srgbClr>
                </a:outerShdw>
              </a:effectLst>
              <a:latin typeface="Calibri" pitchFamily="34" charset="0"/>
            </a:rPr>
            <a:t>需求规划及变更管理</a:t>
          </a:r>
          <a:endParaRPr lang="zh-CN" altLang="en-US" b="0" dirty="0">
            <a:effectLst>
              <a:outerShdw blurRad="38100" dist="38100" dir="2700000" algn="tl">
                <a:srgbClr val="000000">
                  <a:alpha val="43137"/>
                </a:srgbClr>
              </a:outerShdw>
            </a:effectLst>
            <a:latin typeface="Calibri" pitchFamily="34" charset="0"/>
          </a:endParaRPr>
        </a:p>
      </dgm:t>
    </dgm:pt>
    <dgm:pt modelId="{8CFB5CA0-4B24-4181-8670-D80048E5939A}" type="parTrans" cxnId="{69120152-65EE-4AFC-AE5F-AD82A2C247A4}">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90082156-1BF0-478E-9E96-91A19051CBAF}" type="sibTrans" cxnId="{69120152-65EE-4AFC-AE5F-AD82A2C247A4}">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31B28A72-5C37-4426-8842-2DAA7BAE8E1C}">
      <dgm:prSet phldrT="[Text]"/>
      <dgm:spPr/>
      <dgm:t>
        <a:bodyPr/>
        <a:lstStyle/>
        <a:p>
          <a:r>
            <a:rPr lang="zh-CN" altLang="en-US" b="0" dirty="0" smtClean="0">
              <a:effectLst>
                <a:outerShdw blurRad="38100" dist="38100" dir="2700000" algn="tl">
                  <a:srgbClr val="000000">
                    <a:alpha val="43137"/>
                  </a:srgbClr>
                </a:outerShdw>
              </a:effectLst>
              <a:latin typeface="Calibri" pitchFamily="34" charset="0"/>
            </a:rPr>
            <a:t>风险与求助</a:t>
          </a:r>
          <a:endParaRPr lang="zh-CN" altLang="en-US" b="0" dirty="0">
            <a:effectLst>
              <a:outerShdw blurRad="38100" dist="38100" dir="2700000" algn="tl">
                <a:srgbClr val="000000">
                  <a:alpha val="43137"/>
                </a:srgbClr>
              </a:outerShdw>
            </a:effectLst>
            <a:latin typeface="Calibri" pitchFamily="34" charset="0"/>
          </a:endParaRPr>
        </a:p>
      </dgm:t>
    </dgm:pt>
    <dgm:pt modelId="{6B010DCD-75F3-4492-977B-6FB178FE2A4A}" type="parTrans" cxnId="{962F3707-DED2-41A5-9F52-4ADBD1CF7515}">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23C6D591-D953-4000-AFE4-D7976B019EA7}" type="sibTrans" cxnId="{962F3707-DED2-41A5-9F52-4ADBD1CF7515}">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F3488C30-FC54-45EC-8147-F71A12B6926D}">
      <dgm:prSet phldrT="[Text]"/>
      <dgm:spPr/>
      <dgm:t>
        <a:bodyPr/>
        <a:lstStyle/>
        <a:p>
          <a:r>
            <a:rPr lang="zh-CN" altLang="en-US" b="0" dirty="0" smtClean="0">
              <a:effectLst>
                <a:outerShdw blurRad="38100" dist="38100" dir="2700000" algn="tl">
                  <a:srgbClr val="000000">
                    <a:alpha val="43137"/>
                  </a:srgbClr>
                </a:outerShdw>
              </a:effectLst>
              <a:latin typeface="Calibri" pitchFamily="34" charset="0"/>
            </a:rPr>
            <a:t>需求及方案的工作过程及方法</a:t>
          </a:r>
          <a:endParaRPr lang="zh-CN" altLang="en-US" b="0" dirty="0">
            <a:effectLst>
              <a:outerShdw blurRad="38100" dist="38100" dir="2700000" algn="tl">
                <a:srgbClr val="000000">
                  <a:alpha val="43137"/>
                </a:srgbClr>
              </a:outerShdw>
            </a:effectLst>
            <a:latin typeface="Calibri" pitchFamily="34" charset="0"/>
          </a:endParaRPr>
        </a:p>
      </dgm:t>
    </dgm:pt>
    <dgm:pt modelId="{6D5D6ACC-55BF-40CA-A6B8-0C3B67CF0A2E}" type="parTrans" cxnId="{AADE0E82-1A7F-421A-A6B6-8ED50325F743}">
      <dgm:prSet/>
      <dgm:spPr/>
      <dgm:t>
        <a:bodyPr/>
        <a:lstStyle/>
        <a:p>
          <a:endParaRPr lang="en-US" b="0"/>
        </a:p>
      </dgm:t>
    </dgm:pt>
    <dgm:pt modelId="{4956F856-8FBE-420D-BF8E-8B1B3394AD37}" type="sibTrans" cxnId="{AADE0E82-1A7F-421A-A6B6-8ED50325F743}">
      <dgm:prSet/>
      <dgm:spPr/>
      <dgm:t>
        <a:bodyPr/>
        <a:lstStyle/>
        <a:p>
          <a:endParaRPr lang="en-US" b="0"/>
        </a:p>
      </dgm:t>
    </dgm:pt>
    <dgm:pt modelId="{2B89E6F2-BCDB-4DD5-BE61-C9B1FBBF1ABA}">
      <dgm:prSet phldrT="[Text]"/>
      <dgm:spPr/>
      <dgm:t>
        <a:bodyPr/>
        <a:lstStyle/>
        <a:p>
          <a:r>
            <a:rPr lang="zh-CN" altLang="en-US" b="0" dirty="0" smtClean="0">
              <a:effectLst>
                <a:outerShdw blurRad="38100" dist="38100" dir="2700000" algn="tl">
                  <a:srgbClr val="000000">
                    <a:alpha val="43137"/>
                  </a:srgbClr>
                </a:outerShdw>
              </a:effectLst>
              <a:latin typeface="Calibri" pitchFamily="34" charset="0"/>
            </a:rPr>
            <a:t>考核指标</a:t>
          </a:r>
          <a:endParaRPr lang="zh-CN" altLang="en-US" b="0" dirty="0">
            <a:effectLst>
              <a:outerShdw blurRad="38100" dist="38100" dir="2700000" algn="tl">
                <a:srgbClr val="000000">
                  <a:alpha val="43137"/>
                </a:srgbClr>
              </a:outerShdw>
            </a:effectLst>
            <a:latin typeface="Calibri" pitchFamily="34" charset="0"/>
          </a:endParaRPr>
        </a:p>
      </dgm:t>
    </dgm:pt>
    <dgm:pt modelId="{CD8A7E19-1478-4BBC-8DBC-A8F6ACDEAC15}" type="parTrans" cxnId="{AC702349-E760-48C1-BB7D-1A9EBF6950FB}">
      <dgm:prSet/>
      <dgm:spPr/>
      <dgm:t>
        <a:bodyPr/>
        <a:lstStyle/>
        <a:p>
          <a:endParaRPr lang="en-US"/>
        </a:p>
      </dgm:t>
    </dgm:pt>
    <dgm:pt modelId="{075E65DB-F5C6-4B42-9156-F05C1448AEB8}" type="sibTrans" cxnId="{AC702349-E760-48C1-BB7D-1A9EBF6950FB}">
      <dgm:prSet/>
      <dgm:spPr/>
      <dgm:t>
        <a:bodyPr/>
        <a:lstStyle/>
        <a:p>
          <a:endParaRPr lang="en-US"/>
        </a:p>
      </dgm:t>
    </dgm:pt>
    <dgm:pt modelId="{C31EF80E-90D3-4C19-A9F5-DE0262FF0702}" type="pres">
      <dgm:prSet presAssocID="{A816425E-A3F2-4940-B26F-169F0E706D17}" presName="Name0" presStyleCnt="0">
        <dgm:presLayoutVars>
          <dgm:chMax val="7"/>
          <dgm:chPref val="7"/>
          <dgm:dir/>
        </dgm:presLayoutVars>
      </dgm:prSet>
      <dgm:spPr/>
      <dgm:t>
        <a:bodyPr/>
        <a:lstStyle/>
        <a:p>
          <a:endParaRPr lang="zh-CN" altLang="en-US"/>
        </a:p>
      </dgm:t>
    </dgm:pt>
    <dgm:pt modelId="{9D6A8053-E19A-4CFB-9F4D-026CEA3DE6AB}" type="pres">
      <dgm:prSet presAssocID="{A816425E-A3F2-4940-B26F-169F0E706D17}" presName="Name1" presStyleCnt="0"/>
      <dgm:spPr/>
      <dgm:t>
        <a:bodyPr/>
        <a:lstStyle/>
        <a:p>
          <a:endParaRPr lang="zh-CN" altLang="en-US"/>
        </a:p>
      </dgm:t>
    </dgm:pt>
    <dgm:pt modelId="{AF4B26E6-4021-497E-8FAE-028C12863F03}" type="pres">
      <dgm:prSet presAssocID="{A816425E-A3F2-4940-B26F-169F0E706D17}" presName="cycle" presStyleCnt="0"/>
      <dgm:spPr/>
      <dgm:t>
        <a:bodyPr/>
        <a:lstStyle/>
        <a:p>
          <a:endParaRPr lang="zh-CN" altLang="en-US"/>
        </a:p>
      </dgm:t>
    </dgm:pt>
    <dgm:pt modelId="{E09E8735-7B0C-42FB-A491-D219622A9642}" type="pres">
      <dgm:prSet presAssocID="{A816425E-A3F2-4940-B26F-169F0E706D17}" presName="srcNode" presStyleLbl="node1" presStyleIdx="0" presStyleCnt="5"/>
      <dgm:spPr/>
      <dgm:t>
        <a:bodyPr/>
        <a:lstStyle/>
        <a:p>
          <a:endParaRPr lang="zh-CN" altLang="en-US"/>
        </a:p>
      </dgm:t>
    </dgm:pt>
    <dgm:pt modelId="{82F990B0-1DBF-4DE6-8B7D-223C812D1E2D}" type="pres">
      <dgm:prSet presAssocID="{A816425E-A3F2-4940-B26F-169F0E706D17}" presName="conn" presStyleLbl="parChTrans1D2" presStyleIdx="0" presStyleCnt="1"/>
      <dgm:spPr/>
      <dgm:t>
        <a:bodyPr/>
        <a:lstStyle/>
        <a:p>
          <a:endParaRPr lang="zh-CN" altLang="en-US"/>
        </a:p>
      </dgm:t>
    </dgm:pt>
    <dgm:pt modelId="{0FC24794-9ABA-4432-8C66-E620DEC041DD}" type="pres">
      <dgm:prSet presAssocID="{A816425E-A3F2-4940-B26F-169F0E706D17}" presName="extraNode" presStyleLbl="node1" presStyleIdx="0" presStyleCnt="5"/>
      <dgm:spPr/>
      <dgm:t>
        <a:bodyPr/>
        <a:lstStyle/>
        <a:p>
          <a:endParaRPr lang="zh-CN" altLang="en-US"/>
        </a:p>
      </dgm:t>
    </dgm:pt>
    <dgm:pt modelId="{58899874-9205-435B-9DE8-921CB53337F3}" type="pres">
      <dgm:prSet presAssocID="{A816425E-A3F2-4940-B26F-169F0E706D17}" presName="dstNode" presStyleLbl="node1" presStyleIdx="0" presStyleCnt="5"/>
      <dgm:spPr/>
      <dgm:t>
        <a:bodyPr/>
        <a:lstStyle/>
        <a:p>
          <a:endParaRPr lang="zh-CN" altLang="en-US"/>
        </a:p>
      </dgm:t>
    </dgm:pt>
    <dgm:pt modelId="{2176AAE4-0DCE-418D-AF38-D26B5E69061B}" type="pres">
      <dgm:prSet presAssocID="{F3488C30-FC54-45EC-8147-F71A12B6926D}" presName="text_1" presStyleLbl="node1" presStyleIdx="0" presStyleCnt="5">
        <dgm:presLayoutVars>
          <dgm:bulletEnabled val="1"/>
        </dgm:presLayoutVars>
      </dgm:prSet>
      <dgm:spPr/>
      <dgm:t>
        <a:bodyPr/>
        <a:lstStyle/>
        <a:p>
          <a:endParaRPr lang="en-US"/>
        </a:p>
      </dgm:t>
    </dgm:pt>
    <dgm:pt modelId="{8EB62395-DEF2-4B98-8477-08FE64E0CFC3}" type="pres">
      <dgm:prSet presAssocID="{F3488C30-FC54-45EC-8147-F71A12B6926D}" presName="accent_1" presStyleCnt="0"/>
      <dgm:spPr/>
      <dgm:t>
        <a:bodyPr/>
        <a:lstStyle/>
        <a:p>
          <a:endParaRPr lang="zh-CN" altLang="en-US"/>
        </a:p>
      </dgm:t>
    </dgm:pt>
    <dgm:pt modelId="{04A614E4-D6E6-4BB5-9D23-DB86B6FB24A0}" type="pres">
      <dgm:prSet presAssocID="{F3488C30-FC54-45EC-8147-F71A12B6926D}" presName="accentRepeatNode" presStyleLbl="solidFgAcc1" presStyleIdx="0" presStyleCnt="5"/>
      <dgm:spPr/>
      <dgm:t>
        <a:bodyPr/>
        <a:lstStyle/>
        <a:p>
          <a:endParaRPr lang="zh-CN" altLang="en-US"/>
        </a:p>
      </dgm:t>
    </dgm:pt>
    <dgm:pt modelId="{0BCAB171-1203-4B65-90BC-D865E005C125}" type="pres">
      <dgm:prSet presAssocID="{A65C221C-A34B-4433-AD4F-5E54E09E1CF3}" presName="text_2" presStyleLbl="node1" presStyleIdx="1" presStyleCnt="5">
        <dgm:presLayoutVars>
          <dgm:bulletEnabled val="1"/>
        </dgm:presLayoutVars>
      </dgm:prSet>
      <dgm:spPr/>
      <dgm:t>
        <a:bodyPr/>
        <a:lstStyle/>
        <a:p>
          <a:endParaRPr lang="en-US"/>
        </a:p>
      </dgm:t>
    </dgm:pt>
    <dgm:pt modelId="{6AB5A94A-8F94-4D46-A780-BCFB9353270F}" type="pres">
      <dgm:prSet presAssocID="{A65C221C-A34B-4433-AD4F-5E54E09E1CF3}" presName="accent_2" presStyleCnt="0"/>
      <dgm:spPr/>
      <dgm:t>
        <a:bodyPr/>
        <a:lstStyle/>
        <a:p>
          <a:endParaRPr lang="zh-CN" altLang="en-US"/>
        </a:p>
      </dgm:t>
    </dgm:pt>
    <dgm:pt modelId="{975B190E-A12A-491A-96CD-5556018B848A}" type="pres">
      <dgm:prSet presAssocID="{A65C221C-A34B-4433-AD4F-5E54E09E1CF3}" presName="accentRepeatNode" presStyleLbl="solidFgAcc1" presStyleIdx="1" presStyleCnt="5"/>
      <dgm:spPr/>
      <dgm:t>
        <a:bodyPr/>
        <a:lstStyle/>
        <a:p>
          <a:endParaRPr lang="zh-CN" altLang="en-US"/>
        </a:p>
      </dgm:t>
    </dgm:pt>
    <dgm:pt modelId="{533520A1-0D33-4985-B269-3FA6F1C8B090}" type="pres">
      <dgm:prSet presAssocID="{4332AE59-DE37-4695-B7CF-8919B2E1C5DE}" presName="text_3" presStyleLbl="node1" presStyleIdx="2" presStyleCnt="5">
        <dgm:presLayoutVars>
          <dgm:bulletEnabled val="1"/>
        </dgm:presLayoutVars>
      </dgm:prSet>
      <dgm:spPr/>
      <dgm:t>
        <a:bodyPr/>
        <a:lstStyle/>
        <a:p>
          <a:endParaRPr lang="en-US"/>
        </a:p>
      </dgm:t>
    </dgm:pt>
    <dgm:pt modelId="{5D935E07-4601-472F-BF7B-E638298C3F51}" type="pres">
      <dgm:prSet presAssocID="{4332AE59-DE37-4695-B7CF-8919B2E1C5DE}" presName="accent_3" presStyleCnt="0"/>
      <dgm:spPr/>
    </dgm:pt>
    <dgm:pt modelId="{E29557C1-82E8-4303-ABE2-B20F496C0CC4}" type="pres">
      <dgm:prSet presAssocID="{4332AE59-DE37-4695-B7CF-8919B2E1C5DE}" presName="accentRepeatNode" presStyleLbl="solidFgAcc1" presStyleIdx="2" presStyleCnt="5"/>
      <dgm:spPr/>
      <dgm:t>
        <a:bodyPr/>
        <a:lstStyle/>
        <a:p>
          <a:endParaRPr lang="zh-CN" altLang="en-US"/>
        </a:p>
      </dgm:t>
    </dgm:pt>
    <dgm:pt modelId="{A278396C-2713-4512-B5B2-A7DC351A4F08}" type="pres">
      <dgm:prSet presAssocID="{2B89E6F2-BCDB-4DD5-BE61-C9B1FBBF1ABA}" presName="text_4" presStyleLbl="node1" presStyleIdx="3" presStyleCnt="5">
        <dgm:presLayoutVars>
          <dgm:bulletEnabled val="1"/>
        </dgm:presLayoutVars>
      </dgm:prSet>
      <dgm:spPr/>
      <dgm:t>
        <a:bodyPr/>
        <a:lstStyle/>
        <a:p>
          <a:endParaRPr lang="en-US"/>
        </a:p>
      </dgm:t>
    </dgm:pt>
    <dgm:pt modelId="{1713C5DF-C903-47A3-9A8D-E2451A54B36E}" type="pres">
      <dgm:prSet presAssocID="{2B89E6F2-BCDB-4DD5-BE61-C9B1FBBF1ABA}" presName="accent_4" presStyleCnt="0"/>
      <dgm:spPr/>
    </dgm:pt>
    <dgm:pt modelId="{3CF85776-44D1-445E-9574-29875DC4D00B}" type="pres">
      <dgm:prSet presAssocID="{2B89E6F2-BCDB-4DD5-BE61-C9B1FBBF1ABA}" presName="accentRepeatNode" presStyleLbl="solidFgAcc1" presStyleIdx="3" presStyleCnt="5"/>
      <dgm:spPr/>
    </dgm:pt>
    <dgm:pt modelId="{547C9AAD-A6DA-4471-830B-F48D3B4D72D6}" type="pres">
      <dgm:prSet presAssocID="{31B28A72-5C37-4426-8842-2DAA7BAE8E1C}" presName="text_5" presStyleLbl="node1" presStyleIdx="4" presStyleCnt="5">
        <dgm:presLayoutVars>
          <dgm:bulletEnabled val="1"/>
        </dgm:presLayoutVars>
      </dgm:prSet>
      <dgm:spPr/>
      <dgm:t>
        <a:bodyPr/>
        <a:lstStyle/>
        <a:p>
          <a:endParaRPr lang="en-US"/>
        </a:p>
      </dgm:t>
    </dgm:pt>
    <dgm:pt modelId="{13812733-6066-467B-A8E1-E676A1B9D943}" type="pres">
      <dgm:prSet presAssocID="{31B28A72-5C37-4426-8842-2DAA7BAE8E1C}" presName="accent_5" presStyleCnt="0"/>
      <dgm:spPr/>
    </dgm:pt>
    <dgm:pt modelId="{A9D96E11-8FD5-432A-9A5F-7A6852CD7801}" type="pres">
      <dgm:prSet presAssocID="{31B28A72-5C37-4426-8842-2DAA7BAE8E1C}" presName="accentRepeatNode" presStyleLbl="solidFgAcc1" presStyleIdx="4" presStyleCnt="5"/>
      <dgm:spPr/>
      <dgm:t>
        <a:bodyPr/>
        <a:lstStyle/>
        <a:p>
          <a:endParaRPr lang="zh-CN" altLang="en-US"/>
        </a:p>
      </dgm:t>
    </dgm:pt>
  </dgm:ptLst>
  <dgm:cxnLst>
    <dgm:cxn modelId="{69120152-65EE-4AFC-AE5F-AD82A2C247A4}" srcId="{A816425E-A3F2-4940-B26F-169F0E706D17}" destId="{4332AE59-DE37-4695-B7CF-8919B2E1C5DE}" srcOrd="2" destOrd="0" parTransId="{8CFB5CA0-4B24-4181-8670-D80048E5939A}" sibTransId="{90082156-1BF0-478E-9E96-91A19051CBAF}"/>
    <dgm:cxn modelId="{962F3707-DED2-41A5-9F52-4ADBD1CF7515}" srcId="{A816425E-A3F2-4940-B26F-169F0E706D17}" destId="{31B28A72-5C37-4426-8842-2DAA7BAE8E1C}" srcOrd="4" destOrd="0" parTransId="{6B010DCD-75F3-4492-977B-6FB178FE2A4A}" sibTransId="{23C6D591-D953-4000-AFE4-D7976B019EA7}"/>
    <dgm:cxn modelId="{1FFB4852-FAA9-4A04-8954-04A98F221814}" type="presOf" srcId="{4332AE59-DE37-4695-B7CF-8919B2E1C5DE}" destId="{533520A1-0D33-4985-B269-3FA6F1C8B090}" srcOrd="0" destOrd="0" presId="urn:microsoft.com/office/officeart/2008/layout/VerticalCurvedList"/>
    <dgm:cxn modelId="{B1F573C9-1A93-4EE3-9216-2D2A317201DC}" type="presOf" srcId="{F3488C30-FC54-45EC-8147-F71A12B6926D}" destId="{2176AAE4-0DCE-418D-AF38-D26B5E69061B}" srcOrd="0" destOrd="0" presId="urn:microsoft.com/office/officeart/2008/layout/VerticalCurvedList"/>
    <dgm:cxn modelId="{FDE102C0-8192-4C01-BC2B-8DAA3B106A76}" srcId="{A816425E-A3F2-4940-B26F-169F0E706D17}" destId="{A65C221C-A34B-4433-AD4F-5E54E09E1CF3}" srcOrd="1" destOrd="0" parTransId="{70C10598-1AF1-4761-A6F7-40DF2986AC66}" sibTransId="{3E5490BC-1A41-4DA6-B421-2A9F828B1C03}"/>
    <dgm:cxn modelId="{28CA6B7E-DBA6-4C9A-8C75-95DA8588A020}" type="presOf" srcId="{2B89E6F2-BCDB-4DD5-BE61-C9B1FBBF1ABA}" destId="{A278396C-2713-4512-B5B2-A7DC351A4F08}" srcOrd="0" destOrd="0" presId="urn:microsoft.com/office/officeart/2008/layout/VerticalCurvedList"/>
    <dgm:cxn modelId="{F12B28B0-C034-4B2B-A39E-9E2492F126B4}" type="presOf" srcId="{4956F856-8FBE-420D-BF8E-8B1B3394AD37}" destId="{82F990B0-1DBF-4DE6-8B7D-223C812D1E2D}" srcOrd="0" destOrd="0" presId="urn:microsoft.com/office/officeart/2008/layout/VerticalCurvedList"/>
    <dgm:cxn modelId="{AADE0E82-1A7F-421A-A6B6-8ED50325F743}" srcId="{A816425E-A3F2-4940-B26F-169F0E706D17}" destId="{F3488C30-FC54-45EC-8147-F71A12B6926D}" srcOrd="0" destOrd="0" parTransId="{6D5D6ACC-55BF-40CA-A6B8-0C3B67CF0A2E}" sibTransId="{4956F856-8FBE-420D-BF8E-8B1B3394AD37}"/>
    <dgm:cxn modelId="{AC702349-E760-48C1-BB7D-1A9EBF6950FB}" srcId="{A816425E-A3F2-4940-B26F-169F0E706D17}" destId="{2B89E6F2-BCDB-4DD5-BE61-C9B1FBBF1ABA}" srcOrd="3" destOrd="0" parTransId="{CD8A7E19-1478-4BBC-8DBC-A8F6ACDEAC15}" sibTransId="{075E65DB-F5C6-4B42-9156-F05C1448AEB8}"/>
    <dgm:cxn modelId="{4A96F3F4-80FF-4B0A-B165-0DC791BDE0DF}" type="presOf" srcId="{A816425E-A3F2-4940-B26F-169F0E706D17}" destId="{C31EF80E-90D3-4C19-A9F5-DE0262FF0702}" srcOrd="0" destOrd="0" presId="urn:microsoft.com/office/officeart/2008/layout/VerticalCurvedList"/>
    <dgm:cxn modelId="{73387235-2660-41A3-ABB5-4BACC6BC82D8}" type="presOf" srcId="{31B28A72-5C37-4426-8842-2DAA7BAE8E1C}" destId="{547C9AAD-A6DA-4471-830B-F48D3B4D72D6}" srcOrd="0" destOrd="0" presId="urn:microsoft.com/office/officeart/2008/layout/VerticalCurvedList"/>
    <dgm:cxn modelId="{84531D00-4F2F-40AF-AC81-4840AE66BC20}" type="presOf" srcId="{A65C221C-A34B-4433-AD4F-5E54E09E1CF3}" destId="{0BCAB171-1203-4B65-90BC-D865E005C125}" srcOrd="0" destOrd="0" presId="urn:microsoft.com/office/officeart/2008/layout/VerticalCurvedList"/>
    <dgm:cxn modelId="{AFFD9094-416B-4861-9885-EDE35FAB974C}" type="presParOf" srcId="{C31EF80E-90D3-4C19-A9F5-DE0262FF0702}" destId="{9D6A8053-E19A-4CFB-9F4D-026CEA3DE6AB}" srcOrd="0" destOrd="0" presId="urn:microsoft.com/office/officeart/2008/layout/VerticalCurvedList"/>
    <dgm:cxn modelId="{90296FF5-5171-4AB2-8575-69F4A1CF0319}" type="presParOf" srcId="{9D6A8053-E19A-4CFB-9F4D-026CEA3DE6AB}" destId="{AF4B26E6-4021-497E-8FAE-028C12863F03}" srcOrd="0" destOrd="0" presId="urn:microsoft.com/office/officeart/2008/layout/VerticalCurvedList"/>
    <dgm:cxn modelId="{1087776E-62C3-4119-9425-BCA87555480E}" type="presParOf" srcId="{AF4B26E6-4021-497E-8FAE-028C12863F03}" destId="{E09E8735-7B0C-42FB-A491-D219622A9642}" srcOrd="0" destOrd="0" presId="urn:microsoft.com/office/officeart/2008/layout/VerticalCurvedList"/>
    <dgm:cxn modelId="{D3F03975-CADD-496F-A3A3-2AB924F12FF2}" type="presParOf" srcId="{AF4B26E6-4021-497E-8FAE-028C12863F03}" destId="{82F990B0-1DBF-4DE6-8B7D-223C812D1E2D}" srcOrd="1" destOrd="0" presId="urn:microsoft.com/office/officeart/2008/layout/VerticalCurvedList"/>
    <dgm:cxn modelId="{159B5898-9D9C-47FF-B531-E57847D90EF4}" type="presParOf" srcId="{AF4B26E6-4021-497E-8FAE-028C12863F03}" destId="{0FC24794-9ABA-4432-8C66-E620DEC041DD}" srcOrd="2" destOrd="0" presId="urn:microsoft.com/office/officeart/2008/layout/VerticalCurvedList"/>
    <dgm:cxn modelId="{B6030B87-A8B0-4DDB-9722-2B0AB3589DEC}" type="presParOf" srcId="{AF4B26E6-4021-497E-8FAE-028C12863F03}" destId="{58899874-9205-435B-9DE8-921CB53337F3}" srcOrd="3" destOrd="0" presId="urn:microsoft.com/office/officeart/2008/layout/VerticalCurvedList"/>
    <dgm:cxn modelId="{D3DB313A-F2BC-4A35-9E1E-31DD006EB777}" type="presParOf" srcId="{9D6A8053-E19A-4CFB-9F4D-026CEA3DE6AB}" destId="{2176AAE4-0DCE-418D-AF38-D26B5E69061B}" srcOrd="1" destOrd="0" presId="urn:microsoft.com/office/officeart/2008/layout/VerticalCurvedList"/>
    <dgm:cxn modelId="{EA3C48B7-E3E1-4DDF-8F5A-706B1EF9148F}" type="presParOf" srcId="{9D6A8053-E19A-4CFB-9F4D-026CEA3DE6AB}" destId="{8EB62395-DEF2-4B98-8477-08FE64E0CFC3}" srcOrd="2" destOrd="0" presId="urn:microsoft.com/office/officeart/2008/layout/VerticalCurvedList"/>
    <dgm:cxn modelId="{E1163636-9115-4314-B705-0CC8703C6F90}" type="presParOf" srcId="{8EB62395-DEF2-4B98-8477-08FE64E0CFC3}" destId="{04A614E4-D6E6-4BB5-9D23-DB86B6FB24A0}" srcOrd="0" destOrd="0" presId="urn:microsoft.com/office/officeart/2008/layout/VerticalCurvedList"/>
    <dgm:cxn modelId="{471C622F-3AA6-4582-AD33-8AED226027AB}" type="presParOf" srcId="{9D6A8053-E19A-4CFB-9F4D-026CEA3DE6AB}" destId="{0BCAB171-1203-4B65-90BC-D865E005C125}" srcOrd="3" destOrd="0" presId="urn:microsoft.com/office/officeart/2008/layout/VerticalCurvedList"/>
    <dgm:cxn modelId="{2A27AB14-503A-40D5-BBBB-098D46CC4712}" type="presParOf" srcId="{9D6A8053-E19A-4CFB-9F4D-026CEA3DE6AB}" destId="{6AB5A94A-8F94-4D46-A780-BCFB9353270F}" srcOrd="4" destOrd="0" presId="urn:microsoft.com/office/officeart/2008/layout/VerticalCurvedList"/>
    <dgm:cxn modelId="{8E3C6C6C-E381-4CD5-972E-0B3CACC44466}" type="presParOf" srcId="{6AB5A94A-8F94-4D46-A780-BCFB9353270F}" destId="{975B190E-A12A-491A-96CD-5556018B848A}" srcOrd="0" destOrd="0" presId="urn:microsoft.com/office/officeart/2008/layout/VerticalCurvedList"/>
    <dgm:cxn modelId="{35DE5B69-009B-4C9C-B38D-B43D4F118EE6}" type="presParOf" srcId="{9D6A8053-E19A-4CFB-9F4D-026CEA3DE6AB}" destId="{533520A1-0D33-4985-B269-3FA6F1C8B090}" srcOrd="5" destOrd="0" presId="urn:microsoft.com/office/officeart/2008/layout/VerticalCurvedList"/>
    <dgm:cxn modelId="{F14E5BDE-8430-47C1-9AD5-30C4C9B25E1A}" type="presParOf" srcId="{9D6A8053-E19A-4CFB-9F4D-026CEA3DE6AB}" destId="{5D935E07-4601-472F-BF7B-E638298C3F51}" srcOrd="6" destOrd="0" presId="urn:microsoft.com/office/officeart/2008/layout/VerticalCurvedList"/>
    <dgm:cxn modelId="{633B54B1-07DB-4957-AAC6-D64B6DC480F8}" type="presParOf" srcId="{5D935E07-4601-472F-BF7B-E638298C3F51}" destId="{E29557C1-82E8-4303-ABE2-B20F496C0CC4}" srcOrd="0" destOrd="0" presId="urn:microsoft.com/office/officeart/2008/layout/VerticalCurvedList"/>
    <dgm:cxn modelId="{3DB788CB-1352-4D0A-8EBC-5844D94269A4}" type="presParOf" srcId="{9D6A8053-E19A-4CFB-9F4D-026CEA3DE6AB}" destId="{A278396C-2713-4512-B5B2-A7DC351A4F08}" srcOrd="7" destOrd="0" presId="urn:microsoft.com/office/officeart/2008/layout/VerticalCurvedList"/>
    <dgm:cxn modelId="{43644B99-E4C7-4435-8AFA-C3BDC787F945}" type="presParOf" srcId="{9D6A8053-E19A-4CFB-9F4D-026CEA3DE6AB}" destId="{1713C5DF-C903-47A3-9A8D-E2451A54B36E}" srcOrd="8" destOrd="0" presId="urn:microsoft.com/office/officeart/2008/layout/VerticalCurvedList"/>
    <dgm:cxn modelId="{23EE4456-2BB0-47D5-AD24-940467319E1B}" type="presParOf" srcId="{1713C5DF-C903-47A3-9A8D-E2451A54B36E}" destId="{3CF85776-44D1-445E-9574-29875DC4D00B}" srcOrd="0" destOrd="0" presId="urn:microsoft.com/office/officeart/2008/layout/VerticalCurvedList"/>
    <dgm:cxn modelId="{9D662870-4A77-49B8-B432-1564767B4AAF}" type="presParOf" srcId="{9D6A8053-E19A-4CFB-9F4D-026CEA3DE6AB}" destId="{547C9AAD-A6DA-4471-830B-F48D3B4D72D6}" srcOrd="9" destOrd="0" presId="urn:microsoft.com/office/officeart/2008/layout/VerticalCurvedList"/>
    <dgm:cxn modelId="{1A3176CC-BA09-41D4-90CC-6FAC54128958}" type="presParOf" srcId="{9D6A8053-E19A-4CFB-9F4D-026CEA3DE6AB}" destId="{13812733-6066-467B-A8E1-E676A1B9D943}" srcOrd="10" destOrd="0" presId="urn:microsoft.com/office/officeart/2008/layout/VerticalCurvedList"/>
    <dgm:cxn modelId="{DF311B72-EFE1-4F3E-BA09-FAC22571D4CE}" type="presParOf" srcId="{13812733-6066-467B-A8E1-E676A1B9D943}" destId="{A9D96E11-8FD5-432A-9A5F-7A6852CD780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C68524C2-5162-4C49-BF08-2D3443245CA0}" type="doc">
      <dgm:prSet loTypeId="urn:microsoft.com/office/officeart/2005/8/layout/venn1" loCatId="relationship" qsTypeId="urn:microsoft.com/office/officeart/2005/8/quickstyle/simple1" qsCatId="simple" csTypeId="urn:microsoft.com/office/officeart/2005/8/colors/colorful1#5" csCatId="colorful" phldr="1"/>
      <dgm:spPr/>
    </dgm:pt>
    <dgm:pt modelId="{445EE416-6777-4E25-90C6-BB81498E4006}">
      <dgm:prSet phldrT="[文本]" custT="1"/>
      <dgm:spPr/>
      <dgm:t>
        <a:bodyPr/>
        <a:lstStyle/>
        <a:p>
          <a:r>
            <a:rPr lang="zh-CN" altLang="en-US" sz="1200" dirty="0" smtClean="0">
              <a:latin typeface="微软雅黑" pitchFamily="34" charset="-122"/>
              <a:ea typeface="微软雅黑" pitchFamily="34" charset="-122"/>
            </a:rPr>
            <a:t>需求分析进行不充分</a:t>
          </a:r>
          <a:endParaRPr lang="en-US" altLang="zh-CN" sz="1200" dirty="0" smtClean="0">
            <a:latin typeface="微软雅黑" pitchFamily="34" charset="-122"/>
            <a:ea typeface="微软雅黑" pitchFamily="34" charset="-122"/>
          </a:endParaRPr>
        </a:p>
        <a:p>
          <a:r>
            <a:rPr lang="en-US" altLang="zh-CN" sz="1050" b="1" i="0" dirty="0" smtClean="0">
              <a:solidFill>
                <a:srgbClr val="C00000"/>
              </a:solidFill>
              <a:latin typeface="微软雅黑" pitchFamily="34" charset="-122"/>
              <a:ea typeface="微软雅黑" pitchFamily="34" charset="-122"/>
            </a:rPr>
            <a:t>(</a:t>
          </a:r>
          <a:r>
            <a:rPr lang="zh-CN" altLang="en-US" sz="1050" b="1" i="0" dirty="0" smtClean="0">
              <a:solidFill>
                <a:srgbClr val="C00000"/>
              </a:solidFill>
              <a:latin typeface="微软雅黑" pitchFamily="34" charset="-122"/>
              <a:ea typeface="微软雅黑" pitchFamily="34" charset="-122"/>
            </a:rPr>
            <a:t>内部原因</a:t>
          </a:r>
          <a:r>
            <a:rPr lang="en-US" altLang="zh-CN" sz="1050" b="1" i="0" dirty="0" smtClean="0">
              <a:solidFill>
                <a:srgbClr val="C00000"/>
              </a:solidFill>
              <a:latin typeface="微软雅黑" pitchFamily="34" charset="-122"/>
              <a:ea typeface="微软雅黑" pitchFamily="34" charset="-122"/>
            </a:rPr>
            <a:t>)</a:t>
          </a:r>
          <a:endParaRPr lang="zh-CN" altLang="en-US" sz="1050" b="1" i="0" dirty="0">
            <a:solidFill>
              <a:srgbClr val="C00000"/>
            </a:solidFill>
            <a:latin typeface="微软雅黑" pitchFamily="34" charset="-122"/>
            <a:ea typeface="微软雅黑" pitchFamily="34" charset="-122"/>
          </a:endParaRPr>
        </a:p>
      </dgm:t>
    </dgm:pt>
    <dgm:pt modelId="{79047BC4-8A82-4763-9900-CD13E3F60926}" type="parTrans" cxnId="{DADD2D74-DEFF-4169-B419-3DDD34B6706D}">
      <dgm:prSet/>
      <dgm:spPr/>
      <dgm:t>
        <a:bodyPr/>
        <a:lstStyle/>
        <a:p>
          <a:endParaRPr lang="zh-CN" altLang="en-US" sz="1100">
            <a:latin typeface="微软雅黑" pitchFamily="34" charset="-122"/>
            <a:ea typeface="微软雅黑" pitchFamily="34" charset="-122"/>
          </a:endParaRPr>
        </a:p>
      </dgm:t>
    </dgm:pt>
    <dgm:pt modelId="{8D061E10-5DDF-4833-9F4D-55591B261841}" type="sibTrans" cxnId="{DADD2D74-DEFF-4169-B419-3DDD34B6706D}">
      <dgm:prSet/>
      <dgm:spPr/>
      <dgm:t>
        <a:bodyPr/>
        <a:lstStyle/>
        <a:p>
          <a:endParaRPr lang="zh-CN" altLang="en-US" sz="1100">
            <a:latin typeface="微软雅黑" pitchFamily="34" charset="-122"/>
            <a:ea typeface="微软雅黑" pitchFamily="34" charset="-122"/>
          </a:endParaRPr>
        </a:p>
      </dgm:t>
    </dgm:pt>
    <dgm:pt modelId="{590E68CD-3A2F-4A89-A3A2-5F5BDC100637}">
      <dgm:prSet phldrT="[文本]" custT="1"/>
      <dgm:spPr/>
      <dgm:t>
        <a:bodyPr/>
        <a:lstStyle/>
        <a:p>
          <a:r>
            <a:rPr lang="zh-CN" altLang="en-US" sz="1200" dirty="0" smtClean="0">
              <a:latin typeface="微软雅黑" pitchFamily="34" charset="-122"/>
              <a:ea typeface="微软雅黑" pitchFamily="34" charset="-122"/>
            </a:rPr>
            <a:t>需求来源各相关组织（一线，业务部门</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）沟通不充分</a:t>
          </a:r>
          <a:endParaRPr lang="en-US" altLang="zh-CN" sz="1200" dirty="0" smtClean="0">
            <a:latin typeface="微软雅黑" pitchFamily="34" charset="-122"/>
            <a:ea typeface="微软雅黑" pitchFamily="34" charset="-122"/>
          </a:endParaRPr>
        </a:p>
        <a:p>
          <a:r>
            <a:rPr lang="en-US" altLang="zh-CN" sz="1050" b="1" i="0" dirty="0" smtClean="0">
              <a:solidFill>
                <a:srgbClr val="C00000"/>
              </a:solidFill>
              <a:latin typeface="微软雅黑" pitchFamily="34" charset="-122"/>
              <a:ea typeface="微软雅黑" pitchFamily="34" charset="-122"/>
            </a:rPr>
            <a:t>(</a:t>
          </a:r>
          <a:r>
            <a:rPr lang="zh-CN" altLang="en-US" sz="1050" b="1" i="0" dirty="0" smtClean="0">
              <a:solidFill>
                <a:srgbClr val="C00000"/>
              </a:solidFill>
              <a:latin typeface="微软雅黑" pitchFamily="34" charset="-122"/>
              <a:ea typeface="微软雅黑" pitchFamily="34" charset="-122"/>
            </a:rPr>
            <a:t>内部原因</a:t>
          </a:r>
          <a:r>
            <a:rPr lang="en-US" altLang="zh-CN" sz="1050" b="1" i="0" dirty="0" smtClean="0">
              <a:solidFill>
                <a:srgbClr val="C00000"/>
              </a:solidFill>
              <a:latin typeface="微软雅黑" pitchFamily="34" charset="-122"/>
              <a:ea typeface="微软雅黑" pitchFamily="34" charset="-122"/>
            </a:rPr>
            <a:t>)</a:t>
          </a:r>
          <a:endParaRPr lang="zh-CN" altLang="en-US" sz="1050" b="1" i="0" dirty="0">
            <a:solidFill>
              <a:srgbClr val="C00000"/>
            </a:solidFill>
            <a:latin typeface="微软雅黑" pitchFamily="34" charset="-122"/>
            <a:ea typeface="微软雅黑" pitchFamily="34" charset="-122"/>
          </a:endParaRPr>
        </a:p>
      </dgm:t>
    </dgm:pt>
    <dgm:pt modelId="{CCB3B84D-E417-412E-8EB3-B97AB5B4FBB5}" type="parTrans" cxnId="{A5CD1817-AC3A-4CDA-87EB-D5A448195C09}">
      <dgm:prSet/>
      <dgm:spPr/>
      <dgm:t>
        <a:bodyPr/>
        <a:lstStyle/>
        <a:p>
          <a:endParaRPr lang="zh-CN" altLang="en-US" sz="1100">
            <a:latin typeface="微软雅黑" pitchFamily="34" charset="-122"/>
            <a:ea typeface="微软雅黑" pitchFamily="34" charset="-122"/>
          </a:endParaRPr>
        </a:p>
      </dgm:t>
    </dgm:pt>
    <dgm:pt modelId="{1350C7FA-1E49-43C0-903C-759D7D673242}" type="sibTrans" cxnId="{A5CD1817-AC3A-4CDA-87EB-D5A448195C09}">
      <dgm:prSet/>
      <dgm:spPr/>
      <dgm:t>
        <a:bodyPr/>
        <a:lstStyle/>
        <a:p>
          <a:endParaRPr lang="zh-CN" altLang="en-US" sz="1100">
            <a:latin typeface="微软雅黑" pitchFamily="34" charset="-122"/>
            <a:ea typeface="微软雅黑" pitchFamily="34" charset="-122"/>
          </a:endParaRPr>
        </a:p>
      </dgm:t>
    </dgm:pt>
    <dgm:pt modelId="{8279EBCD-6FB3-4E1C-AA05-8867CC06C47C}">
      <dgm:prSet phldrT="[文本]" custT="1"/>
      <dgm:spPr/>
      <dgm:t>
        <a:bodyPr/>
        <a:lstStyle/>
        <a:p>
          <a:r>
            <a:rPr lang="zh-CN" altLang="en-US" sz="1200" dirty="0" smtClean="0">
              <a:latin typeface="微软雅黑" pitchFamily="34" charset="-122"/>
              <a:ea typeface="微软雅黑" pitchFamily="34" charset="-122"/>
            </a:rPr>
            <a:t>不可预知的问题</a:t>
          </a:r>
          <a:endParaRPr lang="en-US" altLang="zh-CN" sz="1200" dirty="0" smtClean="0">
            <a:latin typeface="微软雅黑" pitchFamily="34" charset="-122"/>
            <a:ea typeface="微软雅黑" pitchFamily="34" charset="-122"/>
          </a:endParaRPr>
        </a:p>
        <a:p>
          <a:r>
            <a:rPr lang="en-US" altLang="zh-CN" sz="1050" b="1" i="0" dirty="0" smtClean="0">
              <a:solidFill>
                <a:srgbClr val="C00000"/>
              </a:solidFill>
              <a:latin typeface="微软雅黑" pitchFamily="34" charset="-122"/>
              <a:ea typeface="微软雅黑" pitchFamily="34" charset="-122"/>
            </a:rPr>
            <a:t>(</a:t>
          </a:r>
          <a:r>
            <a:rPr lang="zh-CN" altLang="en-US" sz="1050" b="1" i="0" dirty="0" smtClean="0">
              <a:solidFill>
                <a:srgbClr val="C00000"/>
              </a:solidFill>
              <a:latin typeface="微软雅黑" pitchFamily="34" charset="-122"/>
              <a:ea typeface="微软雅黑" pitchFamily="34" charset="-122"/>
            </a:rPr>
            <a:t>外部原因</a:t>
          </a:r>
          <a:r>
            <a:rPr lang="en-US" altLang="zh-CN" sz="1050" b="1" i="0" dirty="0" smtClean="0">
              <a:solidFill>
                <a:srgbClr val="C00000"/>
              </a:solidFill>
              <a:latin typeface="微软雅黑" pitchFamily="34" charset="-122"/>
              <a:ea typeface="微软雅黑" pitchFamily="34" charset="-122"/>
            </a:rPr>
            <a:t>)</a:t>
          </a:r>
          <a:endParaRPr lang="zh-CN" altLang="en-US" sz="1050" b="1" i="0" dirty="0">
            <a:solidFill>
              <a:srgbClr val="C00000"/>
            </a:solidFill>
            <a:latin typeface="微软雅黑" pitchFamily="34" charset="-122"/>
            <a:ea typeface="微软雅黑" pitchFamily="34" charset="-122"/>
          </a:endParaRPr>
        </a:p>
      </dgm:t>
    </dgm:pt>
    <dgm:pt modelId="{9CCBD9D3-59F8-4988-BE5F-1FBBD2FA39DA}" type="parTrans" cxnId="{8EC7F1B4-E669-44E6-B66E-5F40EA5CBC5B}">
      <dgm:prSet/>
      <dgm:spPr/>
      <dgm:t>
        <a:bodyPr/>
        <a:lstStyle/>
        <a:p>
          <a:endParaRPr lang="zh-CN" altLang="en-US" sz="1100">
            <a:latin typeface="微软雅黑" pitchFamily="34" charset="-122"/>
            <a:ea typeface="微软雅黑" pitchFamily="34" charset="-122"/>
          </a:endParaRPr>
        </a:p>
      </dgm:t>
    </dgm:pt>
    <dgm:pt modelId="{D962B5D1-0DD1-423C-9E34-AAE20AFEFA1F}" type="sibTrans" cxnId="{8EC7F1B4-E669-44E6-B66E-5F40EA5CBC5B}">
      <dgm:prSet/>
      <dgm:spPr/>
      <dgm:t>
        <a:bodyPr/>
        <a:lstStyle/>
        <a:p>
          <a:endParaRPr lang="zh-CN" altLang="en-US" sz="1100">
            <a:latin typeface="微软雅黑" pitchFamily="34" charset="-122"/>
            <a:ea typeface="微软雅黑" pitchFamily="34" charset="-122"/>
          </a:endParaRPr>
        </a:p>
      </dgm:t>
    </dgm:pt>
    <dgm:pt modelId="{45E95922-099A-45CA-8FDB-086A36BA054A}">
      <dgm:prSet phldrT="[文本]" custT="1"/>
      <dgm:spPr/>
      <dgm:t>
        <a:bodyPr/>
        <a:lstStyle/>
        <a:p>
          <a:r>
            <a:rPr lang="zh-CN" altLang="en-US" sz="1200" dirty="0" smtClean="0">
              <a:latin typeface="微软雅黑" pitchFamily="34" charset="-122"/>
              <a:ea typeface="微软雅黑" pitchFamily="34" charset="-122"/>
            </a:rPr>
            <a:t>可预知的需求变更</a:t>
          </a:r>
          <a:endParaRPr lang="en-US" altLang="zh-CN" sz="1200" dirty="0" smtClean="0">
            <a:latin typeface="微软雅黑" pitchFamily="34" charset="-122"/>
            <a:ea typeface="微软雅黑" pitchFamily="34" charset="-122"/>
          </a:endParaRPr>
        </a:p>
        <a:p>
          <a:r>
            <a:rPr lang="en-US" altLang="zh-CN" sz="1050" b="1" i="0" dirty="0" smtClean="0">
              <a:solidFill>
                <a:srgbClr val="C00000"/>
              </a:solidFill>
              <a:latin typeface="微软雅黑" pitchFamily="34" charset="-122"/>
              <a:ea typeface="微软雅黑" pitchFamily="34" charset="-122"/>
            </a:rPr>
            <a:t>(</a:t>
          </a:r>
          <a:r>
            <a:rPr lang="zh-CN" altLang="en-US" sz="1050" b="1" i="0" dirty="0" smtClean="0">
              <a:solidFill>
                <a:srgbClr val="C00000"/>
              </a:solidFill>
              <a:latin typeface="微软雅黑" pitchFamily="34" charset="-122"/>
              <a:ea typeface="微软雅黑" pitchFamily="34" charset="-122"/>
            </a:rPr>
            <a:t>外部原因</a:t>
          </a:r>
          <a:r>
            <a:rPr lang="en-US" altLang="zh-CN" sz="1050" b="1" i="0" dirty="0" smtClean="0">
              <a:solidFill>
                <a:srgbClr val="C00000"/>
              </a:solidFill>
              <a:latin typeface="微软雅黑" pitchFamily="34" charset="-122"/>
              <a:ea typeface="微软雅黑" pitchFamily="34" charset="-122"/>
            </a:rPr>
            <a:t>)</a:t>
          </a:r>
        </a:p>
      </dgm:t>
    </dgm:pt>
    <dgm:pt modelId="{AEEA9D12-59D9-455D-A53A-D4AF3492A5DB}" type="parTrans" cxnId="{6F10DF30-4690-43EE-9B27-D000AC4D02EA}">
      <dgm:prSet/>
      <dgm:spPr/>
      <dgm:t>
        <a:bodyPr/>
        <a:lstStyle/>
        <a:p>
          <a:endParaRPr lang="zh-CN" altLang="en-US" sz="1100">
            <a:latin typeface="微软雅黑" pitchFamily="34" charset="-122"/>
            <a:ea typeface="微软雅黑" pitchFamily="34" charset="-122"/>
          </a:endParaRPr>
        </a:p>
      </dgm:t>
    </dgm:pt>
    <dgm:pt modelId="{3E24E25F-1F59-410C-8946-88C9B6E03C33}" type="sibTrans" cxnId="{6F10DF30-4690-43EE-9B27-D000AC4D02EA}">
      <dgm:prSet/>
      <dgm:spPr/>
      <dgm:t>
        <a:bodyPr/>
        <a:lstStyle/>
        <a:p>
          <a:endParaRPr lang="zh-CN" altLang="en-US" sz="1100">
            <a:latin typeface="微软雅黑" pitchFamily="34" charset="-122"/>
            <a:ea typeface="微软雅黑" pitchFamily="34" charset="-122"/>
          </a:endParaRPr>
        </a:p>
      </dgm:t>
    </dgm:pt>
    <dgm:pt modelId="{D8A657F1-D1D1-4BA7-A340-05E6ABF39306}" type="pres">
      <dgm:prSet presAssocID="{C68524C2-5162-4C49-BF08-2D3443245CA0}" presName="compositeShape" presStyleCnt="0">
        <dgm:presLayoutVars>
          <dgm:chMax val="7"/>
          <dgm:dir/>
          <dgm:resizeHandles val="exact"/>
        </dgm:presLayoutVars>
      </dgm:prSet>
      <dgm:spPr/>
    </dgm:pt>
    <dgm:pt modelId="{EF33DCCE-A3E2-43F0-AF0A-94DA9D158EA0}" type="pres">
      <dgm:prSet presAssocID="{445EE416-6777-4E25-90C6-BB81498E4006}" presName="circ1" presStyleLbl="vennNode1" presStyleIdx="0" presStyleCnt="4"/>
      <dgm:spPr/>
      <dgm:t>
        <a:bodyPr/>
        <a:lstStyle/>
        <a:p>
          <a:endParaRPr lang="zh-CN" altLang="en-US"/>
        </a:p>
      </dgm:t>
    </dgm:pt>
    <dgm:pt modelId="{3282E440-8D9C-448A-8D82-F31572198BD7}" type="pres">
      <dgm:prSet presAssocID="{445EE416-6777-4E25-90C6-BB81498E4006}" presName="circ1Tx" presStyleLbl="revTx" presStyleIdx="0" presStyleCnt="0">
        <dgm:presLayoutVars>
          <dgm:chMax val="0"/>
          <dgm:chPref val="0"/>
          <dgm:bulletEnabled val="1"/>
        </dgm:presLayoutVars>
      </dgm:prSet>
      <dgm:spPr/>
      <dgm:t>
        <a:bodyPr/>
        <a:lstStyle/>
        <a:p>
          <a:endParaRPr lang="zh-CN" altLang="en-US"/>
        </a:p>
      </dgm:t>
    </dgm:pt>
    <dgm:pt modelId="{04EC4511-EA4B-4D89-9235-D509B74A094B}" type="pres">
      <dgm:prSet presAssocID="{590E68CD-3A2F-4A89-A3A2-5F5BDC100637}" presName="circ2" presStyleLbl="vennNode1" presStyleIdx="1" presStyleCnt="4" custLinFactNeighborX="0"/>
      <dgm:spPr/>
      <dgm:t>
        <a:bodyPr/>
        <a:lstStyle/>
        <a:p>
          <a:endParaRPr lang="zh-CN" altLang="en-US"/>
        </a:p>
      </dgm:t>
    </dgm:pt>
    <dgm:pt modelId="{99825379-1485-48E4-B99B-1D47B513095E}" type="pres">
      <dgm:prSet presAssocID="{590E68CD-3A2F-4A89-A3A2-5F5BDC100637}" presName="circ2Tx" presStyleLbl="revTx" presStyleIdx="0" presStyleCnt="0">
        <dgm:presLayoutVars>
          <dgm:chMax val="0"/>
          <dgm:chPref val="0"/>
          <dgm:bulletEnabled val="1"/>
        </dgm:presLayoutVars>
      </dgm:prSet>
      <dgm:spPr/>
      <dgm:t>
        <a:bodyPr/>
        <a:lstStyle/>
        <a:p>
          <a:endParaRPr lang="zh-CN" altLang="en-US"/>
        </a:p>
      </dgm:t>
    </dgm:pt>
    <dgm:pt modelId="{D9EC5DC6-9531-43DC-933E-A649BEB97B8C}" type="pres">
      <dgm:prSet presAssocID="{8279EBCD-6FB3-4E1C-AA05-8867CC06C47C}" presName="circ3" presStyleLbl="vennNode1" presStyleIdx="2" presStyleCnt="4"/>
      <dgm:spPr/>
      <dgm:t>
        <a:bodyPr/>
        <a:lstStyle/>
        <a:p>
          <a:endParaRPr lang="zh-CN" altLang="en-US"/>
        </a:p>
      </dgm:t>
    </dgm:pt>
    <dgm:pt modelId="{94E2AB3C-B227-4402-9D59-0593EED73F2E}" type="pres">
      <dgm:prSet presAssocID="{8279EBCD-6FB3-4E1C-AA05-8867CC06C47C}" presName="circ3Tx" presStyleLbl="revTx" presStyleIdx="0" presStyleCnt="0">
        <dgm:presLayoutVars>
          <dgm:chMax val="0"/>
          <dgm:chPref val="0"/>
          <dgm:bulletEnabled val="1"/>
        </dgm:presLayoutVars>
      </dgm:prSet>
      <dgm:spPr/>
      <dgm:t>
        <a:bodyPr/>
        <a:lstStyle/>
        <a:p>
          <a:endParaRPr lang="zh-CN" altLang="en-US"/>
        </a:p>
      </dgm:t>
    </dgm:pt>
    <dgm:pt modelId="{B7E74870-4FD0-4748-8DDA-85E0C904078F}" type="pres">
      <dgm:prSet presAssocID="{45E95922-099A-45CA-8FDB-086A36BA054A}" presName="circ4" presStyleLbl="vennNode1" presStyleIdx="3" presStyleCnt="4"/>
      <dgm:spPr/>
      <dgm:t>
        <a:bodyPr/>
        <a:lstStyle/>
        <a:p>
          <a:endParaRPr lang="zh-CN" altLang="en-US"/>
        </a:p>
      </dgm:t>
    </dgm:pt>
    <dgm:pt modelId="{90164DF2-7ADD-4463-9E04-1D6807F2C0A9}" type="pres">
      <dgm:prSet presAssocID="{45E95922-099A-45CA-8FDB-086A36BA054A}" presName="circ4Tx" presStyleLbl="revTx" presStyleIdx="0" presStyleCnt="0">
        <dgm:presLayoutVars>
          <dgm:chMax val="0"/>
          <dgm:chPref val="0"/>
          <dgm:bulletEnabled val="1"/>
        </dgm:presLayoutVars>
      </dgm:prSet>
      <dgm:spPr/>
      <dgm:t>
        <a:bodyPr/>
        <a:lstStyle/>
        <a:p>
          <a:endParaRPr lang="zh-CN" altLang="en-US"/>
        </a:p>
      </dgm:t>
    </dgm:pt>
  </dgm:ptLst>
  <dgm:cxnLst>
    <dgm:cxn modelId="{8EC7F1B4-E669-44E6-B66E-5F40EA5CBC5B}" srcId="{C68524C2-5162-4C49-BF08-2D3443245CA0}" destId="{8279EBCD-6FB3-4E1C-AA05-8867CC06C47C}" srcOrd="2" destOrd="0" parTransId="{9CCBD9D3-59F8-4988-BE5F-1FBBD2FA39DA}" sibTransId="{D962B5D1-0DD1-423C-9E34-AAE20AFEFA1F}"/>
    <dgm:cxn modelId="{A8EA9E5F-5F1F-41EF-B833-4784C8DCAD6B}" type="presOf" srcId="{C68524C2-5162-4C49-BF08-2D3443245CA0}" destId="{D8A657F1-D1D1-4BA7-A340-05E6ABF39306}" srcOrd="0" destOrd="0" presId="urn:microsoft.com/office/officeart/2005/8/layout/venn1"/>
    <dgm:cxn modelId="{F11ABAEA-FA17-4622-9E65-6831574D4153}" type="presOf" srcId="{8279EBCD-6FB3-4E1C-AA05-8867CC06C47C}" destId="{D9EC5DC6-9531-43DC-933E-A649BEB97B8C}" srcOrd="0" destOrd="0" presId="urn:microsoft.com/office/officeart/2005/8/layout/venn1"/>
    <dgm:cxn modelId="{6F10DF30-4690-43EE-9B27-D000AC4D02EA}" srcId="{C68524C2-5162-4C49-BF08-2D3443245CA0}" destId="{45E95922-099A-45CA-8FDB-086A36BA054A}" srcOrd="3" destOrd="0" parTransId="{AEEA9D12-59D9-455D-A53A-D4AF3492A5DB}" sibTransId="{3E24E25F-1F59-410C-8946-88C9B6E03C33}"/>
    <dgm:cxn modelId="{E9B89576-86A7-4802-80CF-7231DE85A1C7}" type="presOf" srcId="{45E95922-099A-45CA-8FDB-086A36BA054A}" destId="{90164DF2-7ADD-4463-9E04-1D6807F2C0A9}" srcOrd="1" destOrd="0" presId="urn:microsoft.com/office/officeart/2005/8/layout/venn1"/>
    <dgm:cxn modelId="{DADD2D74-DEFF-4169-B419-3DDD34B6706D}" srcId="{C68524C2-5162-4C49-BF08-2D3443245CA0}" destId="{445EE416-6777-4E25-90C6-BB81498E4006}" srcOrd="0" destOrd="0" parTransId="{79047BC4-8A82-4763-9900-CD13E3F60926}" sibTransId="{8D061E10-5DDF-4833-9F4D-55591B261841}"/>
    <dgm:cxn modelId="{2C9EA477-D19A-44D1-A94B-532A90355FB0}" type="presOf" srcId="{590E68CD-3A2F-4A89-A3A2-5F5BDC100637}" destId="{99825379-1485-48E4-B99B-1D47B513095E}" srcOrd="1" destOrd="0" presId="urn:microsoft.com/office/officeart/2005/8/layout/venn1"/>
    <dgm:cxn modelId="{34734D37-1333-4F3B-9AA3-8780D0E70EA5}" type="presOf" srcId="{590E68CD-3A2F-4A89-A3A2-5F5BDC100637}" destId="{04EC4511-EA4B-4D89-9235-D509B74A094B}" srcOrd="0" destOrd="0" presId="urn:microsoft.com/office/officeart/2005/8/layout/venn1"/>
    <dgm:cxn modelId="{A3C287E5-37B7-4438-80CF-9E4277F831C5}" type="presOf" srcId="{445EE416-6777-4E25-90C6-BB81498E4006}" destId="{EF33DCCE-A3E2-43F0-AF0A-94DA9D158EA0}" srcOrd="0" destOrd="0" presId="urn:microsoft.com/office/officeart/2005/8/layout/venn1"/>
    <dgm:cxn modelId="{A5CD1817-AC3A-4CDA-87EB-D5A448195C09}" srcId="{C68524C2-5162-4C49-BF08-2D3443245CA0}" destId="{590E68CD-3A2F-4A89-A3A2-5F5BDC100637}" srcOrd="1" destOrd="0" parTransId="{CCB3B84D-E417-412E-8EB3-B97AB5B4FBB5}" sibTransId="{1350C7FA-1E49-43C0-903C-759D7D673242}"/>
    <dgm:cxn modelId="{A09057E0-91B8-46E5-AFF2-350C968C9A01}" type="presOf" srcId="{45E95922-099A-45CA-8FDB-086A36BA054A}" destId="{B7E74870-4FD0-4748-8DDA-85E0C904078F}" srcOrd="0" destOrd="0" presId="urn:microsoft.com/office/officeart/2005/8/layout/venn1"/>
    <dgm:cxn modelId="{CAF5250F-6AE8-43BA-917A-F348CF854899}" type="presOf" srcId="{8279EBCD-6FB3-4E1C-AA05-8867CC06C47C}" destId="{94E2AB3C-B227-4402-9D59-0593EED73F2E}" srcOrd="1" destOrd="0" presId="urn:microsoft.com/office/officeart/2005/8/layout/venn1"/>
    <dgm:cxn modelId="{31D7F005-B66B-4B0D-9D94-A37670C2E967}" type="presOf" srcId="{445EE416-6777-4E25-90C6-BB81498E4006}" destId="{3282E440-8D9C-448A-8D82-F31572198BD7}" srcOrd="1" destOrd="0" presId="urn:microsoft.com/office/officeart/2005/8/layout/venn1"/>
    <dgm:cxn modelId="{7BB79D76-C155-4E7C-823B-EA840681E339}" type="presParOf" srcId="{D8A657F1-D1D1-4BA7-A340-05E6ABF39306}" destId="{EF33DCCE-A3E2-43F0-AF0A-94DA9D158EA0}" srcOrd="0" destOrd="0" presId="urn:microsoft.com/office/officeart/2005/8/layout/venn1"/>
    <dgm:cxn modelId="{3C83006A-08A4-49B1-8D73-8C4F223FEA39}" type="presParOf" srcId="{D8A657F1-D1D1-4BA7-A340-05E6ABF39306}" destId="{3282E440-8D9C-448A-8D82-F31572198BD7}" srcOrd="1" destOrd="0" presId="urn:microsoft.com/office/officeart/2005/8/layout/venn1"/>
    <dgm:cxn modelId="{5D23D5F1-8873-4726-8AB7-0EC8A9177458}" type="presParOf" srcId="{D8A657F1-D1D1-4BA7-A340-05E6ABF39306}" destId="{04EC4511-EA4B-4D89-9235-D509B74A094B}" srcOrd="2" destOrd="0" presId="urn:microsoft.com/office/officeart/2005/8/layout/venn1"/>
    <dgm:cxn modelId="{20414509-7F71-4980-95C4-261D65333CB3}" type="presParOf" srcId="{D8A657F1-D1D1-4BA7-A340-05E6ABF39306}" destId="{99825379-1485-48E4-B99B-1D47B513095E}" srcOrd="3" destOrd="0" presId="urn:microsoft.com/office/officeart/2005/8/layout/venn1"/>
    <dgm:cxn modelId="{F432BD08-4299-4F98-8A98-31CBE3BF9273}" type="presParOf" srcId="{D8A657F1-D1D1-4BA7-A340-05E6ABF39306}" destId="{D9EC5DC6-9531-43DC-933E-A649BEB97B8C}" srcOrd="4" destOrd="0" presId="urn:microsoft.com/office/officeart/2005/8/layout/venn1"/>
    <dgm:cxn modelId="{9E8CB980-DBC7-4691-8E18-6E50AB18BEDC}" type="presParOf" srcId="{D8A657F1-D1D1-4BA7-A340-05E6ABF39306}" destId="{94E2AB3C-B227-4402-9D59-0593EED73F2E}" srcOrd="5" destOrd="0" presId="urn:microsoft.com/office/officeart/2005/8/layout/venn1"/>
    <dgm:cxn modelId="{49AF6C92-2277-41BB-8B31-D10277C52C55}" type="presParOf" srcId="{D8A657F1-D1D1-4BA7-A340-05E6ABF39306}" destId="{B7E74870-4FD0-4748-8DDA-85E0C904078F}" srcOrd="6" destOrd="0" presId="urn:microsoft.com/office/officeart/2005/8/layout/venn1"/>
    <dgm:cxn modelId="{AEB304B3-6671-4303-AC5D-2EB1427A8D30}" type="presParOf" srcId="{D8A657F1-D1D1-4BA7-A340-05E6ABF39306}" destId="{90164DF2-7ADD-4463-9E04-1D6807F2C0A9}" srcOrd="7"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32FC852-36DB-41CA-8005-DB36D4816FA7}" type="doc">
      <dgm:prSet loTypeId="urn:microsoft.com/office/officeart/2005/8/layout/process3" loCatId="process" qsTypeId="urn:microsoft.com/office/officeart/2005/8/quickstyle/simple4" qsCatId="simple" csTypeId="urn:microsoft.com/office/officeart/2005/8/colors/colorful4" csCatId="colorful" phldr="1"/>
      <dgm:spPr/>
      <dgm:t>
        <a:bodyPr/>
        <a:lstStyle/>
        <a:p>
          <a:endParaRPr lang="en-US"/>
        </a:p>
      </dgm:t>
    </dgm:pt>
    <dgm:pt modelId="{481CB231-B08C-4F81-A539-CC20BC8EF2F5}">
      <dgm:prSet phldrT="[Text]"/>
      <dgm:spPr/>
      <dgm:t>
        <a:bodyPr anchor="ctr"/>
        <a:lstStyle/>
        <a:p>
          <a:pPr algn="ctr"/>
          <a:r>
            <a:rPr lang="zh-CN" altLang="en-US" b="1" dirty="0" smtClean="0">
              <a:latin typeface="Microsoft YaHei" panose="020B0503020204020204" pitchFamily="34" charset="-122"/>
              <a:ea typeface="Microsoft YaHei" panose="020B0503020204020204" pitchFamily="34" charset="-122"/>
            </a:rPr>
            <a:t>需求分析</a:t>
          </a:r>
          <a:endParaRPr lang="en-US" b="1" dirty="0">
            <a:latin typeface="Microsoft YaHei" panose="020B0503020204020204" pitchFamily="34" charset="-122"/>
            <a:ea typeface="Microsoft YaHei" panose="020B0503020204020204" pitchFamily="34" charset="-122"/>
          </a:endParaRPr>
        </a:p>
      </dgm:t>
    </dgm:pt>
    <dgm:pt modelId="{196D23E8-AE35-4804-96EC-2DEC8F77AA28}" type="parTrans" cxnId="{F8C3450A-57B4-440B-B170-E065680AB74B}">
      <dgm:prSet/>
      <dgm:spPr/>
      <dgm:t>
        <a:bodyPr/>
        <a:lstStyle/>
        <a:p>
          <a:endParaRPr lang="en-US">
            <a:latin typeface="Microsoft YaHei" panose="020B0503020204020204" pitchFamily="34" charset="-122"/>
            <a:ea typeface="Microsoft YaHei" panose="020B0503020204020204" pitchFamily="34" charset="-122"/>
          </a:endParaRPr>
        </a:p>
      </dgm:t>
    </dgm:pt>
    <dgm:pt modelId="{3D1C9851-DD02-4081-9E7D-EE53A076EFB6}" type="sibTrans" cxnId="{F8C3450A-57B4-440B-B170-E065680AB74B}">
      <dgm:prSet/>
      <dgm:spPr/>
      <dgm:t>
        <a:bodyPr/>
        <a:lstStyle/>
        <a:p>
          <a:endParaRPr lang="en-US" dirty="0">
            <a:latin typeface="Microsoft YaHei" panose="020B0503020204020204" pitchFamily="34" charset="-122"/>
            <a:ea typeface="Microsoft YaHei" panose="020B0503020204020204" pitchFamily="34" charset="-122"/>
          </a:endParaRPr>
        </a:p>
      </dgm:t>
    </dgm:pt>
    <dgm:pt modelId="{E00B54E5-5D31-41A7-A2DC-7B545765509C}">
      <dgm:prSet phldrT="[Text]" custT="1"/>
      <dgm:spPr/>
      <dgm:t>
        <a:bodyPr/>
        <a:lstStyle/>
        <a:p>
          <a:r>
            <a:rPr lang="en-US" altLang="zh-CN" sz="900" dirty="0" smtClean="0">
              <a:latin typeface="Microsoft YaHei" panose="020B0503020204020204" pitchFamily="34" charset="-122"/>
              <a:ea typeface="Microsoft YaHei" panose="020B0503020204020204" pitchFamily="34" charset="-122"/>
            </a:rPr>
            <a:t>RTM</a:t>
          </a:r>
          <a:endParaRPr lang="en-US" sz="900" dirty="0">
            <a:latin typeface="Microsoft YaHei" panose="020B0503020204020204" pitchFamily="34" charset="-122"/>
            <a:ea typeface="Microsoft YaHei" panose="020B0503020204020204" pitchFamily="34" charset="-122"/>
          </a:endParaRPr>
        </a:p>
      </dgm:t>
    </dgm:pt>
    <dgm:pt modelId="{C05D22EC-E926-4B6A-B323-AB06C0A21808}" type="parTrans" cxnId="{86CA6B6B-6835-4155-A792-843FDF334AAF}">
      <dgm:prSet/>
      <dgm:spPr/>
      <dgm:t>
        <a:bodyPr/>
        <a:lstStyle/>
        <a:p>
          <a:endParaRPr lang="en-US">
            <a:latin typeface="Microsoft YaHei" panose="020B0503020204020204" pitchFamily="34" charset="-122"/>
            <a:ea typeface="Microsoft YaHei" panose="020B0503020204020204" pitchFamily="34" charset="-122"/>
          </a:endParaRPr>
        </a:p>
      </dgm:t>
    </dgm:pt>
    <dgm:pt modelId="{61086549-3994-4C9A-87C0-46C3290F0DAB}" type="sibTrans" cxnId="{86CA6B6B-6835-4155-A792-843FDF334AAF}">
      <dgm:prSet/>
      <dgm:spPr/>
      <dgm:t>
        <a:bodyPr/>
        <a:lstStyle/>
        <a:p>
          <a:endParaRPr lang="en-US">
            <a:latin typeface="Microsoft YaHei" panose="020B0503020204020204" pitchFamily="34" charset="-122"/>
            <a:ea typeface="Microsoft YaHei" panose="020B0503020204020204" pitchFamily="34" charset="-122"/>
          </a:endParaRPr>
        </a:p>
      </dgm:t>
    </dgm:pt>
    <dgm:pt modelId="{815E1221-9142-433E-AC2C-0E73586F8F7D}">
      <dgm:prSet phldrT="[Text]"/>
      <dgm:spPr/>
      <dgm:t>
        <a:bodyPr anchor="ctr"/>
        <a:lstStyle/>
        <a:p>
          <a:pPr algn="ctr"/>
          <a:r>
            <a:rPr lang="zh-CN" altLang="en-US" b="1" dirty="0" smtClean="0">
              <a:latin typeface="Microsoft YaHei" panose="020B0503020204020204" pitchFamily="34" charset="-122"/>
              <a:ea typeface="Microsoft YaHei" panose="020B0503020204020204" pitchFamily="34" charset="-122"/>
            </a:rPr>
            <a:t>方案设计</a:t>
          </a:r>
          <a:endParaRPr lang="en-US" b="1" dirty="0">
            <a:latin typeface="Microsoft YaHei" panose="020B0503020204020204" pitchFamily="34" charset="-122"/>
            <a:ea typeface="Microsoft YaHei" panose="020B0503020204020204" pitchFamily="34" charset="-122"/>
          </a:endParaRPr>
        </a:p>
      </dgm:t>
    </dgm:pt>
    <dgm:pt modelId="{8B1DDD21-A3BA-4AF0-AEB7-73D10BCBDD15}" type="parTrans" cxnId="{87CF8C6A-16DD-45D2-A473-EF15C5C9BDEE}">
      <dgm:prSet/>
      <dgm:spPr/>
      <dgm:t>
        <a:bodyPr/>
        <a:lstStyle/>
        <a:p>
          <a:endParaRPr lang="en-US">
            <a:latin typeface="Microsoft YaHei" panose="020B0503020204020204" pitchFamily="34" charset="-122"/>
            <a:ea typeface="Microsoft YaHei" panose="020B0503020204020204" pitchFamily="34" charset="-122"/>
          </a:endParaRPr>
        </a:p>
      </dgm:t>
    </dgm:pt>
    <dgm:pt modelId="{0FFEE389-34DE-4044-B28A-47F57C68D7D0}" type="sibTrans" cxnId="{87CF8C6A-16DD-45D2-A473-EF15C5C9BDEE}">
      <dgm:prSet/>
      <dgm:spPr/>
      <dgm:t>
        <a:bodyPr/>
        <a:lstStyle/>
        <a:p>
          <a:endParaRPr lang="en-US" dirty="0">
            <a:latin typeface="Microsoft YaHei" panose="020B0503020204020204" pitchFamily="34" charset="-122"/>
            <a:ea typeface="Microsoft YaHei" panose="020B0503020204020204" pitchFamily="34" charset="-122"/>
          </a:endParaRPr>
        </a:p>
      </dgm:t>
    </dgm:pt>
    <dgm:pt modelId="{6FAF8037-3F26-4002-A03D-5E49D461C9E5}">
      <dgm:prSet phldrT="[Text]" custT="1"/>
      <dgm:spPr/>
      <dgm:t>
        <a:bodyPr/>
        <a:lstStyle/>
        <a:p>
          <a:r>
            <a:rPr lang="en-US" sz="900" dirty="0" smtClean="0">
              <a:latin typeface="Microsoft YaHei" panose="020B0503020204020204" pitchFamily="34" charset="-122"/>
              <a:ea typeface="Microsoft YaHei" panose="020B0503020204020204" pitchFamily="34" charset="-122"/>
            </a:rPr>
            <a:t>Solution Paper</a:t>
          </a:r>
          <a:endParaRPr lang="en-US" sz="900" dirty="0">
            <a:latin typeface="Microsoft YaHei" panose="020B0503020204020204" pitchFamily="34" charset="-122"/>
            <a:ea typeface="Microsoft YaHei" panose="020B0503020204020204" pitchFamily="34" charset="-122"/>
          </a:endParaRPr>
        </a:p>
      </dgm:t>
    </dgm:pt>
    <dgm:pt modelId="{FA94C42F-46C1-4946-99F1-B8CC7A36A9F2}" type="parTrans" cxnId="{910ADF36-CF3E-4AD5-97AA-7681BA3B2FCB}">
      <dgm:prSet/>
      <dgm:spPr/>
      <dgm:t>
        <a:bodyPr/>
        <a:lstStyle/>
        <a:p>
          <a:endParaRPr lang="en-US">
            <a:latin typeface="Microsoft YaHei" panose="020B0503020204020204" pitchFamily="34" charset="-122"/>
            <a:ea typeface="Microsoft YaHei" panose="020B0503020204020204" pitchFamily="34" charset="-122"/>
          </a:endParaRPr>
        </a:p>
      </dgm:t>
    </dgm:pt>
    <dgm:pt modelId="{AF865BFF-0158-4415-8331-958FBDC65135}" type="sibTrans" cxnId="{910ADF36-CF3E-4AD5-97AA-7681BA3B2FCB}">
      <dgm:prSet/>
      <dgm:spPr/>
      <dgm:t>
        <a:bodyPr/>
        <a:lstStyle/>
        <a:p>
          <a:endParaRPr lang="en-US">
            <a:latin typeface="Microsoft YaHei" panose="020B0503020204020204" pitchFamily="34" charset="-122"/>
            <a:ea typeface="Microsoft YaHei" panose="020B0503020204020204" pitchFamily="34" charset="-122"/>
          </a:endParaRPr>
        </a:p>
      </dgm:t>
    </dgm:pt>
    <dgm:pt modelId="{C72E78A9-3064-4E98-BE1A-326492DF5D34}">
      <dgm:prSet phldrT="[Text]"/>
      <dgm:spPr/>
      <dgm:t>
        <a:bodyPr anchor="ctr"/>
        <a:lstStyle/>
        <a:p>
          <a:pPr algn="ctr"/>
          <a:r>
            <a:rPr lang="zh-CN" altLang="en-US" b="1" dirty="0" smtClean="0">
              <a:latin typeface="Microsoft YaHei" panose="020B0503020204020204" pitchFamily="34" charset="-122"/>
              <a:ea typeface="Microsoft YaHei" panose="020B0503020204020204" pitchFamily="34" charset="-122"/>
            </a:rPr>
            <a:t>系统开发</a:t>
          </a:r>
          <a:endParaRPr lang="en-US" b="1" dirty="0">
            <a:latin typeface="Microsoft YaHei" panose="020B0503020204020204" pitchFamily="34" charset="-122"/>
            <a:ea typeface="Microsoft YaHei" panose="020B0503020204020204" pitchFamily="34" charset="-122"/>
          </a:endParaRPr>
        </a:p>
      </dgm:t>
    </dgm:pt>
    <dgm:pt modelId="{80811626-0AC3-4477-BDD4-91FE4E50890B}" type="parTrans" cxnId="{AA5E66E2-4853-436A-9EC5-BFDC14A64B18}">
      <dgm:prSet/>
      <dgm:spPr/>
      <dgm:t>
        <a:bodyPr/>
        <a:lstStyle/>
        <a:p>
          <a:endParaRPr lang="en-US">
            <a:latin typeface="Microsoft YaHei" panose="020B0503020204020204" pitchFamily="34" charset="-122"/>
            <a:ea typeface="Microsoft YaHei" panose="020B0503020204020204" pitchFamily="34" charset="-122"/>
          </a:endParaRPr>
        </a:p>
      </dgm:t>
    </dgm:pt>
    <dgm:pt modelId="{58BBFB47-AECB-4D21-AA7A-58755DCA0BC8}" type="sibTrans" cxnId="{AA5E66E2-4853-436A-9EC5-BFDC14A64B18}">
      <dgm:prSet/>
      <dgm:spPr/>
      <dgm:t>
        <a:bodyPr/>
        <a:lstStyle/>
        <a:p>
          <a:endParaRPr lang="en-US" dirty="0">
            <a:latin typeface="Microsoft YaHei" panose="020B0503020204020204" pitchFamily="34" charset="-122"/>
            <a:ea typeface="Microsoft YaHei" panose="020B0503020204020204" pitchFamily="34" charset="-122"/>
          </a:endParaRPr>
        </a:p>
      </dgm:t>
    </dgm:pt>
    <dgm:pt modelId="{C5BA7E55-EE24-4E86-A9CD-ADC28CAD9DAF}">
      <dgm:prSet phldrT="[Text]" custT="1"/>
      <dgm:spPr/>
      <dgm:t>
        <a:bodyPr/>
        <a:lstStyle/>
        <a:p>
          <a:r>
            <a:rPr lang="en-US" sz="900" dirty="0" smtClean="0">
              <a:latin typeface="Microsoft YaHei" panose="020B0503020204020204" pitchFamily="34" charset="-122"/>
              <a:ea typeface="Microsoft YaHei" panose="020B0503020204020204" pitchFamily="34" charset="-122"/>
            </a:rPr>
            <a:t>TDD</a:t>
          </a:r>
          <a:endParaRPr lang="en-US" sz="900" dirty="0">
            <a:latin typeface="Microsoft YaHei" panose="020B0503020204020204" pitchFamily="34" charset="-122"/>
            <a:ea typeface="Microsoft YaHei" panose="020B0503020204020204" pitchFamily="34" charset="-122"/>
          </a:endParaRPr>
        </a:p>
      </dgm:t>
    </dgm:pt>
    <dgm:pt modelId="{2E85E39E-836E-4B03-A0EE-B9BEB09E9622}" type="parTrans" cxnId="{866AC9D1-570D-475F-B4A7-52193695EE63}">
      <dgm:prSet/>
      <dgm:spPr/>
      <dgm:t>
        <a:bodyPr/>
        <a:lstStyle/>
        <a:p>
          <a:endParaRPr lang="en-US">
            <a:latin typeface="Microsoft YaHei" panose="020B0503020204020204" pitchFamily="34" charset="-122"/>
            <a:ea typeface="Microsoft YaHei" panose="020B0503020204020204" pitchFamily="34" charset="-122"/>
          </a:endParaRPr>
        </a:p>
      </dgm:t>
    </dgm:pt>
    <dgm:pt modelId="{FFB36354-F509-4593-B390-EF058E6CF342}" type="sibTrans" cxnId="{866AC9D1-570D-475F-B4A7-52193695EE63}">
      <dgm:prSet/>
      <dgm:spPr/>
      <dgm:t>
        <a:bodyPr/>
        <a:lstStyle/>
        <a:p>
          <a:endParaRPr lang="en-US">
            <a:latin typeface="Microsoft YaHei" panose="020B0503020204020204" pitchFamily="34" charset="-122"/>
            <a:ea typeface="Microsoft YaHei" panose="020B0503020204020204" pitchFamily="34" charset="-122"/>
          </a:endParaRPr>
        </a:p>
      </dgm:t>
    </dgm:pt>
    <dgm:pt modelId="{BCBBEC37-6DB4-45F6-8DCF-0774EFBE94F6}">
      <dgm:prSet phldrT="[Text]"/>
      <dgm:spPr/>
      <dgm:t>
        <a:bodyPr anchor="ctr"/>
        <a:lstStyle/>
        <a:p>
          <a:pPr algn="ctr"/>
          <a:r>
            <a:rPr lang="zh-CN" altLang="en-US" b="1" dirty="0" smtClean="0">
              <a:latin typeface="Microsoft YaHei" panose="020B0503020204020204" pitchFamily="34" charset="-122"/>
              <a:ea typeface="Microsoft YaHei" panose="020B0503020204020204" pitchFamily="34" charset="-122"/>
            </a:rPr>
            <a:t>系统测试</a:t>
          </a:r>
          <a:endParaRPr lang="en-US" b="1" dirty="0">
            <a:latin typeface="Microsoft YaHei" panose="020B0503020204020204" pitchFamily="34" charset="-122"/>
            <a:ea typeface="Microsoft YaHei" panose="020B0503020204020204" pitchFamily="34" charset="-122"/>
          </a:endParaRPr>
        </a:p>
      </dgm:t>
    </dgm:pt>
    <dgm:pt modelId="{1B3F6692-956F-4BBE-8C95-15DDF1C6599F}" type="parTrans" cxnId="{39DD340B-5F58-47AC-B512-E183D1E7F5F2}">
      <dgm:prSet/>
      <dgm:spPr/>
      <dgm:t>
        <a:bodyPr/>
        <a:lstStyle/>
        <a:p>
          <a:endParaRPr lang="en-US">
            <a:latin typeface="Microsoft YaHei" panose="020B0503020204020204" pitchFamily="34" charset="-122"/>
            <a:ea typeface="Microsoft YaHei" panose="020B0503020204020204" pitchFamily="34" charset="-122"/>
          </a:endParaRPr>
        </a:p>
      </dgm:t>
    </dgm:pt>
    <dgm:pt modelId="{8B75A354-79D1-4BCF-8CB3-E76F44890DE6}" type="sibTrans" cxnId="{39DD340B-5F58-47AC-B512-E183D1E7F5F2}">
      <dgm:prSet/>
      <dgm:spPr/>
      <dgm:t>
        <a:bodyPr/>
        <a:lstStyle/>
        <a:p>
          <a:endParaRPr lang="en-US" dirty="0">
            <a:latin typeface="Microsoft YaHei" panose="020B0503020204020204" pitchFamily="34" charset="-122"/>
            <a:ea typeface="Microsoft YaHei" panose="020B0503020204020204" pitchFamily="34" charset="-122"/>
          </a:endParaRPr>
        </a:p>
      </dgm:t>
    </dgm:pt>
    <dgm:pt modelId="{D5D5A575-91B9-43E4-91CE-99C0ECE5FC47}">
      <dgm:prSet phldrT="[Text]"/>
      <dgm:spPr/>
      <dgm:t>
        <a:bodyPr anchor="ctr"/>
        <a:lstStyle/>
        <a:p>
          <a:pPr algn="ctr"/>
          <a:r>
            <a:rPr lang="zh-CN" altLang="en-US" b="1" dirty="0" smtClean="0">
              <a:latin typeface="Microsoft YaHei" panose="020B0503020204020204" pitchFamily="34" charset="-122"/>
              <a:ea typeface="Microsoft YaHei" panose="020B0503020204020204" pitchFamily="34" charset="-122"/>
            </a:rPr>
            <a:t>培训</a:t>
          </a:r>
          <a:r>
            <a:rPr lang="en-US" altLang="zh-CN" b="1" dirty="0" smtClean="0">
              <a:latin typeface="Microsoft YaHei" panose="020B0503020204020204" pitchFamily="34" charset="-122"/>
              <a:ea typeface="Microsoft YaHei" panose="020B0503020204020204" pitchFamily="34" charset="-122"/>
            </a:rPr>
            <a:t>&amp;</a:t>
          </a:r>
          <a:r>
            <a:rPr lang="zh-CN" altLang="en-US" b="1" dirty="0" smtClean="0">
              <a:latin typeface="Microsoft YaHei" panose="020B0503020204020204" pitchFamily="34" charset="-122"/>
              <a:ea typeface="Microsoft YaHei" panose="020B0503020204020204" pitchFamily="34" charset="-122"/>
            </a:rPr>
            <a:t>宣传</a:t>
          </a:r>
          <a:endParaRPr lang="en-US" b="1" dirty="0">
            <a:latin typeface="Microsoft YaHei" panose="020B0503020204020204" pitchFamily="34" charset="-122"/>
            <a:ea typeface="Microsoft YaHei" panose="020B0503020204020204" pitchFamily="34" charset="-122"/>
          </a:endParaRPr>
        </a:p>
      </dgm:t>
    </dgm:pt>
    <dgm:pt modelId="{EE60DB63-6948-4454-8F3B-736CD2BB8693}" type="parTrans" cxnId="{04F08240-D9E4-48A8-8034-8BDEEE0D8DC2}">
      <dgm:prSet/>
      <dgm:spPr/>
      <dgm:t>
        <a:bodyPr/>
        <a:lstStyle/>
        <a:p>
          <a:endParaRPr lang="en-US">
            <a:latin typeface="Microsoft YaHei" panose="020B0503020204020204" pitchFamily="34" charset="-122"/>
            <a:ea typeface="Microsoft YaHei" panose="020B0503020204020204" pitchFamily="34" charset="-122"/>
          </a:endParaRPr>
        </a:p>
      </dgm:t>
    </dgm:pt>
    <dgm:pt modelId="{2E4E0DE8-8495-474F-A44C-862F2DD3D067}" type="sibTrans" cxnId="{04F08240-D9E4-48A8-8034-8BDEEE0D8DC2}">
      <dgm:prSet/>
      <dgm:spPr/>
      <dgm:t>
        <a:bodyPr/>
        <a:lstStyle/>
        <a:p>
          <a:endParaRPr lang="en-US" dirty="0">
            <a:latin typeface="Microsoft YaHei" panose="020B0503020204020204" pitchFamily="34" charset="-122"/>
            <a:ea typeface="Microsoft YaHei" panose="020B0503020204020204" pitchFamily="34" charset="-122"/>
          </a:endParaRPr>
        </a:p>
      </dgm:t>
    </dgm:pt>
    <dgm:pt modelId="{74060558-EC50-4633-BF99-79966C4F9C30}">
      <dgm:prSet phldrT="[Text]" custT="1"/>
      <dgm:spPr/>
      <dgm:t>
        <a:bodyPr/>
        <a:lstStyle/>
        <a:p>
          <a:r>
            <a:rPr lang="en-US" altLang="zh-CN" sz="900" dirty="0" smtClean="0">
              <a:latin typeface="Microsoft YaHei" panose="020B0503020204020204" pitchFamily="34" charset="-122"/>
              <a:ea typeface="Microsoft YaHei" panose="020B0503020204020204" pitchFamily="34" charset="-122"/>
            </a:rPr>
            <a:t>AT</a:t>
          </a:r>
          <a:endParaRPr lang="en-US" sz="900" dirty="0">
            <a:latin typeface="Microsoft YaHei" panose="020B0503020204020204" pitchFamily="34" charset="-122"/>
            <a:ea typeface="Microsoft YaHei" panose="020B0503020204020204" pitchFamily="34" charset="-122"/>
          </a:endParaRPr>
        </a:p>
      </dgm:t>
    </dgm:pt>
    <dgm:pt modelId="{95616F89-D2A1-4790-97E2-74BE524A795B}" type="parTrans" cxnId="{51B6BA5E-64FC-4816-8DC3-81F654809E3C}">
      <dgm:prSet/>
      <dgm:spPr/>
      <dgm:t>
        <a:bodyPr/>
        <a:lstStyle/>
        <a:p>
          <a:endParaRPr lang="en-US">
            <a:latin typeface="Microsoft YaHei" panose="020B0503020204020204" pitchFamily="34" charset="-122"/>
            <a:ea typeface="Microsoft YaHei" panose="020B0503020204020204" pitchFamily="34" charset="-122"/>
          </a:endParaRPr>
        </a:p>
      </dgm:t>
    </dgm:pt>
    <dgm:pt modelId="{B4A647E7-E9B9-4A02-B9B1-DB755E1142A2}" type="sibTrans" cxnId="{51B6BA5E-64FC-4816-8DC3-81F654809E3C}">
      <dgm:prSet/>
      <dgm:spPr/>
      <dgm:t>
        <a:bodyPr/>
        <a:lstStyle/>
        <a:p>
          <a:endParaRPr lang="en-US">
            <a:latin typeface="Microsoft YaHei" panose="020B0503020204020204" pitchFamily="34" charset="-122"/>
            <a:ea typeface="Microsoft YaHei" panose="020B0503020204020204" pitchFamily="34" charset="-122"/>
          </a:endParaRPr>
        </a:p>
      </dgm:t>
    </dgm:pt>
    <dgm:pt modelId="{601F5C7F-081A-4ADA-8276-2322BCF51DF6}">
      <dgm:prSet phldrT="[Text]"/>
      <dgm:spPr/>
      <dgm:t>
        <a:bodyPr anchor="ctr"/>
        <a:lstStyle/>
        <a:p>
          <a:pPr algn="ctr"/>
          <a:r>
            <a:rPr lang="zh-CN" altLang="en-US" b="1" dirty="0" smtClean="0">
              <a:latin typeface="Microsoft YaHei" panose="020B0503020204020204" pitchFamily="34" charset="-122"/>
              <a:ea typeface="Microsoft YaHei" panose="020B0503020204020204" pitchFamily="34" charset="-122"/>
            </a:rPr>
            <a:t>系统上线</a:t>
          </a:r>
          <a:endParaRPr lang="en-US" b="1" dirty="0">
            <a:latin typeface="Microsoft YaHei" panose="020B0503020204020204" pitchFamily="34" charset="-122"/>
            <a:ea typeface="Microsoft YaHei" panose="020B0503020204020204" pitchFamily="34" charset="-122"/>
          </a:endParaRPr>
        </a:p>
      </dgm:t>
    </dgm:pt>
    <dgm:pt modelId="{67585798-F1A1-48DC-A752-7284EBE7D6AB}" type="parTrans" cxnId="{1AFD8845-E418-4E5C-AB01-E3FA3F27FB39}">
      <dgm:prSet/>
      <dgm:spPr/>
      <dgm:t>
        <a:bodyPr/>
        <a:lstStyle/>
        <a:p>
          <a:endParaRPr lang="en-US">
            <a:latin typeface="Microsoft YaHei" panose="020B0503020204020204" pitchFamily="34" charset="-122"/>
            <a:ea typeface="Microsoft YaHei" panose="020B0503020204020204" pitchFamily="34" charset="-122"/>
          </a:endParaRPr>
        </a:p>
      </dgm:t>
    </dgm:pt>
    <dgm:pt modelId="{D9F7E29D-4851-40A1-ACD5-E0F349975823}" type="sibTrans" cxnId="{1AFD8845-E418-4E5C-AB01-E3FA3F27FB39}">
      <dgm:prSet/>
      <dgm:spPr/>
      <dgm:t>
        <a:bodyPr/>
        <a:lstStyle/>
        <a:p>
          <a:endParaRPr lang="en-US">
            <a:latin typeface="Microsoft YaHei" panose="020B0503020204020204" pitchFamily="34" charset="-122"/>
            <a:ea typeface="Microsoft YaHei" panose="020B0503020204020204" pitchFamily="34" charset="-122"/>
          </a:endParaRPr>
        </a:p>
      </dgm:t>
    </dgm:pt>
    <dgm:pt modelId="{ABC672C5-43EE-420D-89CC-2FB9D8A73A32}">
      <dgm:prSet phldrT="[Text]" custT="1"/>
      <dgm:spPr/>
      <dgm:t>
        <a:bodyPr/>
        <a:lstStyle/>
        <a:p>
          <a:r>
            <a:rPr lang="en-US" sz="900" dirty="0" smtClean="0">
              <a:latin typeface="Microsoft YaHei" panose="020B0503020204020204" pitchFamily="34" charset="-122"/>
              <a:ea typeface="Microsoft YaHei" panose="020B0503020204020204" pitchFamily="34" charset="-122"/>
            </a:rPr>
            <a:t>FDD</a:t>
          </a:r>
          <a:endParaRPr lang="en-US" sz="900" dirty="0">
            <a:latin typeface="Microsoft YaHei" panose="020B0503020204020204" pitchFamily="34" charset="-122"/>
            <a:ea typeface="Microsoft YaHei" panose="020B0503020204020204" pitchFamily="34" charset="-122"/>
          </a:endParaRPr>
        </a:p>
      </dgm:t>
    </dgm:pt>
    <dgm:pt modelId="{F26D6A6F-8B6B-4ABB-BDCB-E915A9D34352}" type="parTrans" cxnId="{45A5ACC9-E38B-489A-BD7E-6759E7AE0C6F}">
      <dgm:prSet/>
      <dgm:spPr/>
      <dgm:t>
        <a:bodyPr/>
        <a:lstStyle/>
        <a:p>
          <a:endParaRPr lang="en-US">
            <a:latin typeface="Microsoft YaHei" panose="020B0503020204020204" pitchFamily="34" charset="-122"/>
            <a:ea typeface="Microsoft YaHei" panose="020B0503020204020204" pitchFamily="34" charset="-122"/>
          </a:endParaRPr>
        </a:p>
      </dgm:t>
    </dgm:pt>
    <dgm:pt modelId="{F21107D9-7BA0-4A34-910A-5E005B9BDB8C}" type="sibTrans" cxnId="{45A5ACC9-E38B-489A-BD7E-6759E7AE0C6F}">
      <dgm:prSet/>
      <dgm:spPr/>
      <dgm:t>
        <a:bodyPr/>
        <a:lstStyle/>
        <a:p>
          <a:endParaRPr lang="en-US">
            <a:latin typeface="Microsoft YaHei" panose="020B0503020204020204" pitchFamily="34" charset="-122"/>
            <a:ea typeface="Microsoft YaHei" panose="020B0503020204020204" pitchFamily="34" charset="-122"/>
          </a:endParaRPr>
        </a:p>
      </dgm:t>
    </dgm:pt>
    <dgm:pt modelId="{F8E6F49E-A0AF-4649-ADAF-238104CA5ADE}">
      <dgm:prSet phldrT="[Text]" custT="1"/>
      <dgm:spPr/>
      <dgm:t>
        <a:bodyPr/>
        <a:lstStyle/>
        <a:p>
          <a:r>
            <a:rPr lang="zh-CN" altLang="en-US" sz="900" dirty="0" smtClean="0">
              <a:latin typeface="Microsoft YaHei" panose="020B0503020204020204" pitchFamily="34" charset="-122"/>
              <a:ea typeface="Microsoft YaHei" panose="020B0503020204020204" pitchFamily="34" charset="-122"/>
            </a:rPr>
            <a:t>系统</a:t>
          </a:r>
          <a:r>
            <a:rPr lang="en-US" altLang="zh-CN" sz="900" dirty="0" smtClean="0">
              <a:latin typeface="Microsoft YaHei" panose="020B0503020204020204" pitchFamily="34" charset="-122"/>
              <a:ea typeface="Microsoft YaHei" panose="020B0503020204020204" pitchFamily="34" charset="-122"/>
            </a:rPr>
            <a:t>l</a:t>
          </a:r>
          <a:r>
            <a:rPr lang="zh-CN" altLang="en-US" sz="900" dirty="0" smtClean="0">
              <a:latin typeface="Microsoft YaHei" panose="020B0503020204020204" pitchFamily="34" charset="-122"/>
              <a:ea typeface="Microsoft YaHei" panose="020B0503020204020204" pitchFamily="34" charset="-122"/>
            </a:rPr>
            <a:t>开发</a:t>
          </a:r>
          <a:endParaRPr lang="en-US" sz="900" dirty="0">
            <a:latin typeface="Microsoft YaHei" panose="020B0503020204020204" pitchFamily="34" charset="-122"/>
            <a:ea typeface="Microsoft YaHei" panose="020B0503020204020204" pitchFamily="34" charset="-122"/>
          </a:endParaRPr>
        </a:p>
      </dgm:t>
    </dgm:pt>
    <dgm:pt modelId="{7F4EC99B-3F83-42D7-9C3E-87AFCC3B5235}" type="parTrans" cxnId="{D2B3FAD6-977D-40F0-A1EA-90038D8B6F8A}">
      <dgm:prSet/>
      <dgm:spPr/>
      <dgm:t>
        <a:bodyPr/>
        <a:lstStyle/>
        <a:p>
          <a:endParaRPr lang="en-US">
            <a:latin typeface="Microsoft YaHei" panose="020B0503020204020204" pitchFamily="34" charset="-122"/>
            <a:ea typeface="Microsoft YaHei" panose="020B0503020204020204" pitchFamily="34" charset="-122"/>
          </a:endParaRPr>
        </a:p>
      </dgm:t>
    </dgm:pt>
    <dgm:pt modelId="{9D45A87E-C2E0-4A64-AAB4-C634D19688A4}" type="sibTrans" cxnId="{D2B3FAD6-977D-40F0-A1EA-90038D8B6F8A}">
      <dgm:prSet/>
      <dgm:spPr/>
      <dgm:t>
        <a:bodyPr/>
        <a:lstStyle/>
        <a:p>
          <a:endParaRPr lang="en-US">
            <a:latin typeface="Microsoft YaHei" panose="020B0503020204020204" pitchFamily="34" charset="-122"/>
            <a:ea typeface="Microsoft YaHei" panose="020B0503020204020204" pitchFamily="34" charset="-122"/>
          </a:endParaRPr>
        </a:p>
      </dgm:t>
    </dgm:pt>
    <dgm:pt modelId="{D77ACA2A-74B7-44DC-A4FA-E4F13C7DBE87}">
      <dgm:prSet phldrT="[Text]" custT="1"/>
      <dgm:spPr/>
      <dgm:t>
        <a:bodyPr/>
        <a:lstStyle/>
        <a:p>
          <a:r>
            <a:rPr lang="en-US" altLang="zh-CN" sz="900" dirty="0" smtClean="0">
              <a:latin typeface="Microsoft YaHei" panose="020B0503020204020204" pitchFamily="34" charset="-122"/>
              <a:ea typeface="Microsoft YaHei" panose="020B0503020204020204" pitchFamily="34" charset="-122"/>
            </a:rPr>
            <a:t>SIT</a:t>
          </a:r>
          <a:endParaRPr lang="en-US" sz="900" dirty="0">
            <a:latin typeface="Microsoft YaHei" panose="020B0503020204020204" pitchFamily="34" charset="-122"/>
            <a:ea typeface="Microsoft YaHei" panose="020B0503020204020204" pitchFamily="34" charset="-122"/>
          </a:endParaRPr>
        </a:p>
      </dgm:t>
    </dgm:pt>
    <dgm:pt modelId="{2695701D-F5BC-467C-9CD6-ABD6E209776F}" type="parTrans" cxnId="{AD2E8D0A-A93A-47FD-8500-67C6C741891A}">
      <dgm:prSet/>
      <dgm:spPr/>
      <dgm:t>
        <a:bodyPr/>
        <a:lstStyle/>
        <a:p>
          <a:endParaRPr lang="en-US">
            <a:latin typeface="Microsoft YaHei" panose="020B0503020204020204" pitchFamily="34" charset="-122"/>
            <a:ea typeface="Microsoft YaHei" panose="020B0503020204020204" pitchFamily="34" charset="-122"/>
          </a:endParaRPr>
        </a:p>
      </dgm:t>
    </dgm:pt>
    <dgm:pt modelId="{61A97A0D-C1D3-44F1-8463-A9877EDC9AFD}" type="sibTrans" cxnId="{AD2E8D0A-A93A-47FD-8500-67C6C741891A}">
      <dgm:prSet/>
      <dgm:spPr/>
      <dgm:t>
        <a:bodyPr/>
        <a:lstStyle/>
        <a:p>
          <a:endParaRPr lang="en-US">
            <a:latin typeface="Microsoft YaHei" panose="020B0503020204020204" pitchFamily="34" charset="-122"/>
            <a:ea typeface="Microsoft YaHei" panose="020B0503020204020204" pitchFamily="34" charset="-122"/>
          </a:endParaRPr>
        </a:p>
      </dgm:t>
    </dgm:pt>
    <dgm:pt modelId="{F55E2C23-7F87-409F-8956-8CC2B055E215}">
      <dgm:prSet phldrT="[Text]" custT="1"/>
      <dgm:spPr/>
      <dgm:t>
        <a:bodyPr/>
        <a:lstStyle/>
        <a:p>
          <a:r>
            <a:rPr lang="en-US" altLang="zh-CN" sz="900" dirty="0" smtClean="0">
              <a:latin typeface="Microsoft YaHei" panose="020B0503020204020204" pitchFamily="34" charset="-122"/>
              <a:ea typeface="Microsoft YaHei" panose="020B0503020204020204" pitchFamily="34" charset="-122"/>
            </a:rPr>
            <a:t>UAT</a:t>
          </a:r>
          <a:endParaRPr lang="en-US" sz="900" dirty="0">
            <a:latin typeface="Microsoft YaHei" panose="020B0503020204020204" pitchFamily="34" charset="-122"/>
            <a:ea typeface="Microsoft YaHei" panose="020B0503020204020204" pitchFamily="34" charset="-122"/>
          </a:endParaRPr>
        </a:p>
      </dgm:t>
    </dgm:pt>
    <dgm:pt modelId="{95AE8DAD-6B6E-43AD-9119-18DE02CDF90E}" type="parTrans" cxnId="{B9C42478-B653-4CE1-802C-9F60FDF463AD}">
      <dgm:prSet/>
      <dgm:spPr/>
      <dgm:t>
        <a:bodyPr/>
        <a:lstStyle/>
        <a:p>
          <a:endParaRPr lang="en-US">
            <a:latin typeface="Microsoft YaHei" panose="020B0503020204020204" pitchFamily="34" charset="-122"/>
            <a:ea typeface="Microsoft YaHei" panose="020B0503020204020204" pitchFamily="34" charset="-122"/>
          </a:endParaRPr>
        </a:p>
      </dgm:t>
    </dgm:pt>
    <dgm:pt modelId="{49AE4D4D-40F1-4A80-AEA7-F7313FECDD29}" type="sibTrans" cxnId="{B9C42478-B653-4CE1-802C-9F60FDF463AD}">
      <dgm:prSet/>
      <dgm:spPr/>
      <dgm:t>
        <a:bodyPr/>
        <a:lstStyle/>
        <a:p>
          <a:endParaRPr lang="en-US">
            <a:latin typeface="Microsoft YaHei" panose="020B0503020204020204" pitchFamily="34" charset="-122"/>
            <a:ea typeface="Microsoft YaHei" panose="020B0503020204020204" pitchFamily="34" charset="-122"/>
          </a:endParaRPr>
        </a:p>
      </dgm:t>
    </dgm:pt>
    <dgm:pt modelId="{015609E2-34A2-4165-A6C7-6E6AF9EEA6EE}">
      <dgm:prSet phldrT="[Text]" custT="1"/>
      <dgm:spPr/>
      <dgm:t>
        <a:bodyPr/>
        <a:lstStyle/>
        <a:p>
          <a:r>
            <a:rPr lang="zh-CN" altLang="en-US" sz="900" dirty="0" smtClean="0">
              <a:latin typeface="Microsoft YaHei" panose="020B0503020204020204" pitchFamily="34" charset="-122"/>
              <a:ea typeface="Microsoft YaHei" panose="020B0503020204020204" pitchFamily="34" charset="-122"/>
            </a:rPr>
            <a:t>培训材料</a:t>
          </a:r>
          <a:endParaRPr lang="en-US" sz="900" dirty="0">
            <a:latin typeface="Microsoft YaHei" panose="020B0503020204020204" pitchFamily="34" charset="-122"/>
            <a:ea typeface="Microsoft YaHei" panose="020B0503020204020204" pitchFamily="34" charset="-122"/>
          </a:endParaRPr>
        </a:p>
      </dgm:t>
    </dgm:pt>
    <dgm:pt modelId="{BFE4AE39-06C0-4504-BED9-069DFB2C2244}" type="parTrans" cxnId="{D696229B-9268-40EB-AC0E-67BD20FD9A02}">
      <dgm:prSet/>
      <dgm:spPr/>
      <dgm:t>
        <a:bodyPr/>
        <a:lstStyle/>
        <a:p>
          <a:endParaRPr lang="en-US">
            <a:latin typeface="Microsoft YaHei" panose="020B0503020204020204" pitchFamily="34" charset="-122"/>
            <a:ea typeface="Microsoft YaHei" panose="020B0503020204020204" pitchFamily="34" charset="-122"/>
          </a:endParaRPr>
        </a:p>
      </dgm:t>
    </dgm:pt>
    <dgm:pt modelId="{68709596-183B-48D3-B40A-9B5B7F1CDD08}" type="sibTrans" cxnId="{D696229B-9268-40EB-AC0E-67BD20FD9A02}">
      <dgm:prSet/>
      <dgm:spPr/>
      <dgm:t>
        <a:bodyPr/>
        <a:lstStyle/>
        <a:p>
          <a:endParaRPr lang="en-US">
            <a:latin typeface="Microsoft YaHei" panose="020B0503020204020204" pitchFamily="34" charset="-122"/>
            <a:ea typeface="Microsoft YaHei" panose="020B0503020204020204" pitchFamily="34" charset="-122"/>
          </a:endParaRPr>
        </a:p>
      </dgm:t>
    </dgm:pt>
    <dgm:pt modelId="{0BA511C1-ADD5-4F9E-BC93-D51DB29B5D6D}">
      <dgm:prSet phldrT="[Text]" custT="1"/>
      <dgm:spPr/>
      <dgm:t>
        <a:bodyPr/>
        <a:lstStyle/>
        <a:p>
          <a:r>
            <a:rPr lang="zh-CN" altLang="en-US" sz="900" dirty="0" smtClean="0">
              <a:latin typeface="Microsoft YaHei" panose="020B0503020204020204" pitchFamily="34" charset="-122"/>
              <a:ea typeface="Microsoft YaHei" panose="020B0503020204020204" pitchFamily="34" charset="-122"/>
            </a:rPr>
            <a:t>宣传材料</a:t>
          </a:r>
          <a:endParaRPr lang="en-US" sz="900" dirty="0">
            <a:latin typeface="Microsoft YaHei" panose="020B0503020204020204" pitchFamily="34" charset="-122"/>
            <a:ea typeface="Microsoft YaHei" panose="020B0503020204020204" pitchFamily="34" charset="-122"/>
          </a:endParaRPr>
        </a:p>
      </dgm:t>
    </dgm:pt>
    <dgm:pt modelId="{41D2E21D-5E1F-4B45-9FEC-439111B87EFA}" type="parTrans" cxnId="{DCFD77D0-2349-4B26-BCC1-7D73BEBBFA87}">
      <dgm:prSet/>
      <dgm:spPr/>
      <dgm:t>
        <a:bodyPr/>
        <a:lstStyle/>
        <a:p>
          <a:endParaRPr lang="en-US">
            <a:latin typeface="Microsoft YaHei" panose="020B0503020204020204" pitchFamily="34" charset="-122"/>
            <a:ea typeface="Microsoft YaHei" panose="020B0503020204020204" pitchFamily="34" charset="-122"/>
          </a:endParaRPr>
        </a:p>
      </dgm:t>
    </dgm:pt>
    <dgm:pt modelId="{987341A8-4200-4D0B-A791-32FFE2D918C4}" type="sibTrans" cxnId="{DCFD77D0-2349-4B26-BCC1-7D73BEBBFA87}">
      <dgm:prSet/>
      <dgm:spPr/>
      <dgm:t>
        <a:bodyPr/>
        <a:lstStyle/>
        <a:p>
          <a:endParaRPr lang="en-US">
            <a:latin typeface="Microsoft YaHei" panose="020B0503020204020204" pitchFamily="34" charset="-122"/>
            <a:ea typeface="Microsoft YaHei" panose="020B0503020204020204" pitchFamily="34" charset="-122"/>
          </a:endParaRPr>
        </a:p>
      </dgm:t>
    </dgm:pt>
    <dgm:pt modelId="{5B3076EF-0011-4AF1-804B-9C2B6932AFD6}">
      <dgm:prSet phldrT="[Text]" custT="1"/>
      <dgm:spPr/>
      <dgm:t>
        <a:bodyPr/>
        <a:lstStyle/>
        <a:p>
          <a:r>
            <a:rPr lang="zh-CN" altLang="en-US" sz="900" dirty="0" smtClean="0">
              <a:latin typeface="Microsoft YaHei" panose="020B0503020204020204" pitchFamily="34" charset="-122"/>
              <a:ea typeface="Microsoft YaHei" panose="020B0503020204020204" pitchFamily="34" charset="-122"/>
            </a:rPr>
            <a:t>上线支持</a:t>
          </a:r>
          <a:endParaRPr lang="en-US" sz="900" dirty="0">
            <a:latin typeface="Microsoft YaHei" panose="020B0503020204020204" pitchFamily="34" charset="-122"/>
            <a:ea typeface="Microsoft YaHei" panose="020B0503020204020204" pitchFamily="34" charset="-122"/>
          </a:endParaRPr>
        </a:p>
      </dgm:t>
    </dgm:pt>
    <dgm:pt modelId="{CCAAA6DD-95A4-4ED2-80CC-19D582CF5C1D}" type="parTrans" cxnId="{0028FCB0-93B1-4053-B28B-81969992047B}">
      <dgm:prSet/>
      <dgm:spPr/>
      <dgm:t>
        <a:bodyPr/>
        <a:lstStyle/>
        <a:p>
          <a:endParaRPr lang="en-US">
            <a:latin typeface="Microsoft YaHei" panose="020B0503020204020204" pitchFamily="34" charset="-122"/>
            <a:ea typeface="Microsoft YaHei" panose="020B0503020204020204" pitchFamily="34" charset="-122"/>
          </a:endParaRPr>
        </a:p>
      </dgm:t>
    </dgm:pt>
    <dgm:pt modelId="{3AA66D9A-0160-4854-8898-907DFE650C45}" type="sibTrans" cxnId="{0028FCB0-93B1-4053-B28B-81969992047B}">
      <dgm:prSet/>
      <dgm:spPr/>
      <dgm:t>
        <a:bodyPr/>
        <a:lstStyle/>
        <a:p>
          <a:endParaRPr lang="en-US">
            <a:latin typeface="Microsoft YaHei" panose="020B0503020204020204" pitchFamily="34" charset="-122"/>
            <a:ea typeface="Microsoft YaHei" panose="020B0503020204020204" pitchFamily="34" charset="-122"/>
          </a:endParaRPr>
        </a:p>
      </dgm:t>
    </dgm:pt>
    <dgm:pt modelId="{7CC9AA99-DC70-489B-8F74-B56BA5CA14DF}">
      <dgm:prSet phldrT="[Text]" custT="1"/>
      <dgm:spPr/>
      <dgm:t>
        <a:bodyPr/>
        <a:lstStyle/>
        <a:p>
          <a:r>
            <a:rPr lang="en-US" altLang="zh-CN" sz="900" dirty="0" smtClean="0">
              <a:latin typeface="Microsoft YaHei" panose="020B0503020204020204" pitchFamily="34" charset="-122"/>
              <a:ea typeface="Microsoft YaHei" panose="020B0503020204020204" pitchFamily="34" charset="-122"/>
            </a:rPr>
            <a:t>Storyboard</a:t>
          </a:r>
          <a:endParaRPr lang="en-US" sz="900" dirty="0">
            <a:latin typeface="Microsoft YaHei" panose="020B0503020204020204" pitchFamily="34" charset="-122"/>
            <a:ea typeface="Microsoft YaHei" panose="020B0503020204020204" pitchFamily="34" charset="-122"/>
          </a:endParaRPr>
        </a:p>
      </dgm:t>
    </dgm:pt>
    <dgm:pt modelId="{8A556685-C76E-4E99-85F6-BFEE525713BD}" type="parTrans" cxnId="{A4039F6B-D96F-4E20-81CD-B0F03A90277B}">
      <dgm:prSet/>
      <dgm:spPr/>
      <dgm:t>
        <a:bodyPr/>
        <a:lstStyle/>
        <a:p>
          <a:endParaRPr lang="en-US"/>
        </a:p>
      </dgm:t>
    </dgm:pt>
    <dgm:pt modelId="{825F493D-9591-45C8-BBF9-0A279F18AF06}" type="sibTrans" cxnId="{A4039F6B-D96F-4E20-81CD-B0F03A90277B}">
      <dgm:prSet/>
      <dgm:spPr/>
      <dgm:t>
        <a:bodyPr/>
        <a:lstStyle/>
        <a:p>
          <a:endParaRPr lang="en-US"/>
        </a:p>
      </dgm:t>
    </dgm:pt>
    <dgm:pt modelId="{04061897-E9F9-4DEC-B2EA-6078BA0CB9B3}">
      <dgm:prSet phldrT="[Text]" custT="1"/>
      <dgm:spPr/>
      <dgm:t>
        <a:bodyPr/>
        <a:lstStyle/>
        <a:p>
          <a:r>
            <a:rPr lang="zh-CN" altLang="en-US" sz="900" dirty="0" smtClean="0">
              <a:latin typeface="Microsoft YaHei" panose="020B0503020204020204" pitchFamily="34" charset="-122"/>
              <a:ea typeface="Microsoft YaHei" panose="020B0503020204020204" pitchFamily="34" charset="-122"/>
            </a:rPr>
            <a:t>上线后支持</a:t>
          </a:r>
          <a:endParaRPr lang="en-US" sz="900" dirty="0">
            <a:latin typeface="Microsoft YaHei" panose="020B0503020204020204" pitchFamily="34" charset="-122"/>
            <a:ea typeface="Microsoft YaHei" panose="020B0503020204020204" pitchFamily="34" charset="-122"/>
          </a:endParaRPr>
        </a:p>
      </dgm:t>
    </dgm:pt>
    <dgm:pt modelId="{2A6ACFD5-B0D7-44FA-B729-FD5535E52B74}" type="parTrans" cxnId="{E9BAAE81-58F9-4EFE-881C-4CAB7EC75CA4}">
      <dgm:prSet/>
      <dgm:spPr/>
      <dgm:t>
        <a:bodyPr/>
        <a:lstStyle/>
        <a:p>
          <a:endParaRPr lang="en-US"/>
        </a:p>
      </dgm:t>
    </dgm:pt>
    <dgm:pt modelId="{9EF6F40A-1B51-4787-BCB9-148F30B96C2E}" type="sibTrans" cxnId="{E9BAAE81-58F9-4EFE-881C-4CAB7EC75CA4}">
      <dgm:prSet/>
      <dgm:spPr/>
      <dgm:t>
        <a:bodyPr/>
        <a:lstStyle/>
        <a:p>
          <a:endParaRPr lang="en-US"/>
        </a:p>
      </dgm:t>
    </dgm:pt>
    <dgm:pt modelId="{A140D6B6-1410-4C0E-85CB-74A7A0A5B3FE}" type="pres">
      <dgm:prSet presAssocID="{D32FC852-36DB-41CA-8005-DB36D4816FA7}" presName="linearFlow" presStyleCnt="0">
        <dgm:presLayoutVars>
          <dgm:dir/>
          <dgm:animLvl val="lvl"/>
          <dgm:resizeHandles val="exact"/>
        </dgm:presLayoutVars>
      </dgm:prSet>
      <dgm:spPr/>
      <dgm:t>
        <a:bodyPr/>
        <a:lstStyle/>
        <a:p>
          <a:endParaRPr lang="en-US"/>
        </a:p>
      </dgm:t>
    </dgm:pt>
    <dgm:pt modelId="{5D3EADB5-EFB0-439E-91C7-E64EBDF80BDA}" type="pres">
      <dgm:prSet presAssocID="{481CB231-B08C-4F81-A539-CC20BC8EF2F5}" presName="composite" presStyleCnt="0"/>
      <dgm:spPr/>
    </dgm:pt>
    <dgm:pt modelId="{5E634D54-5037-4E7F-9484-850F1A91848D}" type="pres">
      <dgm:prSet presAssocID="{481CB231-B08C-4F81-A539-CC20BC8EF2F5}" presName="parTx" presStyleLbl="node1" presStyleIdx="0" presStyleCnt="6">
        <dgm:presLayoutVars>
          <dgm:chMax val="0"/>
          <dgm:chPref val="0"/>
          <dgm:bulletEnabled val="1"/>
        </dgm:presLayoutVars>
      </dgm:prSet>
      <dgm:spPr/>
      <dgm:t>
        <a:bodyPr/>
        <a:lstStyle/>
        <a:p>
          <a:endParaRPr lang="en-US"/>
        </a:p>
      </dgm:t>
    </dgm:pt>
    <dgm:pt modelId="{9C05DFBF-4CF2-403C-B8F4-19F4FDD2F6E6}" type="pres">
      <dgm:prSet presAssocID="{481CB231-B08C-4F81-A539-CC20BC8EF2F5}" presName="parSh" presStyleLbl="node1" presStyleIdx="0" presStyleCnt="6"/>
      <dgm:spPr/>
      <dgm:t>
        <a:bodyPr/>
        <a:lstStyle/>
        <a:p>
          <a:endParaRPr lang="en-US"/>
        </a:p>
      </dgm:t>
    </dgm:pt>
    <dgm:pt modelId="{9244D499-5D5A-42D5-9854-305E31F8E90D}" type="pres">
      <dgm:prSet presAssocID="{481CB231-B08C-4F81-A539-CC20BC8EF2F5}" presName="desTx" presStyleLbl="fgAcc1" presStyleIdx="0" presStyleCnt="6">
        <dgm:presLayoutVars>
          <dgm:bulletEnabled val="1"/>
        </dgm:presLayoutVars>
      </dgm:prSet>
      <dgm:spPr/>
      <dgm:t>
        <a:bodyPr/>
        <a:lstStyle/>
        <a:p>
          <a:endParaRPr lang="en-US"/>
        </a:p>
      </dgm:t>
    </dgm:pt>
    <dgm:pt modelId="{2CAB7957-72CB-4A6E-8AFB-1AD23FAF2B9A}" type="pres">
      <dgm:prSet presAssocID="{3D1C9851-DD02-4081-9E7D-EE53A076EFB6}" presName="sibTrans" presStyleLbl="sibTrans2D1" presStyleIdx="0" presStyleCnt="5"/>
      <dgm:spPr/>
      <dgm:t>
        <a:bodyPr/>
        <a:lstStyle/>
        <a:p>
          <a:endParaRPr lang="en-US"/>
        </a:p>
      </dgm:t>
    </dgm:pt>
    <dgm:pt modelId="{ABB3780F-84B4-4DE0-8B1F-1ACEA59C7A4B}" type="pres">
      <dgm:prSet presAssocID="{3D1C9851-DD02-4081-9E7D-EE53A076EFB6}" presName="connTx" presStyleLbl="sibTrans2D1" presStyleIdx="0" presStyleCnt="5"/>
      <dgm:spPr/>
      <dgm:t>
        <a:bodyPr/>
        <a:lstStyle/>
        <a:p>
          <a:endParaRPr lang="en-US"/>
        </a:p>
      </dgm:t>
    </dgm:pt>
    <dgm:pt modelId="{834E925B-5570-4D20-BC76-772E7CCBE7E6}" type="pres">
      <dgm:prSet presAssocID="{815E1221-9142-433E-AC2C-0E73586F8F7D}" presName="composite" presStyleCnt="0"/>
      <dgm:spPr/>
    </dgm:pt>
    <dgm:pt modelId="{817FB7F5-81AC-49B5-AEA4-D77B04CE667B}" type="pres">
      <dgm:prSet presAssocID="{815E1221-9142-433E-AC2C-0E73586F8F7D}" presName="parTx" presStyleLbl="node1" presStyleIdx="0" presStyleCnt="6">
        <dgm:presLayoutVars>
          <dgm:chMax val="0"/>
          <dgm:chPref val="0"/>
          <dgm:bulletEnabled val="1"/>
        </dgm:presLayoutVars>
      </dgm:prSet>
      <dgm:spPr/>
      <dgm:t>
        <a:bodyPr/>
        <a:lstStyle/>
        <a:p>
          <a:endParaRPr lang="en-US"/>
        </a:p>
      </dgm:t>
    </dgm:pt>
    <dgm:pt modelId="{D25AC921-975C-4FA2-AC06-2C9CD5D89089}" type="pres">
      <dgm:prSet presAssocID="{815E1221-9142-433E-AC2C-0E73586F8F7D}" presName="parSh" presStyleLbl="node1" presStyleIdx="1" presStyleCnt="6"/>
      <dgm:spPr/>
      <dgm:t>
        <a:bodyPr/>
        <a:lstStyle/>
        <a:p>
          <a:endParaRPr lang="en-US"/>
        </a:p>
      </dgm:t>
    </dgm:pt>
    <dgm:pt modelId="{9B358727-0059-47FC-BBD9-180E32A51B4C}" type="pres">
      <dgm:prSet presAssocID="{815E1221-9142-433E-AC2C-0E73586F8F7D}" presName="desTx" presStyleLbl="fgAcc1" presStyleIdx="1" presStyleCnt="6">
        <dgm:presLayoutVars>
          <dgm:bulletEnabled val="1"/>
        </dgm:presLayoutVars>
      </dgm:prSet>
      <dgm:spPr/>
      <dgm:t>
        <a:bodyPr/>
        <a:lstStyle/>
        <a:p>
          <a:endParaRPr lang="en-US"/>
        </a:p>
      </dgm:t>
    </dgm:pt>
    <dgm:pt modelId="{5A399D67-BF80-4EE9-B399-08A8FC113FB3}" type="pres">
      <dgm:prSet presAssocID="{0FFEE389-34DE-4044-B28A-47F57C68D7D0}" presName="sibTrans" presStyleLbl="sibTrans2D1" presStyleIdx="1" presStyleCnt="5"/>
      <dgm:spPr/>
      <dgm:t>
        <a:bodyPr/>
        <a:lstStyle/>
        <a:p>
          <a:endParaRPr lang="en-US"/>
        </a:p>
      </dgm:t>
    </dgm:pt>
    <dgm:pt modelId="{37FE9050-B61B-49D5-9FA5-106D59834F04}" type="pres">
      <dgm:prSet presAssocID="{0FFEE389-34DE-4044-B28A-47F57C68D7D0}" presName="connTx" presStyleLbl="sibTrans2D1" presStyleIdx="1" presStyleCnt="5"/>
      <dgm:spPr/>
      <dgm:t>
        <a:bodyPr/>
        <a:lstStyle/>
        <a:p>
          <a:endParaRPr lang="en-US"/>
        </a:p>
      </dgm:t>
    </dgm:pt>
    <dgm:pt modelId="{E9817717-E74A-4978-AFDD-F86A22694525}" type="pres">
      <dgm:prSet presAssocID="{C72E78A9-3064-4E98-BE1A-326492DF5D34}" presName="composite" presStyleCnt="0"/>
      <dgm:spPr/>
    </dgm:pt>
    <dgm:pt modelId="{48CEB176-DFDC-4AB6-801A-326CB88384C0}" type="pres">
      <dgm:prSet presAssocID="{C72E78A9-3064-4E98-BE1A-326492DF5D34}" presName="parTx" presStyleLbl="node1" presStyleIdx="1" presStyleCnt="6">
        <dgm:presLayoutVars>
          <dgm:chMax val="0"/>
          <dgm:chPref val="0"/>
          <dgm:bulletEnabled val="1"/>
        </dgm:presLayoutVars>
      </dgm:prSet>
      <dgm:spPr/>
      <dgm:t>
        <a:bodyPr/>
        <a:lstStyle/>
        <a:p>
          <a:endParaRPr lang="en-US"/>
        </a:p>
      </dgm:t>
    </dgm:pt>
    <dgm:pt modelId="{650B5BE6-F237-4297-AB94-1E0E4F305F9D}" type="pres">
      <dgm:prSet presAssocID="{C72E78A9-3064-4E98-BE1A-326492DF5D34}" presName="parSh" presStyleLbl="node1" presStyleIdx="2" presStyleCnt="6"/>
      <dgm:spPr/>
      <dgm:t>
        <a:bodyPr/>
        <a:lstStyle/>
        <a:p>
          <a:endParaRPr lang="en-US"/>
        </a:p>
      </dgm:t>
    </dgm:pt>
    <dgm:pt modelId="{DC6F841B-A4FE-4B3E-91BC-2D40A3780815}" type="pres">
      <dgm:prSet presAssocID="{C72E78A9-3064-4E98-BE1A-326492DF5D34}" presName="desTx" presStyleLbl="fgAcc1" presStyleIdx="2" presStyleCnt="6">
        <dgm:presLayoutVars>
          <dgm:bulletEnabled val="1"/>
        </dgm:presLayoutVars>
      </dgm:prSet>
      <dgm:spPr/>
      <dgm:t>
        <a:bodyPr/>
        <a:lstStyle/>
        <a:p>
          <a:endParaRPr lang="en-US"/>
        </a:p>
      </dgm:t>
    </dgm:pt>
    <dgm:pt modelId="{61F48425-BA71-4679-A5C2-EC1500E5DEA4}" type="pres">
      <dgm:prSet presAssocID="{58BBFB47-AECB-4D21-AA7A-58755DCA0BC8}" presName="sibTrans" presStyleLbl="sibTrans2D1" presStyleIdx="2" presStyleCnt="5"/>
      <dgm:spPr/>
      <dgm:t>
        <a:bodyPr/>
        <a:lstStyle/>
        <a:p>
          <a:endParaRPr lang="en-US"/>
        </a:p>
      </dgm:t>
    </dgm:pt>
    <dgm:pt modelId="{0DFC47EB-4145-459C-9372-19CAE7F57318}" type="pres">
      <dgm:prSet presAssocID="{58BBFB47-AECB-4D21-AA7A-58755DCA0BC8}" presName="connTx" presStyleLbl="sibTrans2D1" presStyleIdx="2" presStyleCnt="5"/>
      <dgm:spPr/>
      <dgm:t>
        <a:bodyPr/>
        <a:lstStyle/>
        <a:p>
          <a:endParaRPr lang="en-US"/>
        </a:p>
      </dgm:t>
    </dgm:pt>
    <dgm:pt modelId="{2BF8E884-5CB9-4A13-B204-5F8B172182E0}" type="pres">
      <dgm:prSet presAssocID="{BCBBEC37-6DB4-45F6-8DCF-0774EFBE94F6}" presName="composite" presStyleCnt="0"/>
      <dgm:spPr/>
    </dgm:pt>
    <dgm:pt modelId="{E5A42927-D978-4C09-A6BA-E489753A2B78}" type="pres">
      <dgm:prSet presAssocID="{BCBBEC37-6DB4-45F6-8DCF-0774EFBE94F6}" presName="parTx" presStyleLbl="node1" presStyleIdx="2" presStyleCnt="6">
        <dgm:presLayoutVars>
          <dgm:chMax val="0"/>
          <dgm:chPref val="0"/>
          <dgm:bulletEnabled val="1"/>
        </dgm:presLayoutVars>
      </dgm:prSet>
      <dgm:spPr/>
      <dgm:t>
        <a:bodyPr/>
        <a:lstStyle/>
        <a:p>
          <a:endParaRPr lang="en-US"/>
        </a:p>
      </dgm:t>
    </dgm:pt>
    <dgm:pt modelId="{9EF81D7F-581E-4CCC-8526-FC8DF6589199}" type="pres">
      <dgm:prSet presAssocID="{BCBBEC37-6DB4-45F6-8DCF-0774EFBE94F6}" presName="parSh" presStyleLbl="node1" presStyleIdx="3" presStyleCnt="6"/>
      <dgm:spPr/>
      <dgm:t>
        <a:bodyPr/>
        <a:lstStyle/>
        <a:p>
          <a:endParaRPr lang="en-US"/>
        </a:p>
      </dgm:t>
    </dgm:pt>
    <dgm:pt modelId="{6DE9F718-2C19-4947-8AC1-DF890DFF09B3}" type="pres">
      <dgm:prSet presAssocID="{BCBBEC37-6DB4-45F6-8DCF-0774EFBE94F6}" presName="desTx" presStyleLbl="fgAcc1" presStyleIdx="3" presStyleCnt="6">
        <dgm:presLayoutVars>
          <dgm:bulletEnabled val="1"/>
        </dgm:presLayoutVars>
      </dgm:prSet>
      <dgm:spPr/>
      <dgm:t>
        <a:bodyPr/>
        <a:lstStyle/>
        <a:p>
          <a:endParaRPr lang="en-US"/>
        </a:p>
      </dgm:t>
    </dgm:pt>
    <dgm:pt modelId="{2663198D-29F0-4188-AFC6-5049ACD6EB09}" type="pres">
      <dgm:prSet presAssocID="{8B75A354-79D1-4BCF-8CB3-E76F44890DE6}" presName="sibTrans" presStyleLbl="sibTrans2D1" presStyleIdx="3" presStyleCnt="5"/>
      <dgm:spPr/>
      <dgm:t>
        <a:bodyPr/>
        <a:lstStyle/>
        <a:p>
          <a:endParaRPr lang="en-US"/>
        </a:p>
      </dgm:t>
    </dgm:pt>
    <dgm:pt modelId="{9156948F-6E49-4C21-B8E6-AC387C01F07D}" type="pres">
      <dgm:prSet presAssocID="{8B75A354-79D1-4BCF-8CB3-E76F44890DE6}" presName="connTx" presStyleLbl="sibTrans2D1" presStyleIdx="3" presStyleCnt="5"/>
      <dgm:spPr/>
      <dgm:t>
        <a:bodyPr/>
        <a:lstStyle/>
        <a:p>
          <a:endParaRPr lang="en-US"/>
        </a:p>
      </dgm:t>
    </dgm:pt>
    <dgm:pt modelId="{95BA8F31-DAEF-43B6-8A53-B7B139B65CF3}" type="pres">
      <dgm:prSet presAssocID="{D5D5A575-91B9-43E4-91CE-99C0ECE5FC47}" presName="composite" presStyleCnt="0"/>
      <dgm:spPr/>
    </dgm:pt>
    <dgm:pt modelId="{7A880C43-7728-44D5-B3FA-558FD1171615}" type="pres">
      <dgm:prSet presAssocID="{D5D5A575-91B9-43E4-91CE-99C0ECE5FC47}" presName="parTx" presStyleLbl="node1" presStyleIdx="3" presStyleCnt="6">
        <dgm:presLayoutVars>
          <dgm:chMax val="0"/>
          <dgm:chPref val="0"/>
          <dgm:bulletEnabled val="1"/>
        </dgm:presLayoutVars>
      </dgm:prSet>
      <dgm:spPr/>
      <dgm:t>
        <a:bodyPr/>
        <a:lstStyle/>
        <a:p>
          <a:endParaRPr lang="en-US"/>
        </a:p>
      </dgm:t>
    </dgm:pt>
    <dgm:pt modelId="{84404E02-0763-442D-8A3F-F5ACCC6134BD}" type="pres">
      <dgm:prSet presAssocID="{D5D5A575-91B9-43E4-91CE-99C0ECE5FC47}" presName="parSh" presStyleLbl="node1" presStyleIdx="4" presStyleCnt="6"/>
      <dgm:spPr/>
      <dgm:t>
        <a:bodyPr/>
        <a:lstStyle/>
        <a:p>
          <a:endParaRPr lang="en-US"/>
        </a:p>
      </dgm:t>
    </dgm:pt>
    <dgm:pt modelId="{D001A3C7-708A-4697-8194-F2586129A307}" type="pres">
      <dgm:prSet presAssocID="{D5D5A575-91B9-43E4-91CE-99C0ECE5FC47}" presName="desTx" presStyleLbl="fgAcc1" presStyleIdx="4" presStyleCnt="6">
        <dgm:presLayoutVars>
          <dgm:bulletEnabled val="1"/>
        </dgm:presLayoutVars>
      </dgm:prSet>
      <dgm:spPr/>
      <dgm:t>
        <a:bodyPr/>
        <a:lstStyle/>
        <a:p>
          <a:endParaRPr lang="en-US"/>
        </a:p>
      </dgm:t>
    </dgm:pt>
    <dgm:pt modelId="{D2D4B4C3-BEB2-4D1D-95D6-3D8342B1140E}" type="pres">
      <dgm:prSet presAssocID="{2E4E0DE8-8495-474F-A44C-862F2DD3D067}" presName="sibTrans" presStyleLbl="sibTrans2D1" presStyleIdx="4" presStyleCnt="5"/>
      <dgm:spPr/>
      <dgm:t>
        <a:bodyPr/>
        <a:lstStyle/>
        <a:p>
          <a:endParaRPr lang="en-US"/>
        </a:p>
      </dgm:t>
    </dgm:pt>
    <dgm:pt modelId="{0F1FF7B2-CEB2-4BFC-81C6-FE56DFCC7A42}" type="pres">
      <dgm:prSet presAssocID="{2E4E0DE8-8495-474F-A44C-862F2DD3D067}" presName="connTx" presStyleLbl="sibTrans2D1" presStyleIdx="4" presStyleCnt="5"/>
      <dgm:spPr/>
      <dgm:t>
        <a:bodyPr/>
        <a:lstStyle/>
        <a:p>
          <a:endParaRPr lang="en-US"/>
        </a:p>
      </dgm:t>
    </dgm:pt>
    <dgm:pt modelId="{DE9916A0-CC69-445C-A117-4B66D398C8B0}" type="pres">
      <dgm:prSet presAssocID="{601F5C7F-081A-4ADA-8276-2322BCF51DF6}" presName="composite" presStyleCnt="0"/>
      <dgm:spPr/>
    </dgm:pt>
    <dgm:pt modelId="{10B8CE87-7900-434D-842C-74D0899DF931}" type="pres">
      <dgm:prSet presAssocID="{601F5C7F-081A-4ADA-8276-2322BCF51DF6}" presName="parTx" presStyleLbl="node1" presStyleIdx="4" presStyleCnt="6">
        <dgm:presLayoutVars>
          <dgm:chMax val="0"/>
          <dgm:chPref val="0"/>
          <dgm:bulletEnabled val="1"/>
        </dgm:presLayoutVars>
      </dgm:prSet>
      <dgm:spPr/>
      <dgm:t>
        <a:bodyPr/>
        <a:lstStyle/>
        <a:p>
          <a:endParaRPr lang="en-US"/>
        </a:p>
      </dgm:t>
    </dgm:pt>
    <dgm:pt modelId="{BC1BB7A4-283B-427E-A35A-6E47F099DA29}" type="pres">
      <dgm:prSet presAssocID="{601F5C7F-081A-4ADA-8276-2322BCF51DF6}" presName="parSh" presStyleLbl="node1" presStyleIdx="5" presStyleCnt="6"/>
      <dgm:spPr/>
      <dgm:t>
        <a:bodyPr/>
        <a:lstStyle/>
        <a:p>
          <a:endParaRPr lang="en-US"/>
        </a:p>
      </dgm:t>
    </dgm:pt>
    <dgm:pt modelId="{EF1CB02A-440A-4B7C-A673-8F437B1C929F}" type="pres">
      <dgm:prSet presAssocID="{601F5C7F-081A-4ADA-8276-2322BCF51DF6}" presName="desTx" presStyleLbl="fgAcc1" presStyleIdx="5" presStyleCnt="6">
        <dgm:presLayoutVars>
          <dgm:bulletEnabled val="1"/>
        </dgm:presLayoutVars>
      </dgm:prSet>
      <dgm:spPr/>
      <dgm:t>
        <a:bodyPr/>
        <a:lstStyle/>
        <a:p>
          <a:endParaRPr lang="en-US"/>
        </a:p>
      </dgm:t>
    </dgm:pt>
  </dgm:ptLst>
  <dgm:cxnLst>
    <dgm:cxn modelId="{0028FCB0-93B1-4053-B28B-81969992047B}" srcId="{601F5C7F-081A-4ADA-8276-2322BCF51DF6}" destId="{5B3076EF-0011-4AF1-804B-9C2B6932AFD6}" srcOrd="0" destOrd="0" parTransId="{CCAAA6DD-95A4-4ED2-80CC-19D582CF5C1D}" sibTransId="{3AA66D9A-0160-4854-8898-907DFE650C45}"/>
    <dgm:cxn modelId="{24970774-7403-426F-A213-097E1B5B5921}" type="presOf" srcId="{481CB231-B08C-4F81-A539-CC20BC8EF2F5}" destId="{5E634D54-5037-4E7F-9484-850F1A91848D}" srcOrd="0" destOrd="0" presId="urn:microsoft.com/office/officeart/2005/8/layout/process3"/>
    <dgm:cxn modelId="{87CF8C6A-16DD-45D2-A473-EF15C5C9BDEE}" srcId="{D32FC852-36DB-41CA-8005-DB36D4816FA7}" destId="{815E1221-9142-433E-AC2C-0E73586F8F7D}" srcOrd="1" destOrd="0" parTransId="{8B1DDD21-A3BA-4AF0-AEB7-73D10BCBDD15}" sibTransId="{0FFEE389-34DE-4044-B28A-47F57C68D7D0}"/>
    <dgm:cxn modelId="{C6E491CF-D0F5-4F95-ABC5-BEAEFFF7E837}" type="presOf" srcId="{58BBFB47-AECB-4D21-AA7A-58755DCA0BC8}" destId="{61F48425-BA71-4679-A5C2-EC1500E5DEA4}" srcOrd="0" destOrd="0" presId="urn:microsoft.com/office/officeart/2005/8/layout/process3"/>
    <dgm:cxn modelId="{DCFD77D0-2349-4B26-BCC1-7D73BEBBFA87}" srcId="{D5D5A575-91B9-43E4-91CE-99C0ECE5FC47}" destId="{0BA511C1-ADD5-4F9E-BC93-D51DB29B5D6D}" srcOrd="1" destOrd="0" parTransId="{41D2E21D-5E1F-4B45-9FEC-439111B87EFA}" sibTransId="{987341A8-4200-4D0B-A791-32FFE2D918C4}"/>
    <dgm:cxn modelId="{4E08B1B1-59EE-48A6-82B6-798430DBB7D9}" type="presOf" srcId="{015609E2-34A2-4165-A6C7-6E6AF9EEA6EE}" destId="{D001A3C7-708A-4697-8194-F2586129A307}" srcOrd="0" destOrd="0" presId="urn:microsoft.com/office/officeart/2005/8/layout/process3"/>
    <dgm:cxn modelId="{63600DB4-A63D-4B8A-90E7-6917E9852751}" type="presOf" srcId="{6FAF8037-3F26-4002-A03D-5E49D461C9E5}" destId="{9B358727-0059-47FC-BBD9-180E32A51B4C}" srcOrd="0" destOrd="0" presId="urn:microsoft.com/office/officeart/2005/8/layout/process3"/>
    <dgm:cxn modelId="{267DF618-E71E-4348-9300-8E249461DA86}" type="presOf" srcId="{815E1221-9142-433E-AC2C-0E73586F8F7D}" destId="{817FB7F5-81AC-49B5-AEA4-D77B04CE667B}" srcOrd="0" destOrd="0" presId="urn:microsoft.com/office/officeart/2005/8/layout/process3"/>
    <dgm:cxn modelId="{2AF94CDB-2FC0-4A79-9FDE-0E17EF5EB51C}" type="presOf" srcId="{5B3076EF-0011-4AF1-804B-9C2B6932AFD6}" destId="{EF1CB02A-440A-4B7C-A673-8F437B1C929F}" srcOrd="0" destOrd="0" presId="urn:microsoft.com/office/officeart/2005/8/layout/process3"/>
    <dgm:cxn modelId="{32C88AF2-6980-4A80-8168-160805CC0E62}" type="presOf" srcId="{481CB231-B08C-4F81-A539-CC20BC8EF2F5}" destId="{9C05DFBF-4CF2-403C-B8F4-19F4FDD2F6E6}" srcOrd="1" destOrd="0" presId="urn:microsoft.com/office/officeart/2005/8/layout/process3"/>
    <dgm:cxn modelId="{3D235AC2-0135-4307-9F51-D73A14E68AD6}" type="presOf" srcId="{2E4E0DE8-8495-474F-A44C-862F2DD3D067}" destId="{0F1FF7B2-CEB2-4BFC-81C6-FE56DFCC7A42}" srcOrd="1" destOrd="0" presId="urn:microsoft.com/office/officeart/2005/8/layout/process3"/>
    <dgm:cxn modelId="{A1E679BD-A832-4DDC-AA69-B3CC34B40B52}" type="presOf" srcId="{0FFEE389-34DE-4044-B28A-47F57C68D7D0}" destId="{5A399D67-BF80-4EE9-B399-08A8FC113FB3}" srcOrd="0" destOrd="0" presId="urn:microsoft.com/office/officeart/2005/8/layout/process3"/>
    <dgm:cxn modelId="{86CA6B6B-6835-4155-A792-843FDF334AAF}" srcId="{481CB231-B08C-4F81-A539-CC20BC8EF2F5}" destId="{E00B54E5-5D31-41A7-A2DC-7B545765509C}" srcOrd="0" destOrd="0" parTransId="{C05D22EC-E926-4B6A-B323-AB06C0A21808}" sibTransId="{61086549-3994-4C9A-87C0-46C3290F0DAB}"/>
    <dgm:cxn modelId="{72CA381A-4EA9-4CDF-BD3F-9346F776202B}" type="presOf" srcId="{601F5C7F-081A-4ADA-8276-2322BCF51DF6}" destId="{BC1BB7A4-283B-427E-A35A-6E47F099DA29}" srcOrd="1" destOrd="0" presId="urn:microsoft.com/office/officeart/2005/8/layout/process3"/>
    <dgm:cxn modelId="{C65CF351-699E-4962-AE7E-78E336324467}" type="presOf" srcId="{D32FC852-36DB-41CA-8005-DB36D4816FA7}" destId="{A140D6B6-1410-4C0E-85CB-74A7A0A5B3FE}" srcOrd="0" destOrd="0" presId="urn:microsoft.com/office/officeart/2005/8/layout/process3"/>
    <dgm:cxn modelId="{A4039F6B-D96F-4E20-81CD-B0F03A90277B}" srcId="{481CB231-B08C-4F81-A539-CC20BC8EF2F5}" destId="{7CC9AA99-DC70-489B-8F74-B56BA5CA14DF}" srcOrd="1" destOrd="0" parTransId="{8A556685-C76E-4E99-85F6-BFEE525713BD}" sibTransId="{825F493D-9591-45C8-BBF9-0A279F18AF06}"/>
    <dgm:cxn modelId="{6A14F630-7E34-402F-AF99-D0A9DDD16EA3}" type="presOf" srcId="{7CC9AA99-DC70-489B-8F74-B56BA5CA14DF}" destId="{9244D499-5D5A-42D5-9854-305E31F8E90D}" srcOrd="0" destOrd="1" presId="urn:microsoft.com/office/officeart/2005/8/layout/process3"/>
    <dgm:cxn modelId="{AC84DD4A-3FCE-4D6F-821E-3DA0447848E4}" type="presOf" srcId="{0BA511C1-ADD5-4F9E-BC93-D51DB29B5D6D}" destId="{D001A3C7-708A-4697-8194-F2586129A307}" srcOrd="0" destOrd="1" presId="urn:microsoft.com/office/officeart/2005/8/layout/process3"/>
    <dgm:cxn modelId="{6E386304-10BD-4A34-8DBD-338AB9FC6C4B}" type="presOf" srcId="{8B75A354-79D1-4BCF-8CB3-E76F44890DE6}" destId="{2663198D-29F0-4188-AFC6-5049ACD6EB09}" srcOrd="0" destOrd="0" presId="urn:microsoft.com/office/officeart/2005/8/layout/process3"/>
    <dgm:cxn modelId="{39DD340B-5F58-47AC-B512-E183D1E7F5F2}" srcId="{D32FC852-36DB-41CA-8005-DB36D4816FA7}" destId="{BCBBEC37-6DB4-45F6-8DCF-0774EFBE94F6}" srcOrd="3" destOrd="0" parTransId="{1B3F6692-956F-4BBE-8C95-15DDF1C6599F}" sibTransId="{8B75A354-79D1-4BCF-8CB3-E76F44890DE6}"/>
    <dgm:cxn modelId="{0753D5A6-05D8-42C8-BB4D-18FE30E43C6C}" type="presOf" srcId="{BCBBEC37-6DB4-45F6-8DCF-0774EFBE94F6}" destId="{9EF81D7F-581E-4CCC-8526-FC8DF6589199}" srcOrd="1" destOrd="0" presId="urn:microsoft.com/office/officeart/2005/8/layout/process3"/>
    <dgm:cxn modelId="{0379E244-B533-4DF2-AF6B-B029C04587C9}" type="presOf" srcId="{BCBBEC37-6DB4-45F6-8DCF-0774EFBE94F6}" destId="{E5A42927-D978-4C09-A6BA-E489753A2B78}" srcOrd="0" destOrd="0" presId="urn:microsoft.com/office/officeart/2005/8/layout/process3"/>
    <dgm:cxn modelId="{A6E34120-F2B7-4139-8F08-E4EA32BA15C0}" type="presOf" srcId="{C72E78A9-3064-4E98-BE1A-326492DF5D34}" destId="{48CEB176-DFDC-4AB6-801A-326CB88384C0}" srcOrd="0" destOrd="0" presId="urn:microsoft.com/office/officeart/2005/8/layout/process3"/>
    <dgm:cxn modelId="{99942A08-C7E9-4BC5-80D3-7C58B773E2F3}" type="presOf" srcId="{815E1221-9142-433E-AC2C-0E73586F8F7D}" destId="{D25AC921-975C-4FA2-AC06-2C9CD5D89089}" srcOrd="1" destOrd="0" presId="urn:microsoft.com/office/officeart/2005/8/layout/process3"/>
    <dgm:cxn modelId="{866AC9D1-570D-475F-B4A7-52193695EE63}" srcId="{C72E78A9-3064-4E98-BE1A-326492DF5D34}" destId="{C5BA7E55-EE24-4E86-A9CD-ADC28CAD9DAF}" srcOrd="0" destOrd="0" parTransId="{2E85E39E-836E-4B03-A0EE-B9BEB09E9622}" sibTransId="{FFB36354-F509-4593-B390-EF058E6CF342}"/>
    <dgm:cxn modelId="{0193C58B-AE38-4536-AFC0-86CB88615048}" type="presOf" srcId="{F55E2C23-7F87-409F-8956-8CC2B055E215}" destId="{6DE9F718-2C19-4947-8AC1-DF890DFF09B3}" srcOrd="0" destOrd="2" presId="urn:microsoft.com/office/officeart/2005/8/layout/process3"/>
    <dgm:cxn modelId="{D2B3FAD6-977D-40F0-A1EA-90038D8B6F8A}" srcId="{C72E78A9-3064-4E98-BE1A-326492DF5D34}" destId="{F8E6F49E-A0AF-4649-ADAF-238104CA5ADE}" srcOrd="1" destOrd="0" parTransId="{7F4EC99B-3F83-42D7-9C3E-87AFCC3B5235}" sibTransId="{9D45A87E-C2E0-4A64-AAB4-C634D19688A4}"/>
    <dgm:cxn modelId="{14E9F9F5-4E36-4BB5-B43C-DDFEAE14444E}" type="presOf" srcId="{2E4E0DE8-8495-474F-A44C-862F2DD3D067}" destId="{D2D4B4C3-BEB2-4D1D-95D6-3D8342B1140E}" srcOrd="0" destOrd="0" presId="urn:microsoft.com/office/officeart/2005/8/layout/process3"/>
    <dgm:cxn modelId="{910ADF36-CF3E-4AD5-97AA-7681BA3B2FCB}" srcId="{815E1221-9142-433E-AC2C-0E73586F8F7D}" destId="{6FAF8037-3F26-4002-A03D-5E49D461C9E5}" srcOrd="0" destOrd="0" parTransId="{FA94C42F-46C1-4946-99F1-B8CC7A36A9F2}" sibTransId="{AF865BFF-0158-4415-8331-958FBDC65135}"/>
    <dgm:cxn modelId="{E50A7A42-F59A-4358-944F-5DAF2688CD3C}" type="presOf" srcId="{8B75A354-79D1-4BCF-8CB3-E76F44890DE6}" destId="{9156948F-6E49-4C21-B8E6-AC387C01F07D}" srcOrd="1" destOrd="0" presId="urn:microsoft.com/office/officeart/2005/8/layout/process3"/>
    <dgm:cxn modelId="{B76A72DB-A8CC-4342-AE63-4ABF04B72DC8}" type="presOf" srcId="{58BBFB47-AECB-4D21-AA7A-58755DCA0BC8}" destId="{0DFC47EB-4145-459C-9372-19CAE7F57318}" srcOrd="1" destOrd="0" presId="urn:microsoft.com/office/officeart/2005/8/layout/process3"/>
    <dgm:cxn modelId="{1468A5D9-F901-49B9-B564-642E69246D84}" type="presOf" srcId="{ABC672C5-43EE-420D-89CC-2FB9D8A73A32}" destId="{9B358727-0059-47FC-BBD9-180E32A51B4C}" srcOrd="0" destOrd="1" presId="urn:microsoft.com/office/officeart/2005/8/layout/process3"/>
    <dgm:cxn modelId="{24DFE1DE-6C44-4535-B8D0-C5A7AC8FB0CB}" type="presOf" srcId="{D5D5A575-91B9-43E4-91CE-99C0ECE5FC47}" destId="{7A880C43-7728-44D5-B3FA-558FD1171615}" srcOrd="0" destOrd="0" presId="urn:microsoft.com/office/officeart/2005/8/layout/process3"/>
    <dgm:cxn modelId="{B9C42478-B653-4CE1-802C-9F60FDF463AD}" srcId="{BCBBEC37-6DB4-45F6-8DCF-0774EFBE94F6}" destId="{F55E2C23-7F87-409F-8956-8CC2B055E215}" srcOrd="2" destOrd="0" parTransId="{95AE8DAD-6B6E-43AD-9119-18DE02CDF90E}" sibTransId="{49AE4D4D-40F1-4A80-AEA7-F7313FECDD29}"/>
    <dgm:cxn modelId="{F6F553C2-6B76-45C3-BF7C-2EFD527EE435}" type="presOf" srcId="{601F5C7F-081A-4ADA-8276-2322BCF51DF6}" destId="{10B8CE87-7900-434D-842C-74D0899DF931}" srcOrd="0" destOrd="0" presId="urn:microsoft.com/office/officeart/2005/8/layout/process3"/>
    <dgm:cxn modelId="{C369B668-FF22-4F79-8D96-36B8A8CF1CF5}" type="presOf" srcId="{04061897-E9F9-4DEC-B2EA-6078BA0CB9B3}" destId="{EF1CB02A-440A-4B7C-A673-8F437B1C929F}" srcOrd="0" destOrd="1" presId="urn:microsoft.com/office/officeart/2005/8/layout/process3"/>
    <dgm:cxn modelId="{E802E87F-E938-4381-B219-B5BFFB9F9C2C}" type="presOf" srcId="{3D1C9851-DD02-4081-9E7D-EE53A076EFB6}" destId="{ABB3780F-84B4-4DE0-8B1F-1ACEA59C7A4B}" srcOrd="1" destOrd="0" presId="urn:microsoft.com/office/officeart/2005/8/layout/process3"/>
    <dgm:cxn modelId="{51B6BA5E-64FC-4816-8DC3-81F654809E3C}" srcId="{BCBBEC37-6DB4-45F6-8DCF-0774EFBE94F6}" destId="{74060558-EC50-4633-BF99-79966C4F9C30}" srcOrd="0" destOrd="0" parTransId="{95616F89-D2A1-4790-97E2-74BE524A795B}" sibTransId="{B4A647E7-E9B9-4A02-B9B1-DB755E1142A2}"/>
    <dgm:cxn modelId="{1B98F24C-24F1-4F9A-823C-75CF7FE2F686}" type="presOf" srcId="{D77ACA2A-74B7-44DC-A4FA-E4F13C7DBE87}" destId="{6DE9F718-2C19-4947-8AC1-DF890DFF09B3}" srcOrd="0" destOrd="1" presId="urn:microsoft.com/office/officeart/2005/8/layout/process3"/>
    <dgm:cxn modelId="{1AFD8845-E418-4E5C-AB01-E3FA3F27FB39}" srcId="{D32FC852-36DB-41CA-8005-DB36D4816FA7}" destId="{601F5C7F-081A-4ADA-8276-2322BCF51DF6}" srcOrd="5" destOrd="0" parTransId="{67585798-F1A1-48DC-A752-7284EBE7D6AB}" sibTransId="{D9F7E29D-4851-40A1-ACD5-E0F349975823}"/>
    <dgm:cxn modelId="{D696229B-9268-40EB-AC0E-67BD20FD9A02}" srcId="{D5D5A575-91B9-43E4-91CE-99C0ECE5FC47}" destId="{015609E2-34A2-4165-A6C7-6E6AF9EEA6EE}" srcOrd="0" destOrd="0" parTransId="{BFE4AE39-06C0-4504-BED9-069DFB2C2244}" sibTransId="{68709596-183B-48D3-B40A-9B5B7F1CDD08}"/>
    <dgm:cxn modelId="{B30CD974-36DC-4DF5-B807-80456142CF40}" type="presOf" srcId="{0FFEE389-34DE-4044-B28A-47F57C68D7D0}" destId="{37FE9050-B61B-49D5-9FA5-106D59834F04}" srcOrd="1" destOrd="0" presId="urn:microsoft.com/office/officeart/2005/8/layout/process3"/>
    <dgm:cxn modelId="{E9BAAE81-58F9-4EFE-881C-4CAB7EC75CA4}" srcId="{601F5C7F-081A-4ADA-8276-2322BCF51DF6}" destId="{04061897-E9F9-4DEC-B2EA-6078BA0CB9B3}" srcOrd="1" destOrd="0" parTransId="{2A6ACFD5-B0D7-44FA-B729-FD5535E52B74}" sibTransId="{9EF6F40A-1B51-4787-BCB9-148F30B96C2E}"/>
    <dgm:cxn modelId="{AA5E66E2-4853-436A-9EC5-BFDC14A64B18}" srcId="{D32FC852-36DB-41CA-8005-DB36D4816FA7}" destId="{C72E78A9-3064-4E98-BE1A-326492DF5D34}" srcOrd="2" destOrd="0" parTransId="{80811626-0AC3-4477-BDD4-91FE4E50890B}" sibTransId="{58BBFB47-AECB-4D21-AA7A-58755DCA0BC8}"/>
    <dgm:cxn modelId="{54FC7846-8A3E-40E4-BBE3-0C9F14451EDF}" type="presOf" srcId="{E00B54E5-5D31-41A7-A2DC-7B545765509C}" destId="{9244D499-5D5A-42D5-9854-305E31F8E90D}" srcOrd="0" destOrd="0" presId="urn:microsoft.com/office/officeart/2005/8/layout/process3"/>
    <dgm:cxn modelId="{1137B0D3-C225-487E-AF69-7932A51A3ED8}" type="presOf" srcId="{C72E78A9-3064-4E98-BE1A-326492DF5D34}" destId="{650B5BE6-F237-4297-AB94-1E0E4F305F9D}" srcOrd="1" destOrd="0" presId="urn:microsoft.com/office/officeart/2005/8/layout/process3"/>
    <dgm:cxn modelId="{B535F098-515E-4F8A-BB02-3D6DEBE54FEB}" type="presOf" srcId="{C5BA7E55-EE24-4E86-A9CD-ADC28CAD9DAF}" destId="{DC6F841B-A4FE-4B3E-91BC-2D40A3780815}" srcOrd="0" destOrd="0" presId="urn:microsoft.com/office/officeart/2005/8/layout/process3"/>
    <dgm:cxn modelId="{3A09A55E-D2E2-40EC-B69C-2E5DD1684191}" type="presOf" srcId="{74060558-EC50-4633-BF99-79966C4F9C30}" destId="{6DE9F718-2C19-4947-8AC1-DF890DFF09B3}" srcOrd="0" destOrd="0" presId="urn:microsoft.com/office/officeart/2005/8/layout/process3"/>
    <dgm:cxn modelId="{3F1857E6-6E59-49BC-858C-0EA20EB509BE}" type="presOf" srcId="{F8E6F49E-A0AF-4649-ADAF-238104CA5ADE}" destId="{DC6F841B-A4FE-4B3E-91BC-2D40A3780815}" srcOrd="0" destOrd="1" presId="urn:microsoft.com/office/officeart/2005/8/layout/process3"/>
    <dgm:cxn modelId="{04F08240-D9E4-48A8-8034-8BDEEE0D8DC2}" srcId="{D32FC852-36DB-41CA-8005-DB36D4816FA7}" destId="{D5D5A575-91B9-43E4-91CE-99C0ECE5FC47}" srcOrd="4" destOrd="0" parTransId="{EE60DB63-6948-4454-8F3B-736CD2BB8693}" sibTransId="{2E4E0DE8-8495-474F-A44C-862F2DD3D067}"/>
    <dgm:cxn modelId="{F8C3450A-57B4-440B-B170-E065680AB74B}" srcId="{D32FC852-36DB-41CA-8005-DB36D4816FA7}" destId="{481CB231-B08C-4F81-A539-CC20BC8EF2F5}" srcOrd="0" destOrd="0" parTransId="{196D23E8-AE35-4804-96EC-2DEC8F77AA28}" sibTransId="{3D1C9851-DD02-4081-9E7D-EE53A076EFB6}"/>
    <dgm:cxn modelId="{AD2E8D0A-A93A-47FD-8500-67C6C741891A}" srcId="{BCBBEC37-6DB4-45F6-8DCF-0774EFBE94F6}" destId="{D77ACA2A-74B7-44DC-A4FA-E4F13C7DBE87}" srcOrd="1" destOrd="0" parTransId="{2695701D-F5BC-467C-9CD6-ABD6E209776F}" sibTransId="{61A97A0D-C1D3-44F1-8463-A9877EDC9AFD}"/>
    <dgm:cxn modelId="{84AAF272-21FF-4214-98E3-EDC305FE9FA8}" type="presOf" srcId="{3D1C9851-DD02-4081-9E7D-EE53A076EFB6}" destId="{2CAB7957-72CB-4A6E-8AFB-1AD23FAF2B9A}" srcOrd="0" destOrd="0" presId="urn:microsoft.com/office/officeart/2005/8/layout/process3"/>
    <dgm:cxn modelId="{45A5ACC9-E38B-489A-BD7E-6759E7AE0C6F}" srcId="{815E1221-9142-433E-AC2C-0E73586F8F7D}" destId="{ABC672C5-43EE-420D-89CC-2FB9D8A73A32}" srcOrd="1" destOrd="0" parTransId="{F26D6A6F-8B6B-4ABB-BDCB-E915A9D34352}" sibTransId="{F21107D9-7BA0-4A34-910A-5E005B9BDB8C}"/>
    <dgm:cxn modelId="{BBA8A61D-6E6F-426C-A6B3-4626B4964881}" type="presOf" srcId="{D5D5A575-91B9-43E4-91CE-99C0ECE5FC47}" destId="{84404E02-0763-442D-8A3F-F5ACCC6134BD}" srcOrd="1" destOrd="0" presId="urn:microsoft.com/office/officeart/2005/8/layout/process3"/>
    <dgm:cxn modelId="{1ED6CF65-37D4-4558-ABF7-89CB03B1F3A9}" type="presParOf" srcId="{A140D6B6-1410-4C0E-85CB-74A7A0A5B3FE}" destId="{5D3EADB5-EFB0-439E-91C7-E64EBDF80BDA}" srcOrd="0" destOrd="0" presId="urn:microsoft.com/office/officeart/2005/8/layout/process3"/>
    <dgm:cxn modelId="{62247B33-43A8-4B88-A6D8-1B5EA82BA269}" type="presParOf" srcId="{5D3EADB5-EFB0-439E-91C7-E64EBDF80BDA}" destId="{5E634D54-5037-4E7F-9484-850F1A91848D}" srcOrd="0" destOrd="0" presId="urn:microsoft.com/office/officeart/2005/8/layout/process3"/>
    <dgm:cxn modelId="{F32B0114-11FF-4D49-88C5-42EAA481FDC1}" type="presParOf" srcId="{5D3EADB5-EFB0-439E-91C7-E64EBDF80BDA}" destId="{9C05DFBF-4CF2-403C-B8F4-19F4FDD2F6E6}" srcOrd="1" destOrd="0" presId="urn:microsoft.com/office/officeart/2005/8/layout/process3"/>
    <dgm:cxn modelId="{A7308FF0-32A7-4943-8A99-15300218AE17}" type="presParOf" srcId="{5D3EADB5-EFB0-439E-91C7-E64EBDF80BDA}" destId="{9244D499-5D5A-42D5-9854-305E31F8E90D}" srcOrd="2" destOrd="0" presId="urn:microsoft.com/office/officeart/2005/8/layout/process3"/>
    <dgm:cxn modelId="{ABBDF5CC-5A31-480D-A75E-72B13CD60A3E}" type="presParOf" srcId="{A140D6B6-1410-4C0E-85CB-74A7A0A5B3FE}" destId="{2CAB7957-72CB-4A6E-8AFB-1AD23FAF2B9A}" srcOrd="1" destOrd="0" presId="urn:microsoft.com/office/officeart/2005/8/layout/process3"/>
    <dgm:cxn modelId="{5A86AC06-4D60-4894-8E18-5B725C562FA5}" type="presParOf" srcId="{2CAB7957-72CB-4A6E-8AFB-1AD23FAF2B9A}" destId="{ABB3780F-84B4-4DE0-8B1F-1ACEA59C7A4B}" srcOrd="0" destOrd="0" presId="urn:microsoft.com/office/officeart/2005/8/layout/process3"/>
    <dgm:cxn modelId="{538DBF38-7B2E-453E-A491-17938666327F}" type="presParOf" srcId="{A140D6B6-1410-4C0E-85CB-74A7A0A5B3FE}" destId="{834E925B-5570-4D20-BC76-772E7CCBE7E6}" srcOrd="2" destOrd="0" presId="urn:microsoft.com/office/officeart/2005/8/layout/process3"/>
    <dgm:cxn modelId="{943A64B1-E616-4925-80FC-737A44124909}" type="presParOf" srcId="{834E925B-5570-4D20-BC76-772E7CCBE7E6}" destId="{817FB7F5-81AC-49B5-AEA4-D77B04CE667B}" srcOrd="0" destOrd="0" presId="urn:microsoft.com/office/officeart/2005/8/layout/process3"/>
    <dgm:cxn modelId="{DFDE6AD6-A35F-48EE-A578-1EAE0EEBB8FC}" type="presParOf" srcId="{834E925B-5570-4D20-BC76-772E7CCBE7E6}" destId="{D25AC921-975C-4FA2-AC06-2C9CD5D89089}" srcOrd="1" destOrd="0" presId="urn:microsoft.com/office/officeart/2005/8/layout/process3"/>
    <dgm:cxn modelId="{B0657D20-01DA-4F66-A5E8-50A9FA5800E4}" type="presParOf" srcId="{834E925B-5570-4D20-BC76-772E7CCBE7E6}" destId="{9B358727-0059-47FC-BBD9-180E32A51B4C}" srcOrd="2" destOrd="0" presId="urn:microsoft.com/office/officeart/2005/8/layout/process3"/>
    <dgm:cxn modelId="{AC61A2BF-1B30-4392-8E84-8D74610A51B6}" type="presParOf" srcId="{A140D6B6-1410-4C0E-85CB-74A7A0A5B3FE}" destId="{5A399D67-BF80-4EE9-B399-08A8FC113FB3}" srcOrd="3" destOrd="0" presId="urn:microsoft.com/office/officeart/2005/8/layout/process3"/>
    <dgm:cxn modelId="{1ADC6846-5EF9-477F-A7C8-CB36492DEC91}" type="presParOf" srcId="{5A399D67-BF80-4EE9-B399-08A8FC113FB3}" destId="{37FE9050-B61B-49D5-9FA5-106D59834F04}" srcOrd="0" destOrd="0" presId="urn:microsoft.com/office/officeart/2005/8/layout/process3"/>
    <dgm:cxn modelId="{7510261D-2D0F-4FE1-934A-FF5B0E976E52}" type="presParOf" srcId="{A140D6B6-1410-4C0E-85CB-74A7A0A5B3FE}" destId="{E9817717-E74A-4978-AFDD-F86A22694525}" srcOrd="4" destOrd="0" presId="urn:microsoft.com/office/officeart/2005/8/layout/process3"/>
    <dgm:cxn modelId="{F16309EB-AB67-4CD8-BCF1-10502D2D233C}" type="presParOf" srcId="{E9817717-E74A-4978-AFDD-F86A22694525}" destId="{48CEB176-DFDC-4AB6-801A-326CB88384C0}" srcOrd="0" destOrd="0" presId="urn:microsoft.com/office/officeart/2005/8/layout/process3"/>
    <dgm:cxn modelId="{E9B7D460-A1ED-4127-AFF7-BBF5B472B4F9}" type="presParOf" srcId="{E9817717-E74A-4978-AFDD-F86A22694525}" destId="{650B5BE6-F237-4297-AB94-1E0E4F305F9D}" srcOrd="1" destOrd="0" presId="urn:microsoft.com/office/officeart/2005/8/layout/process3"/>
    <dgm:cxn modelId="{C0DCC88C-666E-4DF1-ACC8-0D23C3835CAE}" type="presParOf" srcId="{E9817717-E74A-4978-AFDD-F86A22694525}" destId="{DC6F841B-A4FE-4B3E-91BC-2D40A3780815}" srcOrd="2" destOrd="0" presId="urn:microsoft.com/office/officeart/2005/8/layout/process3"/>
    <dgm:cxn modelId="{37586876-62C1-487D-856D-E83B88F379D8}" type="presParOf" srcId="{A140D6B6-1410-4C0E-85CB-74A7A0A5B3FE}" destId="{61F48425-BA71-4679-A5C2-EC1500E5DEA4}" srcOrd="5" destOrd="0" presId="urn:microsoft.com/office/officeart/2005/8/layout/process3"/>
    <dgm:cxn modelId="{4FFD09A1-71AB-497B-A20C-253921F80C66}" type="presParOf" srcId="{61F48425-BA71-4679-A5C2-EC1500E5DEA4}" destId="{0DFC47EB-4145-459C-9372-19CAE7F57318}" srcOrd="0" destOrd="0" presId="urn:microsoft.com/office/officeart/2005/8/layout/process3"/>
    <dgm:cxn modelId="{BD5F7642-0DB8-430B-BFD9-E86E756E0900}" type="presParOf" srcId="{A140D6B6-1410-4C0E-85CB-74A7A0A5B3FE}" destId="{2BF8E884-5CB9-4A13-B204-5F8B172182E0}" srcOrd="6" destOrd="0" presId="urn:microsoft.com/office/officeart/2005/8/layout/process3"/>
    <dgm:cxn modelId="{20D4082F-9343-4930-9864-3E53A52A0440}" type="presParOf" srcId="{2BF8E884-5CB9-4A13-B204-5F8B172182E0}" destId="{E5A42927-D978-4C09-A6BA-E489753A2B78}" srcOrd="0" destOrd="0" presId="urn:microsoft.com/office/officeart/2005/8/layout/process3"/>
    <dgm:cxn modelId="{1B870501-DCA3-4971-9C92-026D14398BB7}" type="presParOf" srcId="{2BF8E884-5CB9-4A13-B204-5F8B172182E0}" destId="{9EF81D7F-581E-4CCC-8526-FC8DF6589199}" srcOrd="1" destOrd="0" presId="urn:microsoft.com/office/officeart/2005/8/layout/process3"/>
    <dgm:cxn modelId="{CDC3E421-287C-4902-A2F5-B36B72B0DD4D}" type="presParOf" srcId="{2BF8E884-5CB9-4A13-B204-5F8B172182E0}" destId="{6DE9F718-2C19-4947-8AC1-DF890DFF09B3}" srcOrd="2" destOrd="0" presId="urn:microsoft.com/office/officeart/2005/8/layout/process3"/>
    <dgm:cxn modelId="{F8618E2F-7F7B-4AF1-8E4B-0C5BEAA88831}" type="presParOf" srcId="{A140D6B6-1410-4C0E-85CB-74A7A0A5B3FE}" destId="{2663198D-29F0-4188-AFC6-5049ACD6EB09}" srcOrd="7" destOrd="0" presId="urn:microsoft.com/office/officeart/2005/8/layout/process3"/>
    <dgm:cxn modelId="{CA63A624-0F36-4B82-A51D-AE418A17C884}" type="presParOf" srcId="{2663198D-29F0-4188-AFC6-5049ACD6EB09}" destId="{9156948F-6E49-4C21-B8E6-AC387C01F07D}" srcOrd="0" destOrd="0" presId="urn:microsoft.com/office/officeart/2005/8/layout/process3"/>
    <dgm:cxn modelId="{18278298-7AF2-4D6F-A80F-6322CD030235}" type="presParOf" srcId="{A140D6B6-1410-4C0E-85CB-74A7A0A5B3FE}" destId="{95BA8F31-DAEF-43B6-8A53-B7B139B65CF3}" srcOrd="8" destOrd="0" presId="urn:microsoft.com/office/officeart/2005/8/layout/process3"/>
    <dgm:cxn modelId="{677C8EF6-6D3D-4DCB-A5B3-7B125862FE88}" type="presParOf" srcId="{95BA8F31-DAEF-43B6-8A53-B7B139B65CF3}" destId="{7A880C43-7728-44D5-B3FA-558FD1171615}" srcOrd="0" destOrd="0" presId="urn:microsoft.com/office/officeart/2005/8/layout/process3"/>
    <dgm:cxn modelId="{7767350B-BC28-4553-AAA6-9F30E91E93F8}" type="presParOf" srcId="{95BA8F31-DAEF-43B6-8A53-B7B139B65CF3}" destId="{84404E02-0763-442D-8A3F-F5ACCC6134BD}" srcOrd="1" destOrd="0" presId="urn:microsoft.com/office/officeart/2005/8/layout/process3"/>
    <dgm:cxn modelId="{4DBE48A8-9B48-4761-A857-F3D6A831909E}" type="presParOf" srcId="{95BA8F31-DAEF-43B6-8A53-B7B139B65CF3}" destId="{D001A3C7-708A-4697-8194-F2586129A307}" srcOrd="2" destOrd="0" presId="urn:microsoft.com/office/officeart/2005/8/layout/process3"/>
    <dgm:cxn modelId="{E453B3B1-5C74-4002-B302-FEE6D652691B}" type="presParOf" srcId="{A140D6B6-1410-4C0E-85CB-74A7A0A5B3FE}" destId="{D2D4B4C3-BEB2-4D1D-95D6-3D8342B1140E}" srcOrd="9" destOrd="0" presId="urn:microsoft.com/office/officeart/2005/8/layout/process3"/>
    <dgm:cxn modelId="{0557DAB3-3489-4712-BC42-1BD583F42018}" type="presParOf" srcId="{D2D4B4C3-BEB2-4D1D-95D6-3D8342B1140E}" destId="{0F1FF7B2-CEB2-4BFC-81C6-FE56DFCC7A42}" srcOrd="0" destOrd="0" presId="urn:microsoft.com/office/officeart/2005/8/layout/process3"/>
    <dgm:cxn modelId="{742D4482-05AC-432D-B31A-68FB60CBE06A}" type="presParOf" srcId="{A140D6B6-1410-4C0E-85CB-74A7A0A5B3FE}" destId="{DE9916A0-CC69-445C-A117-4B66D398C8B0}" srcOrd="10" destOrd="0" presId="urn:microsoft.com/office/officeart/2005/8/layout/process3"/>
    <dgm:cxn modelId="{E0CBA71F-D4F5-4CE3-A92B-0270AD998D1A}" type="presParOf" srcId="{DE9916A0-CC69-445C-A117-4B66D398C8B0}" destId="{10B8CE87-7900-434D-842C-74D0899DF931}" srcOrd="0" destOrd="0" presId="urn:microsoft.com/office/officeart/2005/8/layout/process3"/>
    <dgm:cxn modelId="{1A38AC16-39F9-437F-8603-A36AF80CB5C1}" type="presParOf" srcId="{DE9916A0-CC69-445C-A117-4B66D398C8B0}" destId="{BC1BB7A4-283B-427E-A35A-6E47F099DA29}" srcOrd="1" destOrd="0" presId="urn:microsoft.com/office/officeart/2005/8/layout/process3"/>
    <dgm:cxn modelId="{850845D6-D4C7-4EAC-8375-F4007F93EF89}" type="presParOf" srcId="{DE9916A0-CC69-445C-A117-4B66D398C8B0}" destId="{EF1CB02A-440A-4B7C-A673-8F437B1C929F}" srcOrd="2" destOrd="0" presId="urn:microsoft.com/office/officeart/2005/8/layout/process3"/>
  </dgm:cxnLst>
  <dgm:bg>
    <a:solidFill>
      <a:schemeClr val="bg1">
        <a:lumMod val="95000"/>
      </a:schemeClr>
    </a:solidFill>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816425E-A3F2-4940-B26F-169F0E706D17}" type="doc">
      <dgm:prSet loTypeId="urn:microsoft.com/office/officeart/2008/layout/VerticalCurvedList" loCatId="list" qsTypeId="urn:microsoft.com/office/officeart/2005/8/quickstyle/simple4" qsCatId="simple" csTypeId="urn:microsoft.com/office/officeart/2005/8/colors/colorful1#1" csCatId="colorful" phldr="1"/>
      <dgm:spPr/>
      <dgm:t>
        <a:bodyPr/>
        <a:lstStyle/>
        <a:p>
          <a:endParaRPr lang="zh-CN" altLang="en-US"/>
        </a:p>
      </dgm:t>
    </dgm:pt>
    <dgm:pt modelId="{A65C221C-A34B-4433-AD4F-5E54E09E1CF3}">
      <dgm:prSet phldrT="[Text]"/>
      <dgm:spPr/>
      <dgm:t>
        <a:bodyPr/>
        <a:lstStyle/>
        <a:p>
          <a:r>
            <a:rPr lang="zh-CN" altLang="en-US" b="0" dirty="0" smtClean="0">
              <a:effectLst>
                <a:outerShdw blurRad="38100" dist="38100" dir="2700000" algn="tl">
                  <a:srgbClr val="000000">
                    <a:alpha val="43137"/>
                  </a:srgbClr>
                </a:outerShdw>
              </a:effectLst>
              <a:latin typeface="Calibri" pitchFamily="34" charset="0"/>
            </a:rPr>
            <a:t>交付件</a:t>
          </a:r>
          <a:endParaRPr lang="zh-CN" altLang="en-US" b="0" dirty="0">
            <a:effectLst>
              <a:outerShdw blurRad="38100" dist="38100" dir="2700000" algn="tl">
                <a:srgbClr val="000000">
                  <a:alpha val="43137"/>
                </a:srgbClr>
              </a:outerShdw>
            </a:effectLst>
            <a:latin typeface="Calibri" pitchFamily="34" charset="0"/>
          </a:endParaRPr>
        </a:p>
      </dgm:t>
    </dgm:pt>
    <dgm:pt modelId="{70C10598-1AF1-4761-A6F7-40DF2986AC66}" type="parTrans" cxnId="{FDE102C0-8192-4C01-BC2B-8DAA3B106A76}">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3E5490BC-1A41-4DA6-B421-2A9F828B1C03}" type="sibTrans" cxnId="{FDE102C0-8192-4C01-BC2B-8DAA3B106A76}">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4332AE59-DE37-4695-B7CF-8919B2E1C5DE}">
      <dgm:prSet phldrT="[Text]"/>
      <dgm:spPr/>
      <dgm:t>
        <a:bodyPr/>
        <a:lstStyle/>
        <a:p>
          <a:r>
            <a:rPr lang="zh-CN" altLang="en-US" b="0" dirty="0" smtClean="0">
              <a:effectLst>
                <a:outerShdw blurRad="38100" dist="38100" dir="2700000" algn="tl">
                  <a:srgbClr val="000000">
                    <a:alpha val="43137"/>
                  </a:srgbClr>
                </a:outerShdw>
              </a:effectLst>
              <a:latin typeface="Calibri" pitchFamily="34" charset="0"/>
            </a:rPr>
            <a:t>需求规划及变更管理</a:t>
          </a:r>
          <a:endParaRPr lang="zh-CN" altLang="en-US" b="0" dirty="0">
            <a:effectLst>
              <a:outerShdw blurRad="38100" dist="38100" dir="2700000" algn="tl">
                <a:srgbClr val="000000">
                  <a:alpha val="43137"/>
                </a:srgbClr>
              </a:outerShdw>
            </a:effectLst>
            <a:latin typeface="Calibri" pitchFamily="34" charset="0"/>
          </a:endParaRPr>
        </a:p>
      </dgm:t>
    </dgm:pt>
    <dgm:pt modelId="{8CFB5CA0-4B24-4181-8670-D80048E5939A}" type="parTrans" cxnId="{69120152-65EE-4AFC-AE5F-AD82A2C247A4}">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90082156-1BF0-478E-9E96-91A19051CBAF}" type="sibTrans" cxnId="{69120152-65EE-4AFC-AE5F-AD82A2C247A4}">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31B28A72-5C37-4426-8842-2DAA7BAE8E1C}">
      <dgm:prSet phldrT="[Text]"/>
      <dgm:spPr/>
      <dgm:t>
        <a:bodyPr/>
        <a:lstStyle/>
        <a:p>
          <a:r>
            <a:rPr lang="zh-CN" altLang="en-US" b="0" dirty="0" smtClean="0">
              <a:effectLst>
                <a:outerShdw blurRad="38100" dist="38100" dir="2700000" algn="tl">
                  <a:srgbClr val="000000">
                    <a:alpha val="43137"/>
                  </a:srgbClr>
                </a:outerShdw>
              </a:effectLst>
              <a:latin typeface="Calibri" pitchFamily="34" charset="0"/>
            </a:rPr>
            <a:t>风险与求助</a:t>
          </a:r>
          <a:endParaRPr lang="zh-CN" altLang="en-US" b="0" dirty="0">
            <a:effectLst>
              <a:outerShdw blurRad="38100" dist="38100" dir="2700000" algn="tl">
                <a:srgbClr val="000000">
                  <a:alpha val="43137"/>
                </a:srgbClr>
              </a:outerShdw>
            </a:effectLst>
            <a:latin typeface="Calibri" pitchFamily="34" charset="0"/>
          </a:endParaRPr>
        </a:p>
      </dgm:t>
    </dgm:pt>
    <dgm:pt modelId="{6B010DCD-75F3-4492-977B-6FB178FE2A4A}" type="parTrans" cxnId="{962F3707-DED2-41A5-9F52-4ADBD1CF7515}">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23C6D591-D953-4000-AFE4-D7976B019EA7}" type="sibTrans" cxnId="{962F3707-DED2-41A5-9F52-4ADBD1CF7515}">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F3488C30-FC54-45EC-8147-F71A12B6926D}">
      <dgm:prSet phldrT="[Text]"/>
      <dgm:spPr/>
      <dgm:t>
        <a:bodyPr/>
        <a:lstStyle/>
        <a:p>
          <a:r>
            <a:rPr lang="zh-CN" altLang="en-US" b="0" dirty="0" smtClean="0">
              <a:effectLst>
                <a:outerShdw blurRad="38100" dist="38100" dir="2700000" algn="tl">
                  <a:srgbClr val="000000">
                    <a:alpha val="43137"/>
                  </a:srgbClr>
                </a:outerShdw>
              </a:effectLst>
              <a:latin typeface="Calibri" pitchFamily="34" charset="0"/>
            </a:rPr>
            <a:t>需求及方案的工作过程及方法</a:t>
          </a:r>
          <a:endParaRPr lang="zh-CN" altLang="en-US" b="0" dirty="0">
            <a:effectLst>
              <a:outerShdw blurRad="38100" dist="38100" dir="2700000" algn="tl">
                <a:srgbClr val="000000">
                  <a:alpha val="43137"/>
                </a:srgbClr>
              </a:outerShdw>
            </a:effectLst>
            <a:latin typeface="Calibri" pitchFamily="34" charset="0"/>
          </a:endParaRPr>
        </a:p>
      </dgm:t>
    </dgm:pt>
    <dgm:pt modelId="{6D5D6ACC-55BF-40CA-A6B8-0C3B67CF0A2E}" type="parTrans" cxnId="{AADE0E82-1A7F-421A-A6B6-8ED50325F743}">
      <dgm:prSet/>
      <dgm:spPr/>
      <dgm:t>
        <a:bodyPr/>
        <a:lstStyle/>
        <a:p>
          <a:endParaRPr lang="en-US" b="0"/>
        </a:p>
      </dgm:t>
    </dgm:pt>
    <dgm:pt modelId="{4956F856-8FBE-420D-BF8E-8B1B3394AD37}" type="sibTrans" cxnId="{AADE0E82-1A7F-421A-A6B6-8ED50325F743}">
      <dgm:prSet/>
      <dgm:spPr/>
      <dgm:t>
        <a:bodyPr/>
        <a:lstStyle/>
        <a:p>
          <a:endParaRPr lang="en-US" b="0"/>
        </a:p>
      </dgm:t>
    </dgm:pt>
    <dgm:pt modelId="{2B89E6F2-BCDB-4DD5-BE61-C9B1FBBF1ABA}">
      <dgm:prSet phldrT="[Text]"/>
      <dgm:spPr/>
      <dgm:t>
        <a:bodyPr/>
        <a:lstStyle/>
        <a:p>
          <a:r>
            <a:rPr lang="zh-CN" altLang="en-US" b="0" dirty="0" smtClean="0">
              <a:effectLst>
                <a:outerShdw blurRad="38100" dist="38100" dir="2700000" algn="tl">
                  <a:srgbClr val="000000">
                    <a:alpha val="43137"/>
                  </a:srgbClr>
                </a:outerShdw>
              </a:effectLst>
              <a:latin typeface="Calibri" pitchFamily="34" charset="0"/>
            </a:rPr>
            <a:t>考核指标</a:t>
          </a:r>
          <a:endParaRPr lang="zh-CN" altLang="en-US" b="0" dirty="0">
            <a:effectLst>
              <a:outerShdw blurRad="38100" dist="38100" dir="2700000" algn="tl">
                <a:srgbClr val="000000">
                  <a:alpha val="43137"/>
                </a:srgbClr>
              </a:outerShdw>
            </a:effectLst>
            <a:latin typeface="Calibri" pitchFamily="34" charset="0"/>
          </a:endParaRPr>
        </a:p>
      </dgm:t>
    </dgm:pt>
    <dgm:pt modelId="{CD8A7E19-1478-4BBC-8DBC-A8F6ACDEAC15}" type="parTrans" cxnId="{AC702349-E760-48C1-BB7D-1A9EBF6950FB}">
      <dgm:prSet/>
      <dgm:spPr/>
      <dgm:t>
        <a:bodyPr/>
        <a:lstStyle/>
        <a:p>
          <a:endParaRPr lang="en-US"/>
        </a:p>
      </dgm:t>
    </dgm:pt>
    <dgm:pt modelId="{075E65DB-F5C6-4B42-9156-F05C1448AEB8}" type="sibTrans" cxnId="{AC702349-E760-48C1-BB7D-1A9EBF6950FB}">
      <dgm:prSet/>
      <dgm:spPr/>
      <dgm:t>
        <a:bodyPr/>
        <a:lstStyle/>
        <a:p>
          <a:endParaRPr lang="en-US"/>
        </a:p>
      </dgm:t>
    </dgm:pt>
    <dgm:pt modelId="{C31EF80E-90D3-4C19-A9F5-DE0262FF0702}" type="pres">
      <dgm:prSet presAssocID="{A816425E-A3F2-4940-B26F-169F0E706D17}" presName="Name0" presStyleCnt="0">
        <dgm:presLayoutVars>
          <dgm:chMax val="7"/>
          <dgm:chPref val="7"/>
          <dgm:dir/>
        </dgm:presLayoutVars>
      </dgm:prSet>
      <dgm:spPr/>
      <dgm:t>
        <a:bodyPr/>
        <a:lstStyle/>
        <a:p>
          <a:endParaRPr lang="zh-CN" altLang="en-US"/>
        </a:p>
      </dgm:t>
    </dgm:pt>
    <dgm:pt modelId="{9D6A8053-E19A-4CFB-9F4D-026CEA3DE6AB}" type="pres">
      <dgm:prSet presAssocID="{A816425E-A3F2-4940-B26F-169F0E706D17}" presName="Name1" presStyleCnt="0"/>
      <dgm:spPr/>
      <dgm:t>
        <a:bodyPr/>
        <a:lstStyle/>
        <a:p>
          <a:endParaRPr lang="zh-CN" altLang="en-US"/>
        </a:p>
      </dgm:t>
    </dgm:pt>
    <dgm:pt modelId="{AF4B26E6-4021-497E-8FAE-028C12863F03}" type="pres">
      <dgm:prSet presAssocID="{A816425E-A3F2-4940-B26F-169F0E706D17}" presName="cycle" presStyleCnt="0"/>
      <dgm:spPr/>
      <dgm:t>
        <a:bodyPr/>
        <a:lstStyle/>
        <a:p>
          <a:endParaRPr lang="zh-CN" altLang="en-US"/>
        </a:p>
      </dgm:t>
    </dgm:pt>
    <dgm:pt modelId="{E09E8735-7B0C-42FB-A491-D219622A9642}" type="pres">
      <dgm:prSet presAssocID="{A816425E-A3F2-4940-B26F-169F0E706D17}" presName="srcNode" presStyleLbl="node1" presStyleIdx="0" presStyleCnt="5"/>
      <dgm:spPr/>
      <dgm:t>
        <a:bodyPr/>
        <a:lstStyle/>
        <a:p>
          <a:endParaRPr lang="zh-CN" altLang="en-US"/>
        </a:p>
      </dgm:t>
    </dgm:pt>
    <dgm:pt modelId="{82F990B0-1DBF-4DE6-8B7D-223C812D1E2D}" type="pres">
      <dgm:prSet presAssocID="{A816425E-A3F2-4940-B26F-169F0E706D17}" presName="conn" presStyleLbl="parChTrans1D2" presStyleIdx="0" presStyleCnt="1"/>
      <dgm:spPr/>
      <dgm:t>
        <a:bodyPr/>
        <a:lstStyle/>
        <a:p>
          <a:endParaRPr lang="zh-CN" altLang="en-US"/>
        </a:p>
      </dgm:t>
    </dgm:pt>
    <dgm:pt modelId="{0FC24794-9ABA-4432-8C66-E620DEC041DD}" type="pres">
      <dgm:prSet presAssocID="{A816425E-A3F2-4940-B26F-169F0E706D17}" presName="extraNode" presStyleLbl="node1" presStyleIdx="0" presStyleCnt="5"/>
      <dgm:spPr/>
      <dgm:t>
        <a:bodyPr/>
        <a:lstStyle/>
        <a:p>
          <a:endParaRPr lang="zh-CN" altLang="en-US"/>
        </a:p>
      </dgm:t>
    </dgm:pt>
    <dgm:pt modelId="{58899874-9205-435B-9DE8-921CB53337F3}" type="pres">
      <dgm:prSet presAssocID="{A816425E-A3F2-4940-B26F-169F0E706D17}" presName="dstNode" presStyleLbl="node1" presStyleIdx="0" presStyleCnt="5"/>
      <dgm:spPr/>
      <dgm:t>
        <a:bodyPr/>
        <a:lstStyle/>
        <a:p>
          <a:endParaRPr lang="zh-CN" altLang="en-US"/>
        </a:p>
      </dgm:t>
    </dgm:pt>
    <dgm:pt modelId="{2176AAE4-0DCE-418D-AF38-D26B5E69061B}" type="pres">
      <dgm:prSet presAssocID="{F3488C30-FC54-45EC-8147-F71A12B6926D}" presName="text_1" presStyleLbl="node1" presStyleIdx="0" presStyleCnt="5">
        <dgm:presLayoutVars>
          <dgm:bulletEnabled val="1"/>
        </dgm:presLayoutVars>
      </dgm:prSet>
      <dgm:spPr/>
      <dgm:t>
        <a:bodyPr/>
        <a:lstStyle/>
        <a:p>
          <a:endParaRPr lang="en-US"/>
        </a:p>
      </dgm:t>
    </dgm:pt>
    <dgm:pt modelId="{8EB62395-DEF2-4B98-8477-08FE64E0CFC3}" type="pres">
      <dgm:prSet presAssocID="{F3488C30-FC54-45EC-8147-F71A12B6926D}" presName="accent_1" presStyleCnt="0"/>
      <dgm:spPr/>
      <dgm:t>
        <a:bodyPr/>
        <a:lstStyle/>
        <a:p>
          <a:endParaRPr lang="zh-CN" altLang="en-US"/>
        </a:p>
      </dgm:t>
    </dgm:pt>
    <dgm:pt modelId="{04A614E4-D6E6-4BB5-9D23-DB86B6FB24A0}" type="pres">
      <dgm:prSet presAssocID="{F3488C30-FC54-45EC-8147-F71A12B6926D}" presName="accentRepeatNode" presStyleLbl="solidFgAcc1" presStyleIdx="0" presStyleCnt="5"/>
      <dgm:spPr/>
      <dgm:t>
        <a:bodyPr/>
        <a:lstStyle/>
        <a:p>
          <a:endParaRPr lang="zh-CN" altLang="en-US"/>
        </a:p>
      </dgm:t>
    </dgm:pt>
    <dgm:pt modelId="{0BCAB171-1203-4B65-90BC-D865E005C125}" type="pres">
      <dgm:prSet presAssocID="{A65C221C-A34B-4433-AD4F-5E54E09E1CF3}" presName="text_2" presStyleLbl="node1" presStyleIdx="1" presStyleCnt="5">
        <dgm:presLayoutVars>
          <dgm:bulletEnabled val="1"/>
        </dgm:presLayoutVars>
      </dgm:prSet>
      <dgm:spPr/>
      <dgm:t>
        <a:bodyPr/>
        <a:lstStyle/>
        <a:p>
          <a:endParaRPr lang="en-US"/>
        </a:p>
      </dgm:t>
    </dgm:pt>
    <dgm:pt modelId="{6AB5A94A-8F94-4D46-A780-BCFB9353270F}" type="pres">
      <dgm:prSet presAssocID="{A65C221C-A34B-4433-AD4F-5E54E09E1CF3}" presName="accent_2" presStyleCnt="0"/>
      <dgm:spPr/>
      <dgm:t>
        <a:bodyPr/>
        <a:lstStyle/>
        <a:p>
          <a:endParaRPr lang="zh-CN" altLang="en-US"/>
        </a:p>
      </dgm:t>
    </dgm:pt>
    <dgm:pt modelId="{975B190E-A12A-491A-96CD-5556018B848A}" type="pres">
      <dgm:prSet presAssocID="{A65C221C-A34B-4433-AD4F-5E54E09E1CF3}" presName="accentRepeatNode" presStyleLbl="solidFgAcc1" presStyleIdx="1" presStyleCnt="5"/>
      <dgm:spPr/>
      <dgm:t>
        <a:bodyPr/>
        <a:lstStyle/>
        <a:p>
          <a:endParaRPr lang="zh-CN" altLang="en-US"/>
        </a:p>
      </dgm:t>
    </dgm:pt>
    <dgm:pt modelId="{533520A1-0D33-4985-B269-3FA6F1C8B090}" type="pres">
      <dgm:prSet presAssocID="{4332AE59-DE37-4695-B7CF-8919B2E1C5DE}" presName="text_3" presStyleLbl="node1" presStyleIdx="2" presStyleCnt="5">
        <dgm:presLayoutVars>
          <dgm:bulletEnabled val="1"/>
        </dgm:presLayoutVars>
      </dgm:prSet>
      <dgm:spPr/>
      <dgm:t>
        <a:bodyPr/>
        <a:lstStyle/>
        <a:p>
          <a:endParaRPr lang="en-US"/>
        </a:p>
      </dgm:t>
    </dgm:pt>
    <dgm:pt modelId="{5D935E07-4601-472F-BF7B-E638298C3F51}" type="pres">
      <dgm:prSet presAssocID="{4332AE59-DE37-4695-B7CF-8919B2E1C5DE}" presName="accent_3" presStyleCnt="0"/>
      <dgm:spPr/>
    </dgm:pt>
    <dgm:pt modelId="{E29557C1-82E8-4303-ABE2-B20F496C0CC4}" type="pres">
      <dgm:prSet presAssocID="{4332AE59-DE37-4695-B7CF-8919B2E1C5DE}" presName="accentRepeatNode" presStyleLbl="solidFgAcc1" presStyleIdx="2" presStyleCnt="5"/>
      <dgm:spPr/>
      <dgm:t>
        <a:bodyPr/>
        <a:lstStyle/>
        <a:p>
          <a:endParaRPr lang="zh-CN" altLang="en-US"/>
        </a:p>
      </dgm:t>
    </dgm:pt>
    <dgm:pt modelId="{A278396C-2713-4512-B5B2-A7DC351A4F08}" type="pres">
      <dgm:prSet presAssocID="{2B89E6F2-BCDB-4DD5-BE61-C9B1FBBF1ABA}" presName="text_4" presStyleLbl="node1" presStyleIdx="3" presStyleCnt="5">
        <dgm:presLayoutVars>
          <dgm:bulletEnabled val="1"/>
        </dgm:presLayoutVars>
      </dgm:prSet>
      <dgm:spPr/>
      <dgm:t>
        <a:bodyPr/>
        <a:lstStyle/>
        <a:p>
          <a:endParaRPr lang="en-US"/>
        </a:p>
      </dgm:t>
    </dgm:pt>
    <dgm:pt modelId="{1713C5DF-C903-47A3-9A8D-E2451A54B36E}" type="pres">
      <dgm:prSet presAssocID="{2B89E6F2-BCDB-4DD5-BE61-C9B1FBBF1ABA}" presName="accent_4" presStyleCnt="0"/>
      <dgm:spPr/>
    </dgm:pt>
    <dgm:pt modelId="{3CF85776-44D1-445E-9574-29875DC4D00B}" type="pres">
      <dgm:prSet presAssocID="{2B89E6F2-BCDB-4DD5-BE61-C9B1FBBF1ABA}" presName="accentRepeatNode" presStyleLbl="solidFgAcc1" presStyleIdx="3" presStyleCnt="5"/>
      <dgm:spPr/>
    </dgm:pt>
    <dgm:pt modelId="{547C9AAD-A6DA-4471-830B-F48D3B4D72D6}" type="pres">
      <dgm:prSet presAssocID="{31B28A72-5C37-4426-8842-2DAA7BAE8E1C}" presName="text_5" presStyleLbl="node1" presStyleIdx="4" presStyleCnt="5">
        <dgm:presLayoutVars>
          <dgm:bulletEnabled val="1"/>
        </dgm:presLayoutVars>
      </dgm:prSet>
      <dgm:spPr/>
      <dgm:t>
        <a:bodyPr/>
        <a:lstStyle/>
        <a:p>
          <a:endParaRPr lang="en-US"/>
        </a:p>
      </dgm:t>
    </dgm:pt>
    <dgm:pt modelId="{13812733-6066-467B-A8E1-E676A1B9D943}" type="pres">
      <dgm:prSet presAssocID="{31B28A72-5C37-4426-8842-2DAA7BAE8E1C}" presName="accent_5" presStyleCnt="0"/>
      <dgm:spPr/>
    </dgm:pt>
    <dgm:pt modelId="{A9D96E11-8FD5-432A-9A5F-7A6852CD7801}" type="pres">
      <dgm:prSet presAssocID="{31B28A72-5C37-4426-8842-2DAA7BAE8E1C}" presName="accentRepeatNode" presStyleLbl="solidFgAcc1" presStyleIdx="4" presStyleCnt="5"/>
      <dgm:spPr/>
      <dgm:t>
        <a:bodyPr/>
        <a:lstStyle/>
        <a:p>
          <a:endParaRPr lang="zh-CN" altLang="en-US"/>
        </a:p>
      </dgm:t>
    </dgm:pt>
  </dgm:ptLst>
  <dgm:cxnLst>
    <dgm:cxn modelId="{050894FA-5750-4276-B4EE-90C1555A76A1}" type="presOf" srcId="{4332AE59-DE37-4695-B7CF-8919B2E1C5DE}" destId="{533520A1-0D33-4985-B269-3FA6F1C8B090}" srcOrd="0" destOrd="0" presId="urn:microsoft.com/office/officeart/2008/layout/VerticalCurvedList"/>
    <dgm:cxn modelId="{AADE0E82-1A7F-421A-A6B6-8ED50325F743}" srcId="{A816425E-A3F2-4940-B26F-169F0E706D17}" destId="{F3488C30-FC54-45EC-8147-F71A12B6926D}" srcOrd="0" destOrd="0" parTransId="{6D5D6ACC-55BF-40CA-A6B8-0C3B67CF0A2E}" sibTransId="{4956F856-8FBE-420D-BF8E-8B1B3394AD37}"/>
    <dgm:cxn modelId="{1894D404-8675-4081-BCF7-5C49E1484F2B}" type="presOf" srcId="{2B89E6F2-BCDB-4DD5-BE61-C9B1FBBF1ABA}" destId="{A278396C-2713-4512-B5B2-A7DC351A4F08}" srcOrd="0" destOrd="0" presId="urn:microsoft.com/office/officeart/2008/layout/VerticalCurvedList"/>
    <dgm:cxn modelId="{6426C501-5B52-4033-8018-E632798880C7}" type="presOf" srcId="{A65C221C-A34B-4433-AD4F-5E54E09E1CF3}" destId="{0BCAB171-1203-4B65-90BC-D865E005C125}" srcOrd="0" destOrd="0" presId="urn:microsoft.com/office/officeart/2008/layout/VerticalCurvedList"/>
    <dgm:cxn modelId="{FDE102C0-8192-4C01-BC2B-8DAA3B106A76}" srcId="{A816425E-A3F2-4940-B26F-169F0E706D17}" destId="{A65C221C-A34B-4433-AD4F-5E54E09E1CF3}" srcOrd="1" destOrd="0" parTransId="{70C10598-1AF1-4761-A6F7-40DF2986AC66}" sibTransId="{3E5490BC-1A41-4DA6-B421-2A9F828B1C03}"/>
    <dgm:cxn modelId="{962F3707-DED2-41A5-9F52-4ADBD1CF7515}" srcId="{A816425E-A3F2-4940-B26F-169F0E706D17}" destId="{31B28A72-5C37-4426-8842-2DAA7BAE8E1C}" srcOrd="4" destOrd="0" parTransId="{6B010DCD-75F3-4492-977B-6FB178FE2A4A}" sibTransId="{23C6D591-D953-4000-AFE4-D7976B019EA7}"/>
    <dgm:cxn modelId="{622386C5-C785-4643-9C88-47768D3A9845}" type="presOf" srcId="{4956F856-8FBE-420D-BF8E-8B1B3394AD37}" destId="{82F990B0-1DBF-4DE6-8B7D-223C812D1E2D}" srcOrd="0" destOrd="0" presId="urn:microsoft.com/office/officeart/2008/layout/VerticalCurvedList"/>
    <dgm:cxn modelId="{BC801512-6AC6-455B-9B41-D9BF86B1EC90}" type="presOf" srcId="{31B28A72-5C37-4426-8842-2DAA7BAE8E1C}" destId="{547C9AAD-A6DA-4471-830B-F48D3B4D72D6}" srcOrd="0" destOrd="0" presId="urn:microsoft.com/office/officeart/2008/layout/VerticalCurvedList"/>
    <dgm:cxn modelId="{69120152-65EE-4AFC-AE5F-AD82A2C247A4}" srcId="{A816425E-A3F2-4940-B26F-169F0E706D17}" destId="{4332AE59-DE37-4695-B7CF-8919B2E1C5DE}" srcOrd="2" destOrd="0" parTransId="{8CFB5CA0-4B24-4181-8670-D80048E5939A}" sibTransId="{90082156-1BF0-478E-9E96-91A19051CBAF}"/>
    <dgm:cxn modelId="{AC702349-E760-48C1-BB7D-1A9EBF6950FB}" srcId="{A816425E-A3F2-4940-B26F-169F0E706D17}" destId="{2B89E6F2-BCDB-4DD5-BE61-C9B1FBBF1ABA}" srcOrd="3" destOrd="0" parTransId="{CD8A7E19-1478-4BBC-8DBC-A8F6ACDEAC15}" sibTransId="{075E65DB-F5C6-4B42-9156-F05C1448AEB8}"/>
    <dgm:cxn modelId="{0A296954-461F-4569-B713-A675FBFBE281}" type="presOf" srcId="{A816425E-A3F2-4940-B26F-169F0E706D17}" destId="{C31EF80E-90D3-4C19-A9F5-DE0262FF0702}" srcOrd="0" destOrd="0" presId="urn:microsoft.com/office/officeart/2008/layout/VerticalCurvedList"/>
    <dgm:cxn modelId="{A03B58B9-B77A-4D72-9F88-5DBEF1F5F2DE}" type="presOf" srcId="{F3488C30-FC54-45EC-8147-F71A12B6926D}" destId="{2176AAE4-0DCE-418D-AF38-D26B5E69061B}" srcOrd="0" destOrd="0" presId="urn:microsoft.com/office/officeart/2008/layout/VerticalCurvedList"/>
    <dgm:cxn modelId="{C83C7BEB-E080-4428-A178-1FE0489D6F62}" type="presParOf" srcId="{C31EF80E-90D3-4C19-A9F5-DE0262FF0702}" destId="{9D6A8053-E19A-4CFB-9F4D-026CEA3DE6AB}" srcOrd="0" destOrd="0" presId="urn:microsoft.com/office/officeart/2008/layout/VerticalCurvedList"/>
    <dgm:cxn modelId="{AA9D6162-3A2C-4333-BC7F-59E3B516A4EB}" type="presParOf" srcId="{9D6A8053-E19A-4CFB-9F4D-026CEA3DE6AB}" destId="{AF4B26E6-4021-497E-8FAE-028C12863F03}" srcOrd="0" destOrd="0" presId="urn:microsoft.com/office/officeart/2008/layout/VerticalCurvedList"/>
    <dgm:cxn modelId="{80BCE4BD-41D9-4655-A24C-2F4B183FD6F0}" type="presParOf" srcId="{AF4B26E6-4021-497E-8FAE-028C12863F03}" destId="{E09E8735-7B0C-42FB-A491-D219622A9642}" srcOrd="0" destOrd="0" presId="urn:microsoft.com/office/officeart/2008/layout/VerticalCurvedList"/>
    <dgm:cxn modelId="{BB15122D-C6DD-4862-9AF2-BD95DE266818}" type="presParOf" srcId="{AF4B26E6-4021-497E-8FAE-028C12863F03}" destId="{82F990B0-1DBF-4DE6-8B7D-223C812D1E2D}" srcOrd="1" destOrd="0" presId="urn:microsoft.com/office/officeart/2008/layout/VerticalCurvedList"/>
    <dgm:cxn modelId="{A0A69A2C-5819-4B78-9458-25B0F0A99E9D}" type="presParOf" srcId="{AF4B26E6-4021-497E-8FAE-028C12863F03}" destId="{0FC24794-9ABA-4432-8C66-E620DEC041DD}" srcOrd="2" destOrd="0" presId="urn:microsoft.com/office/officeart/2008/layout/VerticalCurvedList"/>
    <dgm:cxn modelId="{6811F5C6-5F77-4520-A413-240D6956A556}" type="presParOf" srcId="{AF4B26E6-4021-497E-8FAE-028C12863F03}" destId="{58899874-9205-435B-9DE8-921CB53337F3}" srcOrd="3" destOrd="0" presId="urn:microsoft.com/office/officeart/2008/layout/VerticalCurvedList"/>
    <dgm:cxn modelId="{2A0B8025-51A7-4200-A086-0FA48F9DB9F8}" type="presParOf" srcId="{9D6A8053-E19A-4CFB-9F4D-026CEA3DE6AB}" destId="{2176AAE4-0DCE-418D-AF38-D26B5E69061B}" srcOrd="1" destOrd="0" presId="urn:microsoft.com/office/officeart/2008/layout/VerticalCurvedList"/>
    <dgm:cxn modelId="{E575C072-1BF6-421A-A94C-B1C8FA9110C8}" type="presParOf" srcId="{9D6A8053-E19A-4CFB-9F4D-026CEA3DE6AB}" destId="{8EB62395-DEF2-4B98-8477-08FE64E0CFC3}" srcOrd="2" destOrd="0" presId="urn:microsoft.com/office/officeart/2008/layout/VerticalCurvedList"/>
    <dgm:cxn modelId="{6AB3FC8B-2F53-4C98-BBA9-121E1B1C82C4}" type="presParOf" srcId="{8EB62395-DEF2-4B98-8477-08FE64E0CFC3}" destId="{04A614E4-D6E6-4BB5-9D23-DB86B6FB24A0}" srcOrd="0" destOrd="0" presId="urn:microsoft.com/office/officeart/2008/layout/VerticalCurvedList"/>
    <dgm:cxn modelId="{41764599-37AA-422A-B600-E6FED42EF0F8}" type="presParOf" srcId="{9D6A8053-E19A-4CFB-9F4D-026CEA3DE6AB}" destId="{0BCAB171-1203-4B65-90BC-D865E005C125}" srcOrd="3" destOrd="0" presId="urn:microsoft.com/office/officeart/2008/layout/VerticalCurvedList"/>
    <dgm:cxn modelId="{F99A3F73-241A-4918-911C-9E7C7999DA02}" type="presParOf" srcId="{9D6A8053-E19A-4CFB-9F4D-026CEA3DE6AB}" destId="{6AB5A94A-8F94-4D46-A780-BCFB9353270F}" srcOrd="4" destOrd="0" presId="urn:microsoft.com/office/officeart/2008/layout/VerticalCurvedList"/>
    <dgm:cxn modelId="{053E5723-4007-4515-9C73-267491E689E4}" type="presParOf" srcId="{6AB5A94A-8F94-4D46-A780-BCFB9353270F}" destId="{975B190E-A12A-491A-96CD-5556018B848A}" srcOrd="0" destOrd="0" presId="urn:microsoft.com/office/officeart/2008/layout/VerticalCurvedList"/>
    <dgm:cxn modelId="{2E78BE9F-04A5-4DE1-A00D-FBA3E3909254}" type="presParOf" srcId="{9D6A8053-E19A-4CFB-9F4D-026CEA3DE6AB}" destId="{533520A1-0D33-4985-B269-3FA6F1C8B090}" srcOrd="5" destOrd="0" presId="urn:microsoft.com/office/officeart/2008/layout/VerticalCurvedList"/>
    <dgm:cxn modelId="{B99D3B80-A5B6-4E02-B473-87E293BA3C8E}" type="presParOf" srcId="{9D6A8053-E19A-4CFB-9F4D-026CEA3DE6AB}" destId="{5D935E07-4601-472F-BF7B-E638298C3F51}" srcOrd="6" destOrd="0" presId="urn:microsoft.com/office/officeart/2008/layout/VerticalCurvedList"/>
    <dgm:cxn modelId="{DDC22D8F-30D8-495E-BCF1-FBBAAA714099}" type="presParOf" srcId="{5D935E07-4601-472F-BF7B-E638298C3F51}" destId="{E29557C1-82E8-4303-ABE2-B20F496C0CC4}" srcOrd="0" destOrd="0" presId="urn:microsoft.com/office/officeart/2008/layout/VerticalCurvedList"/>
    <dgm:cxn modelId="{CFB5512C-344D-402A-AF38-FECF28A62B26}" type="presParOf" srcId="{9D6A8053-E19A-4CFB-9F4D-026CEA3DE6AB}" destId="{A278396C-2713-4512-B5B2-A7DC351A4F08}" srcOrd="7" destOrd="0" presId="urn:microsoft.com/office/officeart/2008/layout/VerticalCurvedList"/>
    <dgm:cxn modelId="{63E348D3-488E-45FF-981A-9576A7CFD43E}" type="presParOf" srcId="{9D6A8053-E19A-4CFB-9F4D-026CEA3DE6AB}" destId="{1713C5DF-C903-47A3-9A8D-E2451A54B36E}" srcOrd="8" destOrd="0" presId="urn:microsoft.com/office/officeart/2008/layout/VerticalCurvedList"/>
    <dgm:cxn modelId="{9B409FE7-DD06-4CBC-8123-2235AC76D815}" type="presParOf" srcId="{1713C5DF-C903-47A3-9A8D-E2451A54B36E}" destId="{3CF85776-44D1-445E-9574-29875DC4D00B}" srcOrd="0" destOrd="0" presId="urn:microsoft.com/office/officeart/2008/layout/VerticalCurvedList"/>
    <dgm:cxn modelId="{69791E96-6A13-4D05-8A16-AB43AC7FD7CE}" type="presParOf" srcId="{9D6A8053-E19A-4CFB-9F4D-026CEA3DE6AB}" destId="{547C9AAD-A6DA-4471-830B-F48D3B4D72D6}" srcOrd="9" destOrd="0" presId="urn:microsoft.com/office/officeart/2008/layout/VerticalCurvedList"/>
    <dgm:cxn modelId="{114D6A0B-7FC0-4534-BD51-8B3A3865F5FE}" type="presParOf" srcId="{9D6A8053-E19A-4CFB-9F4D-026CEA3DE6AB}" destId="{13812733-6066-467B-A8E1-E676A1B9D943}" srcOrd="10" destOrd="0" presId="urn:microsoft.com/office/officeart/2008/layout/VerticalCurvedList"/>
    <dgm:cxn modelId="{9AD1110D-BD2E-4EA1-8037-0045B1080C2D}" type="presParOf" srcId="{13812733-6066-467B-A8E1-E676A1B9D943}" destId="{A9D96E11-8FD5-432A-9A5F-7A6852CD780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A816425E-A3F2-4940-B26F-169F0E706D17}" type="doc">
      <dgm:prSet loTypeId="urn:microsoft.com/office/officeart/2008/layout/VerticalCurvedList" loCatId="list" qsTypeId="urn:microsoft.com/office/officeart/2005/8/quickstyle/simple4" qsCatId="simple" csTypeId="urn:microsoft.com/office/officeart/2005/8/colors/colorful1#1" csCatId="colorful" phldr="1"/>
      <dgm:spPr/>
      <dgm:t>
        <a:bodyPr/>
        <a:lstStyle/>
        <a:p>
          <a:endParaRPr lang="zh-CN" altLang="en-US"/>
        </a:p>
      </dgm:t>
    </dgm:pt>
    <dgm:pt modelId="{A65C221C-A34B-4433-AD4F-5E54E09E1CF3}">
      <dgm:prSet phldrT="[Text]"/>
      <dgm:spPr/>
      <dgm:t>
        <a:bodyPr/>
        <a:lstStyle/>
        <a:p>
          <a:r>
            <a:rPr lang="zh-CN" altLang="en-US" b="0" dirty="0" smtClean="0">
              <a:effectLst>
                <a:outerShdw blurRad="38100" dist="38100" dir="2700000" algn="tl">
                  <a:srgbClr val="000000">
                    <a:alpha val="43137"/>
                  </a:srgbClr>
                </a:outerShdw>
              </a:effectLst>
              <a:latin typeface="Calibri" pitchFamily="34" charset="0"/>
            </a:rPr>
            <a:t>交付件</a:t>
          </a:r>
          <a:endParaRPr lang="zh-CN" altLang="en-US" b="0" dirty="0">
            <a:effectLst>
              <a:outerShdw blurRad="38100" dist="38100" dir="2700000" algn="tl">
                <a:srgbClr val="000000">
                  <a:alpha val="43137"/>
                </a:srgbClr>
              </a:outerShdw>
            </a:effectLst>
            <a:latin typeface="Calibri" pitchFamily="34" charset="0"/>
          </a:endParaRPr>
        </a:p>
      </dgm:t>
    </dgm:pt>
    <dgm:pt modelId="{70C10598-1AF1-4761-A6F7-40DF2986AC66}" type="parTrans" cxnId="{FDE102C0-8192-4C01-BC2B-8DAA3B106A76}">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3E5490BC-1A41-4DA6-B421-2A9F828B1C03}" type="sibTrans" cxnId="{FDE102C0-8192-4C01-BC2B-8DAA3B106A76}">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4332AE59-DE37-4695-B7CF-8919B2E1C5DE}">
      <dgm:prSet phldrT="[Text]"/>
      <dgm:spPr/>
      <dgm:t>
        <a:bodyPr/>
        <a:lstStyle/>
        <a:p>
          <a:r>
            <a:rPr lang="zh-CN" altLang="en-US" b="0" dirty="0" smtClean="0">
              <a:effectLst>
                <a:outerShdw blurRad="38100" dist="38100" dir="2700000" algn="tl">
                  <a:srgbClr val="000000">
                    <a:alpha val="43137"/>
                  </a:srgbClr>
                </a:outerShdw>
              </a:effectLst>
              <a:latin typeface="Calibri" pitchFamily="34" charset="0"/>
            </a:rPr>
            <a:t>需求规划及变更管理</a:t>
          </a:r>
          <a:endParaRPr lang="zh-CN" altLang="en-US" b="0" dirty="0">
            <a:effectLst>
              <a:outerShdw blurRad="38100" dist="38100" dir="2700000" algn="tl">
                <a:srgbClr val="000000">
                  <a:alpha val="43137"/>
                </a:srgbClr>
              </a:outerShdw>
            </a:effectLst>
            <a:latin typeface="Calibri" pitchFamily="34" charset="0"/>
          </a:endParaRPr>
        </a:p>
      </dgm:t>
    </dgm:pt>
    <dgm:pt modelId="{8CFB5CA0-4B24-4181-8670-D80048E5939A}" type="parTrans" cxnId="{69120152-65EE-4AFC-AE5F-AD82A2C247A4}">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90082156-1BF0-478E-9E96-91A19051CBAF}" type="sibTrans" cxnId="{69120152-65EE-4AFC-AE5F-AD82A2C247A4}">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31B28A72-5C37-4426-8842-2DAA7BAE8E1C}">
      <dgm:prSet phldrT="[Text]"/>
      <dgm:spPr/>
      <dgm:t>
        <a:bodyPr/>
        <a:lstStyle/>
        <a:p>
          <a:r>
            <a:rPr lang="zh-CN" altLang="en-US" b="0" dirty="0" smtClean="0">
              <a:effectLst>
                <a:outerShdw blurRad="38100" dist="38100" dir="2700000" algn="tl">
                  <a:srgbClr val="000000">
                    <a:alpha val="43137"/>
                  </a:srgbClr>
                </a:outerShdw>
              </a:effectLst>
              <a:latin typeface="Calibri" pitchFamily="34" charset="0"/>
            </a:rPr>
            <a:t>风险与求助</a:t>
          </a:r>
          <a:endParaRPr lang="zh-CN" altLang="en-US" b="0" dirty="0">
            <a:effectLst>
              <a:outerShdw blurRad="38100" dist="38100" dir="2700000" algn="tl">
                <a:srgbClr val="000000">
                  <a:alpha val="43137"/>
                </a:srgbClr>
              </a:outerShdw>
            </a:effectLst>
            <a:latin typeface="Calibri" pitchFamily="34" charset="0"/>
          </a:endParaRPr>
        </a:p>
      </dgm:t>
    </dgm:pt>
    <dgm:pt modelId="{6B010DCD-75F3-4492-977B-6FB178FE2A4A}" type="parTrans" cxnId="{962F3707-DED2-41A5-9F52-4ADBD1CF7515}">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23C6D591-D953-4000-AFE4-D7976B019EA7}" type="sibTrans" cxnId="{962F3707-DED2-41A5-9F52-4ADBD1CF7515}">
      <dgm:prSet/>
      <dgm:spPr/>
      <dgm:t>
        <a:bodyPr/>
        <a:lstStyle/>
        <a:p>
          <a:endParaRPr lang="zh-CN" altLang="en-US" b="0">
            <a:effectLst>
              <a:outerShdw blurRad="38100" dist="38100" dir="2700000" algn="tl">
                <a:srgbClr val="000000">
                  <a:alpha val="43137"/>
                </a:srgbClr>
              </a:outerShdw>
            </a:effectLst>
            <a:latin typeface="Calibri" pitchFamily="34" charset="0"/>
          </a:endParaRPr>
        </a:p>
      </dgm:t>
    </dgm:pt>
    <dgm:pt modelId="{F3488C30-FC54-45EC-8147-F71A12B6926D}">
      <dgm:prSet phldrT="[Text]"/>
      <dgm:spPr/>
      <dgm:t>
        <a:bodyPr/>
        <a:lstStyle/>
        <a:p>
          <a:r>
            <a:rPr lang="zh-CN" altLang="en-US" b="0" dirty="0" smtClean="0">
              <a:effectLst>
                <a:outerShdw blurRad="38100" dist="38100" dir="2700000" algn="tl">
                  <a:srgbClr val="000000">
                    <a:alpha val="43137"/>
                  </a:srgbClr>
                </a:outerShdw>
              </a:effectLst>
              <a:latin typeface="Calibri" pitchFamily="34" charset="0"/>
            </a:rPr>
            <a:t>需求及方案的工作过程及方法</a:t>
          </a:r>
          <a:endParaRPr lang="zh-CN" altLang="en-US" b="0" dirty="0">
            <a:effectLst>
              <a:outerShdw blurRad="38100" dist="38100" dir="2700000" algn="tl">
                <a:srgbClr val="000000">
                  <a:alpha val="43137"/>
                </a:srgbClr>
              </a:outerShdw>
            </a:effectLst>
            <a:latin typeface="Calibri" pitchFamily="34" charset="0"/>
          </a:endParaRPr>
        </a:p>
      </dgm:t>
    </dgm:pt>
    <dgm:pt modelId="{6D5D6ACC-55BF-40CA-A6B8-0C3B67CF0A2E}" type="parTrans" cxnId="{AADE0E82-1A7F-421A-A6B6-8ED50325F743}">
      <dgm:prSet/>
      <dgm:spPr/>
      <dgm:t>
        <a:bodyPr/>
        <a:lstStyle/>
        <a:p>
          <a:endParaRPr lang="en-US" b="0"/>
        </a:p>
      </dgm:t>
    </dgm:pt>
    <dgm:pt modelId="{4956F856-8FBE-420D-BF8E-8B1B3394AD37}" type="sibTrans" cxnId="{AADE0E82-1A7F-421A-A6B6-8ED50325F743}">
      <dgm:prSet/>
      <dgm:spPr/>
      <dgm:t>
        <a:bodyPr/>
        <a:lstStyle/>
        <a:p>
          <a:endParaRPr lang="en-US" b="0"/>
        </a:p>
      </dgm:t>
    </dgm:pt>
    <dgm:pt modelId="{2B89E6F2-BCDB-4DD5-BE61-C9B1FBBF1ABA}">
      <dgm:prSet phldrT="[Text]"/>
      <dgm:spPr/>
      <dgm:t>
        <a:bodyPr/>
        <a:lstStyle/>
        <a:p>
          <a:r>
            <a:rPr lang="zh-CN" altLang="en-US" b="0" dirty="0" smtClean="0">
              <a:effectLst>
                <a:outerShdw blurRad="38100" dist="38100" dir="2700000" algn="tl">
                  <a:srgbClr val="000000">
                    <a:alpha val="43137"/>
                  </a:srgbClr>
                </a:outerShdw>
              </a:effectLst>
              <a:latin typeface="Calibri" pitchFamily="34" charset="0"/>
            </a:rPr>
            <a:t>考核指标</a:t>
          </a:r>
          <a:endParaRPr lang="zh-CN" altLang="en-US" b="0" dirty="0">
            <a:effectLst>
              <a:outerShdw blurRad="38100" dist="38100" dir="2700000" algn="tl">
                <a:srgbClr val="000000">
                  <a:alpha val="43137"/>
                </a:srgbClr>
              </a:outerShdw>
            </a:effectLst>
            <a:latin typeface="Calibri" pitchFamily="34" charset="0"/>
          </a:endParaRPr>
        </a:p>
      </dgm:t>
    </dgm:pt>
    <dgm:pt modelId="{CD8A7E19-1478-4BBC-8DBC-A8F6ACDEAC15}" type="parTrans" cxnId="{AC702349-E760-48C1-BB7D-1A9EBF6950FB}">
      <dgm:prSet/>
      <dgm:spPr/>
      <dgm:t>
        <a:bodyPr/>
        <a:lstStyle/>
        <a:p>
          <a:endParaRPr lang="en-US"/>
        </a:p>
      </dgm:t>
    </dgm:pt>
    <dgm:pt modelId="{075E65DB-F5C6-4B42-9156-F05C1448AEB8}" type="sibTrans" cxnId="{AC702349-E760-48C1-BB7D-1A9EBF6950FB}">
      <dgm:prSet/>
      <dgm:spPr/>
      <dgm:t>
        <a:bodyPr/>
        <a:lstStyle/>
        <a:p>
          <a:endParaRPr lang="en-US"/>
        </a:p>
      </dgm:t>
    </dgm:pt>
    <dgm:pt modelId="{C31EF80E-90D3-4C19-A9F5-DE0262FF0702}" type="pres">
      <dgm:prSet presAssocID="{A816425E-A3F2-4940-B26F-169F0E706D17}" presName="Name0" presStyleCnt="0">
        <dgm:presLayoutVars>
          <dgm:chMax val="7"/>
          <dgm:chPref val="7"/>
          <dgm:dir/>
        </dgm:presLayoutVars>
      </dgm:prSet>
      <dgm:spPr/>
      <dgm:t>
        <a:bodyPr/>
        <a:lstStyle/>
        <a:p>
          <a:endParaRPr lang="zh-CN" altLang="en-US"/>
        </a:p>
      </dgm:t>
    </dgm:pt>
    <dgm:pt modelId="{9D6A8053-E19A-4CFB-9F4D-026CEA3DE6AB}" type="pres">
      <dgm:prSet presAssocID="{A816425E-A3F2-4940-B26F-169F0E706D17}" presName="Name1" presStyleCnt="0"/>
      <dgm:spPr/>
      <dgm:t>
        <a:bodyPr/>
        <a:lstStyle/>
        <a:p>
          <a:endParaRPr lang="zh-CN" altLang="en-US"/>
        </a:p>
      </dgm:t>
    </dgm:pt>
    <dgm:pt modelId="{AF4B26E6-4021-497E-8FAE-028C12863F03}" type="pres">
      <dgm:prSet presAssocID="{A816425E-A3F2-4940-B26F-169F0E706D17}" presName="cycle" presStyleCnt="0"/>
      <dgm:spPr/>
      <dgm:t>
        <a:bodyPr/>
        <a:lstStyle/>
        <a:p>
          <a:endParaRPr lang="zh-CN" altLang="en-US"/>
        </a:p>
      </dgm:t>
    </dgm:pt>
    <dgm:pt modelId="{E09E8735-7B0C-42FB-A491-D219622A9642}" type="pres">
      <dgm:prSet presAssocID="{A816425E-A3F2-4940-B26F-169F0E706D17}" presName="srcNode" presStyleLbl="node1" presStyleIdx="0" presStyleCnt="5"/>
      <dgm:spPr/>
      <dgm:t>
        <a:bodyPr/>
        <a:lstStyle/>
        <a:p>
          <a:endParaRPr lang="zh-CN" altLang="en-US"/>
        </a:p>
      </dgm:t>
    </dgm:pt>
    <dgm:pt modelId="{82F990B0-1DBF-4DE6-8B7D-223C812D1E2D}" type="pres">
      <dgm:prSet presAssocID="{A816425E-A3F2-4940-B26F-169F0E706D17}" presName="conn" presStyleLbl="parChTrans1D2" presStyleIdx="0" presStyleCnt="1"/>
      <dgm:spPr/>
      <dgm:t>
        <a:bodyPr/>
        <a:lstStyle/>
        <a:p>
          <a:endParaRPr lang="zh-CN" altLang="en-US"/>
        </a:p>
      </dgm:t>
    </dgm:pt>
    <dgm:pt modelId="{0FC24794-9ABA-4432-8C66-E620DEC041DD}" type="pres">
      <dgm:prSet presAssocID="{A816425E-A3F2-4940-B26F-169F0E706D17}" presName="extraNode" presStyleLbl="node1" presStyleIdx="0" presStyleCnt="5"/>
      <dgm:spPr/>
      <dgm:t>
        <a:bodyPr/>
        <a:lstStyle/>
        <a:p>
          <a:endParaRPr lang="zh-CN" altLang="en-US"/>
        </a:p>
      </dgm:t>
    </dgm:pt>
    <dgm:pt modelId="{58899874-9205-435B-9DE8-921CB53337F3}" type="pres">
      <dgm:prSet presAssocID="{A816425E-A3F2-4940-B26F-169F0E706D17}" presName="dstNode" presStyleLbl="node1" presStyleIdx="0" presStyleCnt="5"/>
      <dgm:spPr/>
      <dgm:t>
        <a:bodyPr/>
        <a:lstStyle/>
        <a:p>
          <a:endParaRPr lang="zh-CN" altLang="en-US"/>
        </a:p>
      </dgm:t>
    </dgm:pt>
    <dgm:pt modelId="{2176AAE4-0DCE-418D-AF38-D26B5E69061B}" type="pres">
      <dgm:prSet presAssocID="{F3488C30-FC54-45EC-8147-F71A12B6926D}" presName="text_1" presStyleLbl="node1" presStyleIdx="0" presStyleCnt="5">
        <dgm:presLayoutVars>
          <dgm:bulletEnabled val="1"/>
        </dgm:presLayoutVars>
      </dgm:prSet>
      <dgm:spPr/>
      <dgm:t>
        <a:bodyPr/>
        <a:lstStyle/>
        <a:p>
          <a:endParaRPr lang="en-US"/>
        </a:p>
      </dgm:t>
    </dgm:pt>
    <dgm:pt modelId="{8EB62395-DEF2-4B98-8477-08FE64E0CFC3}" type="pres">
      <dgm:prSet presAssocID="{F3488C30-FC54-45EC-8147-F71A12B6926D}" presName="accent_1" presStyleCnt="0"/>
      <dgm:spPr/>
      <dgm:t>
        <a:bodyPr/>
        <a:lstStyle/>
        <a:p>
          <a:endParaRPr lang="zh-CN" altLang="en-US"/>
        </a:p>
      </dgm:t>
    </dgm:pt>
    <dgm:pt modelId="{04A614E4-D6E6-4BB5-9D23-DB86B6FB24A0}" type="pres">
      <dgm:prSet presAssocID="{F3488C30-FC54-45EC-8147-F71A12B6926D}" presName="accentRepeatNode" presStyleLbl="solidFgAcc1" presStyleIdx="0" presStyleCnt="5"/>
      <dgm:spPr/>
      <dgm:t>
        <a:bodyPr/>
        <a:lstStyle/>
        <a:p>
          <a:endParaRPr lang="zh-CN" altLang="en-US"/>
        </a:p>
      </dgm:t>
    </dgm:pt>
    <dgm:pt modelId="{0BCAB171-1203-4B65-90BC-D865E005C125}" type="pres">
      <dgm:prSet presAssocID="{A65C221C-A34B-4433-AD4F-5E54E09E1CF3}" presName="text_2" presStyleLbl="node1" presStyleIdx="1" presStyleCnt="5">
        <dgm:presLayoutVars>
          <dgm:bulletEnabled val="1"/>
        </dgm:presLayoutVars>
      </dgm:prSet>
      <dgm:spPr/>
      <dgm:t>
        <a:bodyPr/>
        <a:lstStyle/>
        <a:p>
          <a:endParaRPr lang="en-US"/>
        </a:p>
      </dgm:t>
    </dgm:pt>
    <dgm:pt modelId="{6AB5A94A-8F94-4D46-A780-BCFB9353270F}" type="pres">
      <dgm:prSet presAssocID="{A65C221C-A34B-4433-AD4F-5E54E09E1CF3}" presName="accent_2" presStyleCnt="0"/>
      <dgm:spPr/>
      <dgm:t>
        <a:bodyPr/>
        <a:lstStyle/>
        <a:p>
          <a:endParaRPr lang="zh-CN" altLang="en-US"/>
        </a:p>
      </dgm:t>
    </dgm:pt>
    <dgm:pt modelId="{975B190E-A12A-491A-96CD-5556018B848A}" type="pres">
      <dgm:prSet presAssocID="{A65C221C-A34B-4433-AD4F-5E54E09E1CF3}" presName="accentRepeatNode" presStyleLbl="solidFgAcc1" presStyleIdx="1" presStyleCnt="5"/>
      <dgm:spPr/>
      <dgm:t>
        <a:bodyPr/>
        <a:lstStyle/>
        <a:p>
          <a:endParaRPr lang="zh-CN" altLang="en-US"/>
        </a:p>
      </dgm:t>
    </dgm:pt>
    <dgm:pt modelId="{533520A1-0D33-4985-B269-3FA6F1C8B090}" type="pres">
      <dgm:prSet presAssocID="{4332AE59-DE37-4695-B7CF-8919B2E1C5DE}" presName="text_3" presStyleLbl="node1" presStyleIdx="2" presStyleCnt="5">
        <dgm:presLayoutVars>
          <dgm:bulletEnabled val="1"/>
        </dgm:presLayoutVars>
      </dgm:prSet>
      <dgm:spPr/>
      <dgm:t>
        <a:bodyPr/>
        <a:lstStyle/>
        <a:p>
          <a:endParaRPr lang="en-US"/>
        </a:p>
      </dgm:t>
    </dgm:pt>
    <dgm:pt modelId="{5D935E07-4601-472F-BF7B-E638298C3F51}" type="pres">
      <dgm:prSet presAssocID="{4332AE59-DE37-4695-B7CF-8919B2E1C5DE}" presName="accent_3" presStyleCnt="0"/>
      <dgm:spPr/>
    </dgm:pt>
    <dgm:pt modelId="{E29557C1-82E8-4303-ABE2-B20F496C0CC4}" type="pres">
      <dgm:prSet presAssocID="{4332AE59-DE37-4695-B7CF-8919B2E1C5DE}" presName="accentRepeatNode" presStyleLbl="solidFgAcc1" presStyleIdx="2" presStyleCnt="5"/>
      <dgm:spPr/>
      <dgm:t>
        <a:bodyPr/>
        <a:lstStyle/>
        <a:p>
          <a:endParaRPr lang="zh-CN" altLang="en-US"/>
        </a:p>
      </dgm:t>
    </dgm:pt>
    <dgm:pt modelId="{A278396C-2713-4512-B5B2-A7DC351A4F08}" type="pres">
      <dgm:prSet presAssocID="{2B89E6F2-BCDB-4DD5-BE61-C9B1FBBF1ABA}" presName="text_4" presStyleLbl="node1" presStyleIdx="3" presStyleCnt="5">
        <dgm:presLayoutVars>
          <dgm:bulletEnabled val="1"/>
        </dgm:presLayoutVars>
      </dgm:prSet>
      <dgm:spPr/>
      <dgm:t>
        <a:bodyPr/>
        <a:lstStyle/>
        <a:p>
          <a:endParaRPr lang="en-US"/>
        </a:p>
      </dgm:t>
    </dgm:pt>
    <dgm:pt modelId="{1713C5DF-C903-47A3-9A8D-E2451A54B36E}" type="pres">
      <dgm:prSet presAssocID="{2B89E6F2-BCDB-4DD5-BE61-C9B1FBBF1ABA}" presName="accent_4" presStyleCnt="0"/>
      <dgm:spPr/>
    </dgm:pt>
    <dgm:pt modelId="{3CF85776-44D1-445E-9574-29875DC4D00B}" type="pres">
      <dgm:prSet presAssocID="{2B89E6F2-BCDB-4DD5-BE61-C9B1FBBF1ABA}" presName="accentRepeatNode" presStyleLbl="solidFgAcc1" presStyleIdx="3" presStyleCnt="5"/>
      <dgm:spPr/>
    </dgm:pt>
    <dgm:pt modelId="{547C9AAD-A6DA-4471-830B-F48D3B4D72D6}" type="pres">
      <dgm:prSet presAssocID="{31B28A72-5C37-4426-8842-2DAA7BAE8E1C}" presName="text_5" presStyleLbl="node1" presStyleIdx="4" presStyleCnt="5">
        <dgm:presLayoutVars>
          <dgm:bulletEnabled val="1"/>
        </dgm:presLayoutVars>
      </dgm:prSet>
      <dgm:spPr/>
      <dgm:t>
        <a:bodyPr/>
        <a:lstStyle/>
        <a:p>
          <a:endParaRPr lang="en-US"/>
        </a:p>
      </dgm:t>
    </dgm:pt>
    <dgm:pt modelId="{13812733-6066-467B-A8E1-E676A1B9D943}" type="pres">
      <dgm:prSet presAssocID="{31B28A72-5C37-4426-8842-2DAA7BAE8E1C}" presName="accent_5" presStyleCnt="0"/>
      <dgm:spPr/>
    </dgm:pt>
    <dgm:pt modelId="{A9D96E11-8FD5-432A-9A5F-7A6852CD7801}" type="pres">
      <dgm:prSet presAssocID="{31B28A72-5C37-4426-8842-2DAA7BAE8E1C}" presName="accentRepeatNode" presStyleLbl="solidFgAcc1" presStyleIdx="4" presStyleCnt="5"/>
      <dgm:spPr/>
      <dgm:t>
        <a:bodyPr/>
        <a:lstStyle/>
        <a:p>
          <a:endParaRPr lang="zh-CN" altLang="en-US"/>
        </a:p>
      </dgm:t>
    </dgm:pt>
  </dgm:ptLst>
  <dgm:cxnLst>
    <dgm:cxn modelId="{69120152-65EE-4AFC-AE5F-AD82A2C247A4}" srcId="{A816425E-A3F2-4940-B26F-169F0E706D17}" destId="{4332AE59-DE37-4695-B7CF-8919B2E1C5DE}" srcOrd="2" destOrd="0" parTransId="{8CFB5CA0-4B24-4181-8670-D80048E5939A}" sibTransId="{90082156-1BF0-478E-9E96-91A19051CBAF}"/>
    <dgm:cxn modelId="{27D693E1-9827-44A0-B111-78FA9A132FCB}" type="presOf" srcId="{2B89E6F2-BCDB-4DD5-BE61-C9B1FBBF1ABA}" destId="{A278396C-2713-4512-B5B2-A7DC351A4F08}" srcOrd="0" destOrd="0" presId="urn:microsoft.com/office/officeart/2008/layout/VerticalCurvedList"/>
    <dgm:cxn modelId="{962F3707-DED2-41A5-9F52-4ADBD1CF7515}" srcId="{A816425E-A3F2-4940-B26F-169F0E706D17}" destId="{31B28A72-5C37-4426-8842-2DAA7BAE8E1C}" srcOrd="4" destOrd="0" parTransId="{6B010DCD-75F3-4492-977B-6FB178FE2A4A}" sibTransId="{23C6D591-D953-4000-AFE4-D7976B019EA7}"/>
    <dgm:cxn modelId="{FDE102C0-8192-4C01-BC2B-8DAA3B106A76}" srcId="{A816425E-A3F2-4940-B26F-169F0E706D17}" destId="{A65C221C-A34B-4433-AD4F-5E54E09E1CF3}" srcOrd="1" destOrd="0" parTransId="{70C10598-1AF1-4761-A6F7-40DF2986AC66}" sibTransId="{3E5490BC-1A41-4DA6-B421-2A9F828B1C03}"/>
    <dgm:cxn modelId="{F791BB14-F83F-4BAB-9AE4-6E8D2115DE6C}" type="presOf" srcId="{4332AE59-DE37-4695-B7CF-8919B2E1C5DE}" destId="{533520A1-0D33-4985-B269-3FA6F1C8B090}" srcOrd="0" destOrd="0" presId="urn:microsoft.com/office/officeart/2008/layout/VerticalCurvedList"/>
    <dgm:cxn modelId="{AADE0E82-1A7F-421A-A6B6-8ED50325F743}" srcId="{A816425E-A3F2-4940-B26F-169F0E706D17}" destId="{F3488C30-FC54-45EC-8147-F71A12B6926D}" srcOrd="0" destOrd="0" parTransId="{6D5D6ACC-55BF-40CA-A6B8-0C3B67CF0A2E}" sibTransId="{4956F856-8FBE-420D-BF8E-8B1B3394AD37}"/>
    <dgm:cxn modelId="{AC702349-E760-48C1-BB7D-1A9EBF6950FB}" srcId="{A816425E-A3F2-4940-B26F-169F0E706D17}" destId="{2B89E6F2-BCDB-4DD5-BE61-C9B1FBBF1ABA}" srcOrd="3" destOrd="0" parTransId="{CD8A7E19-1478-4BBC-8DBC-A8F6ACDEAC15}" sibTransId="{075E65DB-F5C6-4B42-9156-F05C1448AEB8}"/>
    <dgm:cxn modelId="{29A318E3-26B2-4563-8C4F-E3535655ADF5}" type="presOf" srcId="{A65C221C-A34B-4433-AD4F-5E54E09E1CF3}" destId="{0BCAB171-1203-4B65-90BC-D865E005C125}" srcOrd="0" destOrd="0" presId="urn:microsoft.com/office/officeart/2008/layout/VerticalCurvedList"/>
    <dgm:cxn modelId="{7E258D8E-890D-4BFF-A961-B181CAC1CF15}" type="presOf" srcId="{A816425E-A3F2-4940-B26F-169F0E706D17}" destId="{C31EF80E-90D3-4C19-A9F5-DE0262FF0702}" srcOrd="0" destOrd="0" presId="urn:microsoft.com/office/officeart/2008/layout/VerticalCurvedList"/>
    <dgm:cxn modelId="{C97798B3-137F-4644-BD9C-1167541E2572}" type="presOf" srcId="{F3488C30-FC54-45EC-8147-F71A12B6926D}" destId="{2176AAE4-0DCE-418D-AF38-D26B5E69061B}" srcOrd="0" destOrd="0" presId="urn:microsoft.com/office/officeart/2008/layout/VerticalCurvedList"/>
    <dgm:cxn modelId="{0FEEA83A-F519-4FC7-AD11-F259863F92E3}" type="presOf" srcId="{31B28A72-5C37-4426-8842-2DAA7BAE8E1C}" destId="{547C9AAD-A6DA-4471-830B-F48D3B4D72D6}" srcOrd="0" destOrd="0" presId="urn:microsoft.com/office/officeart/2008/layout/VerticalCurvedList"/>
    <dgm:cxn modelId="{8E475951-9D79-4F74-8D63-691BA20AEA3F}" type="presOf" srcId="{4956F856-8FBE-420D-BF8E-8B1B3394AD37}" destId="{82F990B0-1DBF-4DE6-8B7D-223C812D1E2D}" srcOrd="0" destOrd="0" presId="urn:microsoft.com/office/officeart/2008/layout/VerticalCurvedList"/>
    <dgm:cxn modelId="{609B5048-1525-4B6D-845B-22C6C0AD787F}" type="presParOf" srcId="{C31EF80E-90D3-4C19-A9F5-DE0262FF0702}" destId="{9D6A8053-E19A-4CFB-9F4D-026CEA3DE6AB}" srcOrd="0" destOrd="0" presId="urn:microsoft.com/office/officeart/2008/layout/VerticalCurvedList"/>
    <dgm:cxn modelId="{0648DCC5-77F2-4FCD-848E-15C7D71572C4}" type="presParOf" srcId="{9D6A8053-E19A-4CFB-9F4D-026CEA3DE6AB}" destId="{AF4B26E6-4021-497E-8FAE-028C12863F03}" srcOrd="0" destOrd="0" presId="urn:microsoft.com/office/officeart/2008/layout/VerticalCurvedList"/>
    <dgm:cxn modelId="{B61248CF-9FD1-48D9-85DA-8D12ECBD8A97}" type="presParOf" srcId="{AF4B26E6-4021-497E-8FAE-028C12863F03}" destId="{E09E8735-7B0C-42FB-A491-D219622A9642}" srcOrd="0" destOrd="0" presId="urn:microsoft.com/office/officeart/2008/layout/VerticalCurvedList"/>
    <dgm:cxn modelId="{F6F6024C-8193-47F9-B884-72F45DC80C11}" type="presParOf" srcId="{AF4B26E6-4021-497E-8FAE-028C12863F03}" destId="{82F990B0-1DBF-4DE6-8B7D-223C812D1E2D}" srcOrd="1" destOrd="0" presId="urn:microsoft.com/office/officeart/2008/layout/VerticalCurvedList"/>
    <dgm:cxn modelId="{7DFA2830-4E68-4446-9C28-05A06F8814D4}" type="presParOf" srcId="{AF4B26E6-4021-497E-8FAE-028C12863F03}" destId="{0FC24794-9ABA-4432-8C66-E620DEC041DD}" srcOrd="2" destOrd="0" presId="urn:microsoft.com/office/officeart/2008/layout/VerticalCurvedList"/>
    <dgm:cxn modelId="{DD406139-6AF5-4CDA-AA8C-7F6959337210}" type="presParOf" srcId="{AF4B26E6-4021-497E-8FAE-028C12863F03}" destId="{58899874-9205-435B-9DE8-921CB53337F3}" srcOrd="3" destOrd="0" presId="urn:microsoft.com/office/officeart/2008/layout/VerticalCurvedList"/>
    <dgm:cxn modelId="{7B2A8A6F-14C1-4A3F-B268-B3BCC01ADF6C}" type="presParOf" srcId="{9D6A8053-E19A-4CFB-9F4D-026CEA3DE6AB}" destId="{2176AAE4-0DCE-418D-AF38-D26B5E69061B}" srcOrd="1" destOrd="0" presId="urn:microsoft.com/office/officeart/2008/layout/VerticalCurvedList"/>
    <dgm:cxn modelId="{0FA638A0-FA33-414F-86BB-CB61ED466897}" type="presParOf" srcId="{9D6A8053-E19A-4CFB-9F4D-026CEA3DE6AB}" destId="{8EB62395-DEF2-4B98-8477-08FE64E0CFC3}" srcOrd="2" destOrd="0" presId="urn:microsoft.com/office/officeart/2008/layout/VerticalCurvedList"/>
    <dgm:cxn modelId="{B5B7A6A7-0528-463F-8C35-452011AB002C}" type="presParOf" srcId="{8EB62395-DEF2-4B98-8477-08FE64E0CFC3}" destId="{04A614E4-D6E6-4BB5-9D23-DB86B6FB24A0}" srcOrd="0" destOrd="0" presId="urn:microsoft.com/office/officeart/2008/layout/VerticalCurvedList"/>
    <dgm:cxn modelId="{4D9F3680-8327-4617-B2BE-414F7DA5E688}" type="presParOf" srcId="{9D6A8053-E19A-4CFB-9F4D-026CEA3DE6AB}" destId="{0BCAB171-1203-4B65-90BC-D865E005C125}" srcOrd="3" destOrd="0" presId="urn:microsoft.com/office/officeart/2008/layout/VerticalCurvedList"/>
    <dgm:cxn modelId="{76746A97-DD7D-4739-91BD-2BD0B6DDAD57}" type="presParOf" srcId="{9D6A8053-E19A-4CFB-9F4D-026CEA3DE6AB}" destId="{6AB5A94A-8F94-4D46-A780-BCFB9353270F}" srcOrd="4" destOrd="0" presId="urn:microsoft.com/office/officeart/2008/layout/VerticalCurvedList"/>
    <dgm:cxn modelId="{C11F1A1B-2428-426B-89DD-B3563E795964}" type="presParOf" srcId="{6AB5A94A-8F94-4D46-A780-BCFB9353270F}" destId="{975B190E-A12A-491A-96CD-5556018B848A}" srcOrd="0" destOrd="0" presId="urn:microsoft.com/office/officeart/2008/layout/VerticalCurvedList"/>
    <dgm:cxn modelId="{11196E50-8710-49C8-9055-415D9F398D82}" type="presParOf" srcId="{9D6A8053-E19A-4CFB-9F4D-026CEA3DE6AB}" destId="{533520A1-0D33-4985-B269-3FA6F1C8B090}" srcOrd="5" destOrd="0" presId="urn:microsoft.com/office/officeart/2008/layout/VerticalCurvedList"/>
    <dgm:cxn modelId="{20587583-D3EA-4AAF-AB03-5C3BCAF56385}" type="presParOf" srcId="{9D6A8053-E19A-4CFB-9F4D-026CEA3DE6AB}" destId="{5D935E07-4601-472F-BF7B-E638298C3F51}" srcOrd="6" destOrd="0" presId="urn:microsoft.com/office/officeart/2008/layout/VerticalCurvedList"/>
    <dgm:cxn modelId="{2FA9A526-3E1F-4BBB-A72A-DD98249B8BB7}" type="presParOf" srcId="{5D935E07-4601-472F-BF7B-E638298C3F51}" destId="{E29557C1-82E8-4303-ABE2-B20F496C0CC4}" srcOrd="0" destOrd="0" presId="urn:microsoft.com/office/officeart/2008/layout/VerticalCurvedList"/>
    <dgm:cxn modelId="{294F8452-3838-4090-97AF-4EA14EC4BE1D}" type="presParOf" srcId="{9D6A8053-E19A-4CFB-9F4D-026CEA3DE6AB}" destId="{A278396C-2713-4512-B5B2-A7DC351A4F08}" srcOrd="7" destOrd="0" presId="urn:microsoft.com/office/officeart/2008/layout/VerticalCurvedList"/>
    <dgm:cxn modelId="{0435AB80-340F-4455-9FF0-EDFBA7B42857}" type="presParOf" srcId="{9D6A8053-E19A-4CFB-9F4D-026CEA3DE6AB}" destId="{1713C5DF-C903-47A3-9A8D-E2451A54B36E}" srcOrd="8" destOrd="0" presId="urn:microsoft.com/office/officeart/2008/layout/VerticalCurvedList"/>
    <dgm:cxn modelId="{EAA69105-0653-45D1-9F32-1AE7B4F7CA0F}" type="presParOf" srcId="{1713C5DF-C903-47A3-9A8D-E2451A54B36E}" destId="{3CF85776-44D1-445E-9574-29875DC4D00B}" srcOrd="0" destOrd="0" presId="urn:microsoft.com/office/officeart/2008/layout/VerticalCurvedList"/>
    <dgm:cxn modelId="{C064BE1A-BCF0-4AAD-B764-4F3BE2FD3817}" type="presParOf" srcId="{9D6A8053-E19A-4CFB-9F4D-026CEA3DE6AB}" destId="{547C9AAD-A6DA-4471-830B-F48D3B4D72D6}" srcOrd="9" destOrd="0" presId="urn:microsoft.com/office/officeart/2008/layout/VerticalCurvedList"/>
    <dgm:cxn modelId="{3616C94B-8A48-4DDB-9D48-D98BDF8509FF}" type="presParOf" srcId="{9D6A8053-E19A-4CFB-9F4D-026CEA3DE6AB}" destId="{13812733-6066-467B-A8E1-E676A1B9D943}" srcOrd="10" destOrd="0" presId="urn:microsoft.com/office/officeart/2008/layout/VerticalCurvedList"/>
    <dgm:cxn modelId="{9671CE2B-7537-4A9F-B981-54BFFC513FC0}" type="presParOf" srcId="{13812733-6066-467B-A8E1-E676A1B9D943}" destId="{A9D96E11-8FD5-432A-9A5F-7A6852CD780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C4837A6D-19A7-40CD-B6E1-91DC19663D92}" type="doc">
      <dgm:prSet loTypeId="urn:microsoft.com/office/officeart/2005/8/layout/radial3" loCatId="cycle" qsTypeId="urn:microsoft.com/office/officeart/2005/8/quickstyle/simple4" qsCatId="simple" csTypeId="urn:microsoft.com/office/officeart/2005/8/colors/colorful1#6" csCatId="colorful" phldr="1"/>
      <dgm:spPr/>
      <dgm:t>
        <a:bodyPr/>
        <a:lstStyle/>
        <a:p>
          <a:endParaRPr lang="en-US"/>
        </a:p>
      </dgm:t>
    </dgm:pt>
    <dgm:pt modelId="{004DCE6E-EC77-4398-AD66-B87A32D55996}">
      <dgm:prSet phldrT="[Text]" custT="1"/>
      <dgm:spPr/>
      <dgm:t>
        <a:bodyPr/>
        <a:lstStyle/>
        <a:p>
          <a:r>
            <a:rPr lang="zh-CN" altLang="en-US" sz="1200" b="1" dirty="0" smtClean="0">
              <a:latin typeface="Microsoft YaHei" panose="020B0503020204020204" pitchFamily="34" charset="-122"/>
              <a:ea typeface="Microsoft YaHei" panose="020B0503020204020204" pitchFamily="34" charset="-122"/>
            </a:rPr>
            <a:t>功能设计</a:t>
          </a:r>
          <a:r>
            <a:rPr lang="en-US" altLang="zh-CN" sz="1200" dirty="0" smtClean="0">
              <a:latin typeface="Microsoft YaHei" panose="020B0503020204020204" pitchFamily="34" charset="-122"/>
              <a:ea typeface="Microsoft YaHei" panose="020B0503020204020204" pitchFamily="34" charset="-122"/>
            </a:rPr>
            <a:t>(Lead, Opportunity, Proposal, …)</a:t>
          </a:r>
          <a:endParaRPr lang="en-US" sz="1200" dirty="0">
            <a:latin typeface="Microsoft YaHei" panose="020B0503020204020204" pitchFamily="34" charset="-122"/>
            <a:ea typeface="Microsoft YaHei" panose="020B0503020204020204" pitchFamily="34" charset="-122"/>
          </a:endParaRPr>
        </a:p>
      </dgm:t>
    </dgm:pt>
    <dgm:pt modelId="{602C71F3-5F89-4E0D-AA15-7468092B466E}" type="parTrans" cxnId="{A6538553-39A8-41D6-9EB3-2339D13C76E7}">
      <dgm:prSet/>
      <dgm:spPr/>
      <dgm:t>
        <a:bodyPr/>
        <a:lstStyle/>
        <a:p>
          <a:endParaRPr lang="en-US" sz="1200">
            <a:latin typeface="Microsoft YaHei" panose="020B0503020204020204" pitchFamily="34" charset="-122"/>
            <a:ea typeface="Microsoft YaHei" panose="020B0503020204020204" pitchFamily="34" charset="-122"/>
          </a:endParaRPr>
        </a:p>
      </dgm:t>
    </dgm:pt>
    <dgm:pt modelId="{AEA068BA-859C-438F-B2C5-7B067A315133}" type="sibTrans" cxnId="{A6538553-39A8-41D6-9EB3-2339D13C76E7}">
      <dgm:prSet/>
      <dgm:spPr/>
      <dgm:t>
        <a:bodyPr/>
        <a:lstStyle/>
        <a:p>
          <a:endParaRPr lang="en-US" sz="1200">
            <a:latin typeface="Microsoft YaHei" panose="020B0503020204020204" pitchFamily="34" charset="-122"/>
            <a:ea typeface="Microsoft YaHei" panose="020B0503020204020204" pitchFamily="34" charset="-122"/>
          </a:endParaRPr>
        </a:p>
      </dgm:t>
    </dgm:pt>
    <dgm:pt modelId="{40D2AD13-2E00-4514-A278-F446D353F699}">
      <dgm:prSet phldrT="[Text]" custT="1"/>
      <dgm:spPr/>
      <dgm:t>
        <a:bodyPr/>
        <a:lstStyle/>
        <a:p>
          <a:r>
            <a:rPr lang="zh-CN" altLang="en-US" sz="1200" dirty="0" smtClean="0">
              <a:latin typeface="Microsoft YaHei" panose="020B0503020204020204" pitchFamily="34" charset="-122"/>
              <a:ea typeface="Microsoft YaHei" panose="020B0503020204020204" pitchFamily="34" charset="-122"/>
            </a:rPr>
            <a:t>涉及报表？</a:t>
          </a:r>
          <a:endParaRPr lang="en-US" sz="1200" dirty="0">
            <a:latin typeface="Microsoft YaHei" panose="020B0503020204020204" pitchFamily="34" charset="-122"/>
            <a:ea typeface="Microsoft YaHei" panose="020B0503020204020204" pitchFamily="34" charset="-122"/>
          </a:endParaRPr>
        </a:p>
      </dgm:t>
    </dgm:pt>
    <dgm:pt modelId="{6A0171C3-8E7B-4244-86E5-89A7D08E95E4}" type="parTrans" cxnId="{41A20D81-E6D0-4FE3-B7EC-046D1694FDB1}">
      <dgm:prSet/>
      <dgm:spPr/>
      <dgm:t>
        <a:bodyPr/>
        <a:lstStyle/>
        <a:p>
          <a:endParaRPr lang="en-US"/>
        </a:p>
      </dgm:t>
    </dgm:pt>
    <dgm:pt modelId="{EBADFAA7-8C9A-4B97-BB0F-D4397F490212}" type="sibTrans" cxnId="{41A20D81-E6D0-4FE3-B7EC-046D1694FDB1}">
      <dgm:prSet/>
      <dgm:spPr/>
      <dgm:t>
        <a:bodyPr/>
        <a:lstStyle/>
        <a:p>
          <a:endParaRPr lang="en-US"/>
        </a:p>
      </dgm:t>
    </dgm:pt>
    <dgm:pt modelId="{8F681BA7-BEA4-42EB-8449-F8952F8DF260}">
      <dgm:prSet phldrT="[Text]" custT="1"/>
      <dgm:spPr/>
      <dgm:t>
        <a:bodyPr/>
        <a:lstStyle/>
        <a:p>
          <a:r>
            <a:rPr lang="zh-CN" altLang="en-US" sz="1200" dirty="0" smtClean="0">
              <a:latin typeface="Microsoft YaHei" panose="020B0503020204020204" pitchFamily="34" charset="-122"/>
              <a:ea typeface="Microsoft YaHei" panose="020B0503020204020204" pitchFamily="34" charset="-122"/>
            </a:rPr>
            <a:t>涉及历史数据？</a:t>
          </a:r>
          <a:endParaRPr lang="en-US" sz="1200" dirty="0">
            <a:latin typeface="Microsoft YaHei" panose="020B0503020204020204" pitchFamily="34" charset="-122"/>
            <a:ea typeface="Microsoft YaHei" panose="020B0503020204020204" pitchFamily="34" charset="-122"/>
          </a:endParaRPr>
        </a:p>
      </dgm:t>
    </dgm:pt>
    <dgm:pt modelId="{0AAABC9B-68C0-4229-AA46-8DAC6F5B9DB6}" type="parTrans" cxnId="{3B5313A6-B154-41EA-ABC7-6BADEECA14E2}">
      <dgm:prSet/>
      <dgm:spPr/>
      <dgm:t>
        <a:bodyPr/>
        <a:lstStyle/>
        <a:p>
          <a:endParaRPr lang="en-US"/>
        </a:p>
      </dgm:t>
    </dgm:pt>
    <dgm:pt modelId="{BD18BAB9-F27B-40B5-A82F-19462AB86EF0}" type="sibTrans" cxnId="{3B5313A6-B154-41EA-ABC7-6BADEECA14E2}">
      <dgm:prSet/>
      <dgm:spPr/>
      <dgm:t>
        <a:bodyPr/>
        <a:lstStyle/>
        <a:p>
          <a:endParaRPr lang="en-US"/>
        </a:p>
      </dgm:t>
    </dgm:pt>
    <dgm:pt modelId="{BB5CC4C0-0345-4975-BA6D-C07143AF867B}">
      <dgm:prSet phldrT="[Text]" custT="1"/>
      <dgm:spPr/>
      <dgm:t>
        <a:bodyPr/>
        <a:lstStyle/>
        <a:p>
          <a:r>
            <a:rPr lang="zh-CN" altLang="en-US" sz="1200" dirty="0" smtClean="0">
              <a:latin typeface="Microsoft YaHei" panose="020B0503020204020204" pitchFamily="34" charset="-122"/>
              <a:ea typeface="Microsoft YaHei" panose="020B0503020204020204" pitchFamily="34" charset="-122"/>
            </a:rPr>
            <a:t>涉及其他功能模块？</a:t>
          </a:r>
          <a:endParaRPr lang="en-US" sz="1200" dirty="0">
            <a:latin typeface="Microsoft YaHei" panose="020B0503020204020204" pitchFamily="34" charset="-122"/>
            <a:ea typeface="Microsoft YaHei" panose="020B0503020204020204" pitchFamily="34" charset="-122"/>
          </a:endParaRPr>
        </a:p>
      </dgm:t>
    </dgm:pt>
    <dgm:pt modelId="{2F28B4FD-FF29-47C7-AFB9-37F008442285}" type="parTrans" cxnId="{1DBCF3FA-193D-4D0E-90B9-09C021F3A1F6}">
      <dgm:prSet/>
      <dgm:spPr/>
      <dgm:t>
        <a:bodyPr/>
        <a:lstStyle/>
        <a:p>
          <a:endParaRPr lang="en-US"/>
        </a:p>
      </dgm:t>
    </dgm:pt>
    <dgm:pt modelId="{731DB1C3-7A8B-4089-9882-5B735E33667E}" type="sibTrans" cxnId="{1DBCF3FA-193D-4D0E-90B9-09C021F3A1F6}">
      <dgm:prSet/>
      <dgm:spPr/>
      <dgm:t>
        <a:bodyPr/>
        <a:lstStyle/>
        <a:p>
          <a:endParaRPr lang="en-US"/>
        </a:p>
      </dgm:t>
    </dgm:pt>
    <dgm:pt modelId="{7DC22843-4B43-45DC-90E4-E26415CA1722}">
      <dgm:prSet phldrT="[Text]" custT="1"/>
      <dgm:spPr/>
      <dgm:t>
        <a:bodyPr/>
        <a:lstStyle/>
        <a:p>
          <a:r>
            <a:rPr lang="zh-CN" altLang="en-US" sz="1200" dirty="0" smtClean="0">
              <a:latin typeface="Microsoft YaHei" panose="020B0503020204020204" pitchFamily="34" charset="-122"/>
              <a:ea typeface="Microsoft YaHei" panose="020B0503020204020204" pitchFamily="34" charset="-122"/>
            </a:rPr>
            <a:t>可推广为跨模块的通用需求？</a:t>
          </a:r>
          <a:endParaRPr lang="en-US" sz="1200" dirty="0">
            <a:latin typeface="Microsoft YaHei" panose="020B0503020204020204" pitchFamily="34" charset="-122"/>
            <a:ea typeface="Microsoft YaHei" panose="020B0503020204020204" pitchFamily="34" charset="-122"/>
          </a:endParaRPr>
        </a:p>
      </dgm:t>
    </dgm:pt>
    <dgm:pt modelId="{4A84302C-4A2E-46B6-9B58-50074DE5E5DF}" type="parTrans" cxnId="{BEB9691B-16F7-4342-98D6-65E27124D17C}">
      <dgm:prSet/>
      <dgm:spPr/>
      <dgm:t>
        <a:bodyPr/>
        <a:lstStyle/>
        <a:p>
          <a:endParaRPr lang="en-US"/>
        </a:p>
      </dgm:t>
    </dgm:pt>
    <dgm:pt modelId="{475623EB-4337-48B3-A829-EF6D1D74CC1B}" type="sibTrans" cxnId="{BEB9691B-16F7-4342-98D6-65E27124D17C}">
      <dgm:prSet/>
      <dgm:spPr/>
      <dgm:t>
        <a:bodyPr/>
        <a:lstStyle/>
        <a:p>
          <a:endParaRPr lang="en-US"/>
        </a:p>
      </dgm:t>
    </dgm:pt>
    <dgm:pt modelId="{37981138-1843-4826-A2AE-EA225B9A6EFB}">
      <dgm:prSet phldrT="[Text]" custT="1"/>
      <dgm:spPr/>
      <dgm:t>
        <a:bodyPr/>
        <a:lstStyle/>
        <a:p>
          <a:r>
            <a:rPr lang="zh-CN" altLang="en-US" sz="1200" smtClean="0">
              <a:latin typeface="Microsoft YaHei" panose="020B0503020204020204" pitchFamily="34" charset="-122"/>
              <a:ea typeface="Microsoft YaHei" panose="020B0503020204020204" pitchFamily="34" charset="-122"/>
            </a:rPr>
            <a:t>涉及集成？</a:t>
          </a:r>
          <a:endParaRPr lang="en-US" sz="1200" dirty="0">
            <a:latin typeface="Microsoft YaHei" panose="020B0503020204020204" pitchFamily="34" charset="-122"/>
            <a:ea typeface="Microsoft YaHei" panose="020B0503020204020204" pitchFamily="34" charset="-122"/>
          </a:endParaRPr>
        </a:p>
      </dgm:t>
    </dgm:pt>
    <dgm:pt modelId="{02BD2197-4283-4A88-9786-987CE7483869}" type="parTrans" cxnId="{9A6718A8-D7EF-4463-AF48-CB85D44E8EDD}">
      <dgm:prSet/>
      <dgm:spPr/>
      <dgm:t>
        <a:bodyPr/>
        <a:lstStyle/>
        <a:p>
          <a:endParaRPr lang="en-US"/>
        </a:p>
      </dgm:t>
    </dgm:pt>
    <dgm:pt modelId="{BD00AA05-E53E-46EF-A6B2-8314AFE58783}" type="sibTrans" cxnId="{9A6718A8-D7EF-4463-AF48-CB85D44E8EDD}">
      <dgm:prSet/>
      <dgm:spPr/>
      <dgm:t>
        <a:bodyPr/>
        <a:lstStyle/>
        <a:p>
          <a:endParaRPr lang="en-US"/>
        </a:p>
      </dgm:t>
    </dgm:pt>
    <dgm:pt modelId="{1A69636A-5C8A-41F3-AA20-94441BD87C4E}">
      <dgm:prSet phldrT="[Text]" custT="1"/>
      <dgm:spPr/>
      <dgm:t>
        <a:bodyPr/>
        <a:lstStyle/>
        <a:p>
          <a:r>
            <a:rPr lang="zh-CN" altLang="en-US" sz="1100" dirty="0" smtClean="0">
              <a:latin typeface="Microsoft YaHei" panose="020B0503020204020204" pitchFamily="34" charset="-122"/>
              <a:ea typeface="Microsoft YaHei" panose="020B0503020204020204" pitchFamily="34" charset="-122"/>
            </a:rPr>
            <a:t>涉及导入导出模板及一线小工具？</a:t>
          </a:r>
          <a:endParaRPr lang="en-US" sz="1100" dirty="0">
            <a:latin typeface="Microsoft YaHei" panose="020B0503020204020204" pitchFamily="34" charset="-122"/>
            <a:ea typeface="Microsoft YaHei" panose="020B0503020204020204" pitchFamily="34" charset="-122"/>
          </a:endParaRPr>
        </a:p>
      </dgm:t>
    </dgm:pt>
    <dgm:pt modelId="{3440643B-0CD2-4D56-BCAC-45284CDE8FB3}" type="sibTrans" cxnId="{1D97E876-3659-4699-AD27-700646E52072}">
      <dgm:prSet/>
      <dgm:spPr/>
      <dgm:t>
        <a:bodyPr/>
        <a:lstStyle/>
        <a:p>
          <a:endParaRPr lang="en-US" sz="1200">
            <a:latin typeface="Microsoft YaHei" panose="020B0503020204020204" pitchFamily="34" charset="-122"/>
            <a:ea typeface="Microsoft YaHei" panose="020B0503020204020204" pitchFamily="34" charset="-122"/>
          </a:endParaRPr>
        </a:p>
      </dgm:t>
    </dgm:pt>
    <dgm:pt modelId="{1DDB61B8-987E-4965-B332-D2708DF2B850}" type="parTrans" cxnId="{1D97E876-3659-4699-AD27-700646E52072}">
      <dgm:prSet/>
      <dgm:spPr/>
      <dgm:t>
        <a:bodyPr/>
        <a:lstStyle/>
        <a:p>
          <a:endParaRPr lang="en-US" sz="1200">
            <a:latin typeface="Microsoft YaHei" panose="020B0503020204020204" pitchFamily="34" charset="-122"/>
            <a:ea typeface="Microsoft YaHei" panose="020B0503020204020204" pitchFamily="34" charset="-122"/>
          </a:endParaRPr>
        </a:p>
      </dgm:t>
    </dgm:pt>
    <dgm:pt modelId="{5EF98158-C568-4CE9-9274-150543787B8F}">
      <dgm:prSet phldrT="[Text]" custT="1"/>
      <dgm:spPr/>
      <dgm:t>
        <a:bodyPr/>
        <a:lstStyle/>
        <a:p>
          <a:r>
            <a:rPr lang="zh-CN" altLang="en-US" sz="1200" dirty="0" smtClean="0">
              <a:latin typeface="Microsoft YaHei" panose="020B0503020204020204" pitchFamily="34" charset="-122"/>
              <a:ea typeface="Microsoft YaHei" panose="020B0503020204020204" pitchFamily="34" charset="-122"/>
            </a:rPr>
            <a:t>涉及权限？</a:t>
          </a:r>
          <a:endParaRPr lang="en-US" sz="1200" dirty="0">
            <a:latin typeface="Microsoft YaHei" panose="020B0503020204020204" pitchFamily="34" charset="-122"/>
            <a:ea typeface="Microsoft YaHei" panose="020B0503020204020204" pitchFamily="34" charset="-122"/>
          </a:endParaRPr>
        </a:p>
      </dgm:t>
    </dgm:pt>
    <dgm:pt modelId="{9485A303-1367-49C7-8517-94D3D622A101}" type="parTrans" cxnId="{78A703CC-BB8C-4FB1-9BD1-A93BFD648BD9}">
      <dgm:prSet/>
      <dgm:spPr/>
      <dgm:t>
        <a:bodyPr/>
        <a:lstStyle/>
        <a:p>
          <a:endParaRPr lang="en-US"/>
        </a:p>
      </dgm:t>
    </dgm:pt>
    <dgm:pt modelId="{62D2D188-0ED8-4EDA-A98C-7EF34B09D941}" type="sibTrans" cxnId="{78A703CC-BB8C-4FB1-9BD1-A93BFD648BD9}">
      <dgm:prSet/>
      <dgm:spPr/>
      <dgm:t>
        <a:bodyPr/>
        <a:lstStyle/>
        <a:p>
          <a:endParaRPr lang="en-US"/>
        </a:p>
      </dgm:t>
    </dgm:pt>
    <dgm:pt modelId="{46096CB1-01C4-4436-9B2E-AF1828B034E2}">
      <dgm:prSet phldrT="[Text]" custT="1"/>
      <dgm:spPr/>
      <dgm:t>
        <a:bodyPr/>
        <a:lstStyle/>
        <a:p>
          <a:r>
            <a:rPr lang="zh-CN" altLang="en-US" sz="1200" dirty="0" smtClean="0">
              <a:latin typeface="Microsoft YaHei" panose="020B0503020204020204" pitchFamily="34" charset="-122"/>
              <a:ea typeface="Microsoft YaHei" panose="020B0503020204020204" pitchFamily="34" charset="-122"/>
            </a:rPr>
            <a:t>影响到其他系统？</a:t>
          </a:r>
          <a:endParaRPr lang="en-US" sz="1200" dirty="0">
            <a:latin typeface="Microsoft YaHei" panose="020B0503020204020204" pitchFamily="34" charset="-122"/>
            <a:ea typeface="Microsoft YaHei" panose="020B0503020204020204" pitchFamily="34" charset="-122"/>
          </a:endParaRPr>
        </a:p>
      </dgm:t>
    </dgm:pt>
    <dgm:pt modelId="{B65A8743-580F-4B78-A87D-67AB8B4EA56D}" type="sibTrans" cxnId="{8405BC76-62C5-4E17-9FFC-3E047A3899F7}">
      <dgm:prSet/>
      <dgm:spPr/>
      <dgm:t>
        <a:bodyPr/>
        <a:lstStyle/>
        <a:p>
          <a:endParaRPr lang="en-US"/>
        </a:p>
      </dgm:t>
    </dgm:pt>
    <dgm:pt modelId="{F9077C30-98AD-4B19-A813-D568F5DBA78C}" type="parTrans" cxnId="{8405BC76-62C5-4E17-9FFC-3E047A3899F7}">
      <dgm:prSet/>
      <dgm:spPr/>
      <dgm:t>
        <a:bodyPr/>
        <a:lstStyle/>
        <a:p>
          <a:endParaRPr lang="en-US"/>
        </a:p>
      </dgm:t>
    </dgm:pt>
    <dgm:pt modelId="{136888F1-51D3-4208-B470-CEA512FD9D6A}">
      <dgm:prSet phldrT="[Text]" custT="1"/>
      <dgm:spPr/>
      <dgm:t>
        <a:bodyPr/>
        <a:lstStyle/>
        <a:p>
          <a:r>
            <a:rPr lang="zh-CN" altLang="en-US" sz="1200" dirty="0" smtClean="0">
              <a:latin typeface="Microsoft YaHei" panose="020B0503020204020204" pitchFamily="34" charset="-122"/>
              <a:ea typeface="Microsoft YaHei" panose="020B0503020204020204" pitchFamily="34" charset="-122"/>
            </a:rPr>
            <a:t>端到端考虑？</a:t>
          </a:r>
          <a:endParaRPr lang="en-US" sz="1200" dirty="0">
            <a:latin typeface="Microsoft YaHei" panose="020B0503020204020204" pitchFamily="34" charset="-122"/>
            <a:ea typeface="Microsoft YaHei" panose="020B0503020204020204" pitchFamily="34" charset="-122"/>
          </a:endParaRPr>
        </a:p>
      </dgm:t>
    </dgm:pt>
    <dgm:pt modelId="{03AD14A5-7CDC-4B81-96C3-7CC1F9D17BC5}" type="parTrans" cxnId="{BDF02F0F-7F7B-455A-8435-82BA75321BF4}">
      <dgm:prSet/>
      <dgm:spPr/>
      <dgm:t>
        <a:bodyPr/>
        <a:lstStyle/>
        <a:p>
          <a:endParaRPr lang="en-US"/>
        </a:p>
      </dgm:t>
    </dgm:pt>
    <dgm:pt modelId="{523EC424-5B0B-4C21-8D18-F2BE9D32924C}" type="sibTrans" cxnId="{BDF02F0F-7F7B-455A-8435-82BA75321BF4}">
      <dgm:prSet/>
      <dgm:spPr/>
      <dgm:t>
        <a:bodyPr/>
        <a:lstStyle/>
        <a:p>
          <a:endParaRPr lang="en-US"/>
        </a:p>
      </dgm:t>
    </dgm:pt>
    <dgm:pt modelId="{FDE6191D-82C8-4137-AB58-D9911ECB473D}">
      <dgm:prSet phldrT="[Text]" custT="1"/>
      <dgm:spPr/>
      <dgm:t>
        <a:bodyPr/>
        <a:lstStyle/>
        <a:p>
          <a:r>
            <a:rPr lang="zh-CN" altLang="en-US" sz="1200" dirty="0" smtClean="0">
              <a:latin typeface="Microsoft YaHei" panose="020B0503020204020204" pitchFamily="34" charset="-122"/>
              <a:ea typeface="Microsoft YaHei" panose="020B0503020204020204" pitchFamily="34" charset="-122"/>
            </a:rPr>
            <a:t>涉及易用性？</a:t>
          </a:r>
          <a:endParaRPr lang="en-US" sz="1200" dirty="0">
            <a:latin typeface="Microsoft YaHei" panose="020B0503020204020204" pitchFamily="34" charset="-122"/>
            <a:ea typeface="Microsoft YaHei" panose="020B0503020204020204" pitchFamily="34" charset="-122"/>
          </a:endParaRPr>
        </a:p>
      </dgm:t>
    </dgm:pt>
    <dgm:pt modelId="{79CD4A9C-2C26-4A75-93A9-D1AE1DF689CE}" type="parTrans" cxnId="{0655A4CB-B5C1-4507-B9A8-C5A89C02A0FD}">
      <dgm:prSet/>
      <dgm:spPr/>
      <dgm:t>
        <a:bodyPr/>
        <a:lstStyle/>
        <a:p>
          <a:endParaRPr lang="en-US"/>
        </a:p>
      </dgm:t>
    </dgm:pt>
    <dgm:pt modelId="{93B23221-770C-488A-9300-7791CC1A54DF}" type="sibTrans" cxnId="{0655A4CB-B5C1-4507-B9A8-C5A89C02A0FD}">
      <dgm:prSet/>
      <dgm:spPr/>
      <dgm:t>
        <a:bodyPr/>
        <a:lstStyle/>
        <a:p>
          <a:endParaRPr lang="en-US"/>
        </a:p>
      </dgm:t>
    </dgm:pt>
    <dgm:pt modelId="{322FC86F-0F3F-4F54-84A2-C3EF7E953D34}">
      <dgm:prSet phldrT="[Text]" custT="1"/>
      <dgm:spPr/>
      <dgm:t>
        <a:bodyPr/>
        <a:lstStyle/>
        <a:p>
          <a:r>
            <a:rPr lang="zh-CN" altLang="en-US" sz="1200" dirty="0" smtClean="0">
              <a:latin typeface="Microsoft YaHei" panose="020B0503020204020204" pitchFamily="34" charset="-122"/>
              <a:ea typeface="Microsoft YaHei" panose="020B0503020204020204" pitchFamily="34" charset="-122"/>
            </a:rPr>
            <a:t>涉及邮件功能？</a:t>
          </a:r>
          <a:endParaRPr lang="en-US" sz="1200" dirty="0">
            <a:latin typeface="Microsoft YaHei" panose="020B0503020204020204" pitchFamily="34" charset="-122"/>
            <a:ea typeface="Microsoft YaHei" panose="020B0503020204020204" pitchFamily="34" charset="-122"/>
          </a:endParaRPr>
        </a:p>
      </dgm:t>
    </dgm:pt>
    <dgm:pt modelId="{C34DC167-3F92-4475-AC98-35F87100B219}" type="parTrans" cxnId="{8FA259A5-4659-4229-A4E7-929E9C2E275A}">
      <dgm:prSet/>
      <dgm:spPr/>
      <dgm:t>
        <a:bodyPr/>
        <a:lstStyle/>
        <a:p>
          <a:endParaRPr lang="en-US"/>
        </a:p>
      </dgm:t>
    </dgm:pt>
    <dgm:pt modelId="{9F22A936-1E97-48D4-8737-CDBE894A609B}" type="sibTrans" cxnId="{8FA259A5-4659-4229-A4E7-929E9C2E275A}">
      <dgm:prSet/>
      <dgm:spPr/>
      <dgm:t>
        <a:bodyPr/>
        <a:lstStyle/>
        <a:p>
          <a:endParaRPr lang="en-US"/>
        </a:p>
      </dgm:t>
    </dgm:pt>
    <dgm:pt modelId="{5AA92CBE-3C5A-449D-BED7-A7DB1296D8AE}">
      <dgm:prSet phldrT="[Text]" custT="1"/>
      <dgm:spPr/>
      <dgm:t>
        <a:bodyPr/>
        <a:lstStyle/>
        <a:p>
          <a:r>
            <a:rPr lang="zh-CN" altLang="en-US" sz="1200" dirty="0" smtClean="0">
              <a:latin typeface="Microsoft YaHei" panose="020B0503020204020204" pitchFamily="34" charset="-122"/>
              <a:ea typeface="Microsoft YaHei" panose="020B0503020204020204" pitchFamily="34" charset="-122"/>
            </a:rPr>
            <a:t>涉及移动应用？</a:t>
          </a:r>
          <a:endParaRPr lang="en-US" sz="1200" dirty="0">
            <a:latin typeface="Microsoft YaHei" panose="020B0503020204020204" pitchFamily="34" charset="-122"/>
            <a:ea typeface="Microsoft YaHei" panose="020B0503020204020204" pitchFamily="34" charset="-122"/>
          </a:endParaRPr>
        </a:p>
      </dgm:t>
    </dgm:pt>
    <dgm:pt modelId="{C5C5BD6F-F9C5-4529-BEEC-AED384E20F3E}" type="parTrans" cxnId="{E23E270D-1F7B-4A9A-AE23-3A90E414FA08}">
      <dgm:prSet/>
      <dgm:spPr/>
      <dgm:t>
        <a:bodyPr/>
        <a:lstStyle/>
        <a:p>
          <a:endParaRPr lang="en-US"/>
        </a:p>
      </dgm:t>
    </dgm:pt>
    <dgm:pt modelId="{8ADF9EA1-8F56-43CF-B72B-84281330B615}" type="sibTrans" cxnId="{E23E270D-1F7B-4A9A-AE23-3A90E414FA08}">
      <dgm:prSet/>
      <dgm:spPr/>
      <dgm:t>
        <a:bodyPr/>
        <a:lstStyle/>
        <a:p>
          <a:endParaRPr lang="en-US"/>
        </a:p>
      </dgm:t>
    </dgm:pt>
    <dgm:pt modelId="{978C2177-C591-40C4-9130-6151C91ED978}">
      <dgm:prSet phldrT="[Text]" custT="1"/>
      <dgm:spPr/>
      <dgm:t>
        <a:bodyPr/>
        <a:lstStyle/>
        <a:p>
          <a:r>
            <a:rPr lang="zh-CN" altLang="en-US" sz="1200" dirty="0" smtClean="0">
              <a:latin typeface="Microsoft YaHei" panose="020B0503020204020204" pitchFamily="34" charset="-122"/>
              <a:ea typeface="Microsoft YaHei" panose="020B0503020204020204" pitchFamily="34" charset="-122"/>
            </a:rPr>
            <a:t>涉及应用架构改动？</a:t>
          </a:r>
          <a:endParaRPr lang="en-US" sz="1200" dirty="0">
            <a:latin typeface="Microsoft YaHei" panose="020B0503020204020204" pitchFamily="34" charset="-122"/>
            <a:ea typeface="Microsoft YaHei" panose="020B0503020204020204" pitchFamily="34" charset="-122"/>
          </a:endParaRPr>
        </a:p>
      </dgm:t>
    </dgm:pt>
    <dgm:pt modelId="{23E5E1F7-B381-4848-A5B4-D0DB4B9712A3}" type="parTrans" cxnId="{E73B6977-9C0A-4550-84BF-95A288D3E601}">
      <dgm:prSet/>
      <dgm:spPr/>
      <dgm:t>
        <a:bodyPr/>
        <a:lstStyle/>
        <a:p>
          <a:endParaRPr lang="en-US"/>
        </a:p>
      </dgm:t>
    </dgm:pt>
    <dgm:pt modelId="{78A91B9E-F58C-4C3D-87E8-6CF05B58C3BF}" type="sibTrans" cxnId="{E73B6977-9C0A-4550-84BF-95A288D3E601}">
      <dgm:prSet/>
      <dgm:spPr/>
      <dgm:t>
        <a:bodyPr/>
        <a:lstStyle/>
        <a:p>
          <a:endParaRPr lang="en-US"/>
        </a:p>
      </dgm:t>
    </dgm:pt>
    <dgm:pt modelId="{3E7C73CA-807E-4230-92FA-27B74ADD0529}">
      <dgm:prSet phldrT="[Text]" custT="1"/>
      <dgm:spPr/>
      <dgm:t>
        <a:bodyPr/>
        <a:lstStyle/>
        <a:p>
          <a:r>
            <a:rPr lang="zh-CN" altLang="en-US" sz="1100" dirty="0" smtClean="0">
              <a:latin typeface="Microsoft YaHei" panose="020B0503020204020204" pitchFamily="34" charset="-122"/>
              <a:ea typeface="Microsoft YaHei" panose="020B0503020204020204" pitchFamily="34" charset="-122"/>
            </a:rPr>
            <a:t>试点还是全球推行？</a:t>
          </a:r>
          <a:endParaRPr lang="en-US" sz="1100" dirty="0">
            <a:latin typeface="Microsoft YaHei" panose="020B0503020204020204" pitchFamily="34" charset="-122"/>
            <a:ea typeface="Microsoft YaHei" panose="020B0503020204020204" pitchFamily="34" charset="-122"/>
          </a:endParaRPr>
        </a:p>
      </dgm:t>
    </dgm:pt>
    <dgm:pt modelId="{7F5E3F04-0EA6-408A-9687-B02048A96C08}" type="parTrans" cxnId="{9EFC2784-59BD-44C3-8326-1ADA21907F48}">
      <dgm:prSet/>
      <dgm:spPr/>
      <dgm:t>
        <a:bodyPr/>
        <a:lstStyle/>
        <a:p>
          <a:endParaRPr lang="en-US"/>
        </a:p>
      </dgm:t>
    </dgm:pt>
    <dgm:pt modelId="{A430668F-4893-43B1-9D9E-DD7E9ACF044E}" type="sibTrans" cxnId="{9EFC2784-59BD-44C3-8326-1ADA21907F48}">
      <dgm:prSet/>
      <dgm:spPr/>
      <dgm:t>
        <a:bodyPr/>
        <a:lstStyle/>
        <a:p>
          <a:endParaRPr lang="en-US"/>
        </a:p>
      </dgm:t>
    </dgm:pt>
    <dgm:pt modelId="{D7408A98-247E-461C-A527-41C1C5600410}">
      <dgm:prSet phldrT="[Text]" custT="1"/>
      <dgm:spPr/>
      <dgm:t>
        <a:bodyPr/>
        <a:lstStyle/>
        <a:p>
          <a:r>
            <a:rPr lang="zh-CN" altLang="en-US" sz="1200" dirty="0" smtClean="0">
              <a:latin typeface="Microsoft YaHei" panose="020B0503020204020204" pitchFamily="34" charset="-122"/>
              <a:ea typeface="Microsoft YaHei" panose="020B0503020204020204" pitchFamily="34" charset="-122"/>
            </a:rPr>
            <a:t>涉及其他业务单元？</a:t>
          </a:r>
          <a:endParaRPr lang="en-US" sz="1200" dirty="0">
            <a:latin typeface="Microsoft YaHei" panose="020B0503020204020204" pitchFamily="34" charset="-122"/>
            <a:ea typeface="Microsoft YaHei" panose="020B0503020204020204" pitchFamily="34" charset="-122"/>
          </a:endParaRPr>
        </a:p>
      </dgm:t>
    </dgm:pt>
    <dgm:pt modelId="{671362DD-401E-4DDD-85EB-37409294C897}" type="parTrans" cxnId="{88F6D886-3780-4FE1-93B3-538DF21FC218}">
      <dgm:prSet/>
      <dgm:spPr/>
      <dgm:t>
        <a:bodyPr/>
        <a:lstStyle/>
        <a:p>
          <a:endParaRPr lang="en-US"/>
        </a:p>
      </dgm:t>
    </dgm:pt>
    <dgm:pt modelId="{B690840C-DF08-4583-811A-31D0A97301DB}" type="sibTrans" cxnId="{88F6D886-3780-4FE1-93B3-538DF21FC218}">
      <dgm:prSet/>
      <dgm:spPr/>
      <dgm:t>
        <a:bodyPr/>
        <a:lstStyle/>
        <a:p>
          <a:endParaRPr lang="en-US"/>
        </a:p>
      </dgm:t>
    </dgm:pt>
    <dgm:pt modelId="{C2C86740-D85F-465D-8E0F-C61141321FED}" type="pres">
      <dgm:prSet presAssocID="{C4837A6D-19A7-40CD-B6E1-91DC19663D92}" presName="composite" presStyleCnt="0">
        <dgm:presLayoutVars>
          <dgm:chMax val="1"/>
          <dgm:dir/>
          <dgm:resizeHandles val="exact"/>
        </dgm:presLayoutVars>
      </dgm:prSet>
      <dgm:spPr/>
      <dgm:t>
        <a:bodyPr/>
        <a:lstStyle/>
        <a:p>
          <a:endParaRPr lang="en-US"/>
        </a:p>
      </dgm:t>
    </dgm:pt>
    <dgm:pt modelId="{2316B6EB-7006-4FA4-A87B-3663D0FE64C8}" type="pres">
      <dgm:prSet presAssocID="{C4837A6D-19A7-40CD-B6E1-91DC19663D92}" presName="radial" presStyleCnt="0">
        <dgm:presLayoutVars>
          <dgm:animLvl val="ctr"/>
        </dgm:presLayoutVars>
      </dgm:prSet>
      <dgm:spPr/>
      <dgm:t>
        <a:bodyPr/>
        <a:lstStyle/>
        <a:p>
          <a:endParaRPr lang="en-US"/>
        </a:p>
      </dgm:t>
    </dgm:pt>
    <dgm:pt modelId="{B3D6DA8D-A97B-4C9A-B986-3B96E7AF2C3F}" type="pres">
      <dgm:prSet presAssocID="{004DCE6E-EC77-4398-AD66-B87A32D55996}" presName="centerShape" presStyleLbl="vennNode1" presStyleIdx="0" presStyleCnt="16"/>
      <dgm:spPr/>
      <dgm:t>
        <a:bodyPr/>
        <a:lstStyle/>
        <a:p>
          <a:endParaRPr lang="en-US"/>
        </a:p>
      </dgm:t>
    </dgm:pt>
    <dgm:pt modelId="{E394E5A7-F085-4400-B554-2D4DC7BB72D8}" type="pres">
      <dgm:prSet presAssocID="{7DC22843-4B43-45DC-90E4-E26415CA1722}" presName="node" presStyleLbl="vennNode1" presStyleIdx="1" presStyleCnt="16">
        <dgm:presLayoutVars>
          <dgm:bulletEnabled val="1"/>
        </dgm:presLayoutVars>
      </dgm:prSet>
      <dgm:spPr/>
      <dgm:t>
        <a:bodyPr/>
        <a:lstStyle/>
        <a:p>
          <a:endParaRPr lang="en-US"/>
        </a:p>
      </dgm:t>
    </dgm:pt>
    <dgm:pt modelId="{1DE06F88-F0FE-4449-BECD-8F451761EDE7}" type="pres">
      <dgm:prSet presAssocID="{136888F1-51D3-4208-B470-CEA512FD9D6A}" presName="node" presStyleLbl="vennNode1" presStyleIdx="2" presStyleCnt="16">
        <dgm:presLayoutVars>
          <dgm:bulletEnabled val="1"/>
        </dgm:presLayoutVars>
      </dgm:prSet>
      <dgm:spPr/>
      <dgm:t>
        <a:bodyPr/>
        <a:lstStyle/>
        <a:p>
          <a:endParaRPr lang="en-US"/>
        </a:p>
      </dgm:t>
    </dgm:pt>
    <dgm:pt modelId="{1E3DAF5C-EB6F-4CA8-9D21-B276325648DB}" type="pres">
      <dgm:prSet presAssocID="{37981138-1843-4826-A2AE-EA225B9A6EFB}" presName="node" presStyleLbl="vennNode1" presStyleIdx="3" presStyleCnt="16">
        <dgm:presLayoutVars>
          <dgm:bulletEnabled val="1"/>
        </dgm:presLayoutVars>
      </dgm:prSet>
      <dgm:spPr/>
      <dgm:t>
        <a:bodyPr/>
        <a:lstStyle/>
        <a:p>
          <a:endParaRPr lang="en-US"/>
        </a:p>
      </dgm:t>
    </dgm:pt>
    <dgm:pt modelId="{B023B21B-C42D-4B03-B409-C4613DBD0FBF}" type="pres">
      <dgm:prSet presAssocID="{46096CB1-01C4-4436-9B2E-AF1828B034E2}" presName="node" presStyleLbl="vennNode1" presStyleIdx="4" presStyleCnt="16">
        <dgm:presLayoutVars>
          <dgm:bulletEnabled val="1"/>
        </dgm:presLayoutVars>
      </dgm:prSet>
      <dgm:spPr/>
      <dgm:t>
        <a:bodyPr/>
        <a:lstStyle/>
        <a:p>
          <a:endParaRPr lang="en-US"/>
        </a:p>
      </dgm:t>
    </dgm:pt>
    <dgm:pt modelId="{A32AC108-56CE-4B7D-9470-19CB3B286072}" type="pres">
      <dgm:prSet presAssocID="{40D2AD13-2E00-4514-A278-F446D353F699}" presName="node" presStyleLbl="vennNode1" presStyleIdx="5" presStyleCnt="16">
        <dgm:presLayoutVars>
          <dgm:bulletEnabled val="1"/>
        </dgm:presLayoutVars>
      </dgm:prSet>
      <dgm:spPr/>
      <dgm:t>
        <a:bodyPr/>
        <a:lstStyle/>
        <a:p>
          <a:endParaRPr lang="en-US"/>
        </a:p>
      </dgm:t>
    </dgm:pt>
    <dgm:pt modelId="{270FAD30-978D-48AC-8F50-171DE816E9DD}" type="pres">
      <dgm:prSet presAssocID="{8F681BA7-BEA4-42EB-8449-F8952F8DF260}" presName="node" presStyleLbl="vennNode1" presStyleIdx="6" presStyleCnt="16">
        <dgm:presLayoutVars>
          <dgm:bulletEnabled val="1"/>
        </dgm:presLayoutVars>
      </dgm:prSet>
      <dgm:spPr/>
      <dgm:t>
        <a:bodyPr/>
        <a:lstStyle/>
        <a:p>
          <a:endParaRPr lang="en-US"/>
        </a:p>
      </dgm:t>
    </dgm:pt>
    <dgm:pt modelId="{4872D4E5-6D54-47E6-B42F-F9642C91F55F}" type="pres">
      <dgm:prSet presAssocID="{BB5CC4C0-0345-4975-BA6D-C07143AF867B}" presName="node" presStyleLbl="vennNode1" presStyleIdx="7" presStyleCnt="16">
        <dgm:presLayoutVars>
          <dgm:bulletEnabled val="1"/>
        </dgm:presLayoutVars>
      </dgm:prSet>
      <dgm:spPr/>
      <dgm:t>
        <a:bodyPr/>
        <a:lstStyle/>
        <a:p>
          <a:endParaRPr lang="en-US"/>
        </a:p>
      </dgm:t>
    </dgm:pt>
    <dgm:pt modelId="{6C90761D-5A50-4CDA-B7DE-3B2EE5182127}" type="pres">
      <dgm:prSet presAssocID="{1A69636A-5C8A-41F3-AA20-94441BD87C4E}" presName="node" presStyleLbl="vennNode1" presStyleIdx="8" presStyleCnt="16">
        <dgm:presLayoutVars>
          <dgm:bulletEnabled val="1"/>
        </dgm:presLayoutVars>
      </dgm:prSet>
      <dgm:spPr/>
      <dgm:t>
        <a:bodyPr/>
        <a:lstStyle/>
        <a:p>
          <a:endParaRPr lang="en-US"/>
        </a:p>
      </dgm:t>
    </dgm:pt>
    <dgm:pt modelId="{7E20C3B4-4C15-4F01-A3F0-4881433D3567}" type="pres">
      <dgm:prSet presAssocID="{3E7C73CA-807E-4230-92FA-27B74ADD0529}" presName="node" presStyleLbl="vennNode1" presStyleIdx="9" presStyleCnt="16">
        <dgm:presLayoutVars>
          <dgm:bulletEnabled val="1"/>
        </dgm:presLayoutVars>
      </dgm:prSet>
      <dgm:spPr/>
      <dgm:t>
        <a:bodyPr/>
        <a:lstStyle/>
        <a:p>
          <a:endParaRPr lang="en-US"/>
        </a:p>
      </dgm:t>
    </dgm:pt>
    <dgm:pt modelId="{21F302D1-8300-4AEA-972C-5D8B4954BE16}" type="pres">
      <dgm:prSet presAssocID="{5EF98158-C568-4CE9-9274-150543787B8F}" presName="node" presStyleLbl="vennNode1" presStyleIdx="10" presStyleCnt="16">
        <dgm:presLayoutVars>
          <dgm:bulletEnabled val="1"/>
        </dgm:presLayoutVars>
      </dgm:prSet>
      <dgm:spPr/>
      <dgm:t>
        <a:bodyPr/>
        <a:lstStyle/>
        <a:p>
          <a:endParaRPr lang="en-US"/>
        </a:p>
      </dgm:t>
    </dgm:pt>
    <dgm:pt modelId="{A826E02E-1D08-4B5E-8010-CADE827C9D03}" type="pres">
      <dgm:prSet presAssocID="{FDE6191D-82C8-4137-AB58-D9911ECB473D}" presName="node" presStyleLbl="vennNode1" presStyleIdx="11" presStyleCnt="16">
        <dgm:presLayoutVars>
          <dgm:bulletEnabled val="1"/>
        </dgm:presLayoutVars>
      </dgm:prSet>
      <dgm:spPr/>
      <dgm:t>
        <a:bodyPr/>
        <a:lstStyle/>
        <a:p>
          <a:endParaRPr lang="en-US"/>
        </a:p>
      </dgm:t>
    </dgm:pt>
    <dgm:pt modelId="{701CE625-8435-426C-BFEE-F3CDD77F2E2F}" type="pres">
      <dgm:prSet presAssocID="{322FC86F-0F3F-4F54-84A2-C3EF7E953D34}" presName="node" presStyleLbl="vennNode1" presStyleIdx="12" presStyleCnt="16">
        <dgm:presLayoutVars>
          <dgm:bulletEnabled val="1"/>
        </dgm:presLayoutVars>
      </dgm:prSet>
      <dgm:spPr/>
      <dgm:t>
        <a:bodyPr/>
        <a:lstStyle/>
        <a:p>
          <a:endParaRPr lang="en-US"/>
        </a:p>
      </dgm:t>
    </dgm:pt>
    <dgm:pt modelId="{0BB0A6D7-A505-4014-8F5D-DBAA03937C62}" type="pres">
      <dgm:prSet presAssocID="{5AA92CBE-3C5A-449D-BED7-A7DB1296D8AE}" presName="node" presStyleLbl="vennNode1" presStyleIdx="13" presStyleCnt="16">
        <dgm:presLayoutVars>
          <dgm:bulletEnabled val="1"/>
        </dgm:presLayoutVars>
      </dgm:prSet>
      <dgm:spPr/>
      <dgm:t>
        <a:bodyPr/>
        <a:lstStyle/>
        <a:p>
          <a:endParaRPr lang="en-US"/>
        </a:p>
      </dgm:t>
    </dgm:pt>
    <dgm:pt modelId="{D0E090CB-4492-4143-B264-FE12E59C4AE7}" type="pres">
      <dgm:prSet presAssocID="{978C2177-C591-40C4-9130-6151C91ED978}" presName="node" presStyleLbl="vennNode1" presStyleIdx="14" presStyleCnt="16">
        <dgm:presLayoutVars>
          <dgm:bulletEnabled val="1"/>
        </dgm:presLayoutVars>
      </dgm:prSet>
      <dgm:spPr/>
      <dgm:t>
        <a:bodyPr/>
        <a:lstStyle/>
        <a:p>
          <a:endParaRPr lang="en-US"/>
        </a:p>
      </dgm:t>
    </dgm:pt>
    <dgm:pt modelId="{57A21743-DDA8-46BC-93B7-5F8DAD2BAEE6}" type="pres">
      <dgm:prSet presAssocID="{D7408A98-247E-461C-A527-41C1C5600410}" presName="node" presStyleLbl="vennNode1" presStyleIdx="15" presStyleCnt="16">
        <dgm:presLayoutVars>
          <dgm:bulletEnabled val="1"/>
        </dgm:presLayoutVars>
      </dgm:prSet>
      <dgm:spPr/>
      <dgm:t>
        <a:bodyPr/>
        <a:lstStyle/>
        <a:p>
          <a:endParaRPr lang="en-US"/>
        </a:p>
      </dgm:t>
    </dgm:pt>
  </dgm:ptLst>
  <dgm:cxnLst>
    <dgm:cxn modelId="{BEB9691B-16F7-4342-98D6-65E27124D17C}" srcId="{004DCE6E-EC77-4398-AD66-B87A32D55996}" destId="{7DC22843-4B43-45DC-90E4-E26415CA1722}" srcOrd="0" destOrd="0" parTransId="{4A84302C-4A2E-46B6-9B58-50074DE5E5DF}" sibTransId="{475623EB-4337-48B3-A829-EF6D1D74CC1B}"/>
    <dgm:cxn modelId="{A049DAE3-43AE-47F9-8785-828E6B82CDAF}" type="presOf" srcId="{C4837A6D-19A7-40CD-B6E1-91DC19663D92}" destId="{C2C86740-D85F-465D-8E0F-C61141321FED}" srcOrd="0" destOrd="0" presId="urn:microsoft.com/office/officeart/2005/8/layout/radial3"/>
    <dgm:cxn modelId="{F5DF9EC5-C686-408D-80E6-621DF756BA47}" type="presOf" srcId="{7DC22843-4B43-45DC-90E4-E26415CA1722}" destId="{E394E5A7-F085-4400-B554-2D4DC7BB72D8}" srcOrd="0" destOrd="0" presId="urn:microsoft.com/office/officeart/2005/8/layout/radial3"/>
    <dgm:cxn modelId="{E23E270D-1F7B-4A9A-AE23-3A90E414FA08}" srcId="{004DCE6E-EC77-4398-AD66-B87A32D55996}" destId="{5AA92CBE-3C5A-449D-BED7-A7DB1296D8AE}" srcOrd="12" destOrd="0" parTransId="{C5C5BD6F-F9C5-4529-BEEC-AED384E20F3E}" sibTransId="{8ADF9EA1-8F56-43CF-B72B-84281330B615}"/>
    <dgm:cxn modelId="{9A6718A8-D7EF-4463-AF48-CB85D44E8EDD}" srcId="{004DCE6E-EC77-4398-AD66-B87A32D55996}" destId="{37981138-1843-4826-A2AE-EA225B9A6EFB}" srcOrd="2" destOrd="0" parTransId="{02BD2197-4283-4A88-9786-987CE7483869}" sibTransId="{BD00AA05-E53E-46EF-A6B2-8314AFE58783}"/>
    <dgm:cxn modelId="{E4BB6BDE-6ED4-4DBC-9F44-68C470EA40CE}" type="presOf" srcId="{FDE6191D-82C8-4137-AB58-D9911ECB473D}" destId="{A826E02E-1D08-4B5E-8010-CADE827C9D03}" srcOrd="0" destOrd="0" presId="urn:microsoft.com/office/officeart/2005/8/layout/radial3"/>
    <dgm:cxn modelId="{FD2E5F8A-61A6-4C7E-B630-386AE7E40166}" type="presOf" srcId="{BB5CC4C0-0345-4975-BA6D-C07143AF867B}" destId="{4872D4E5-6D54-47E6-B42F-F9642C91F55F}" srcOrd="0" destOrd="0" presId="urn:microsoft.com/office/officeart/2005/8/layout/radial3"/>
    <dgm:cxn modelId="{9EFC2784-59BD-44C3-8326-1ADA21907F48}" srcId="{004DCE6E-EC77-4398-AD66-B87A32D55996}" destId="{3E7C73CA-807E-4230-92FA-27B74ADD0529}" srcOrd="8" destOrd="0" parTransId="{7F5E3F04-0EA6-408A-9687-B02048A96C08}" sibTransId="{A430668F-4893-43B1-9D9E-DD7E9ACF044E}"/>
    <dgm:cxn modelId="{88F6D886-3780-4FE1-93B3-538DF21FC218}" srcId="{004DCE6E-EC77-4398-AD66-B87A32D55996}" destId="{D7408A98-247E-461C-A527-41C1C5600410}" srcOrd="14" destOrd="0" parTransId="{671362DD-401E-4DDD-85EB-37409294C897}" sibTransId="{B690840C-DF08-4583-811A-31D0A97301DB}"/>
    <dgm:cxn modelId="{BDF02F0F-7F7B-455A-8435-82BA75321BF4}" srcId="{004DCE6E-EC77-4398-AD66-B87A32D55996}" destId="{136888F1-51D3-4208-B470-CEA512FD9D6A}" srcOrd="1" destOrd="0" parTransId="{03AD14A5-7CDC-4B81-96C3-7CC1F9D17BC5}" sibTransId="{523EC424-5B0B-4C21-8D18-F2BE9D32924C}"/>
    <dgm:cxn modelId="{1D97E876-3659-4699-AD27-700646E52072}" srcId="{004DCE6E-EC77-4398-AD66-B87A32D55996}" destId="{1A69636A-5C8A-41F3-AA20-94441BD87C4E}" srcOrd="7" destOrd="0" parTransId="{1DDB61B8-987E-4965-B332-D2708DF2B850}" sibTransId="{3440643B-0CD2-4D56-BCAC-45284CDE8FB3}"/>
    <dgm:cxn modelId="{E862D87F-AD21-41E1-B6D0-65F7B1099C05}" type="presOf" srcId="{5AA92CBE-3C5A-449D-BED7-A7DB1296D8AE}" destId="{0BB0A6D7-A505-4014-8F5D-DBAA03937C62}" srcOrd="0" destOrd="0" presId="urn:microsoft.com/office/officeart/2005/8/layout/radial3"/>
    <dgm:cxn modelId="{352DA551-4BAB-47A8-83A0-43861BCA3754}" type="presOf" srcId="{322FC86F-0F3F-4F54-84A2-C3EF7E953D34}" destId="{701CE625-8435-426C-BFEE-F3CDD77F2E2F}" srcOrd="0" destOrd="0" presId="urn:microsoft.com/office/officeart/2005/8/layout/radial3"/>
    <dgm:cxn modelId="{1DBCF3FA-193D-4D0E-90B9-09C021F3A1F6}" srcId="{004DCE6E-EC77-4398-AD66-B87A32D55996}" destId="{BB5CC4C0-0345-4975-BA6D-C07143AF867B}" srcOrd="6" destOrd="0" parTransId="{2F28B4FD-FF29-47C7-AFB9-37F008442285}" sibTransId="{731DB1C3-7A8B-4089-9882-5B735E33667E}"/>
    <dgm:cxn modelId="{C21568D3-3A45-4BBC-BE32-2032B62F15B1}" type="presOf" srcId="{004DCE6E-EC77-4398-AD66-B87A32D55996}" destId="{B3D6DA8D-A97B-4C9A-B986-3B96E7AF2C3F}" srcOrd="0" destOrd="0" presId="urn:microsoft.com/office/officeart/2005/8/layout/radial3"/>
    <dgm:cxn modelId="{E73B6977-9C0A-4550-84BF-95A288D3E601}" srcId="{004DCE6E-EC77-4398-AD66-B87A32D55996}" destId="{978C2177-C591-40C4-9130-6151C91ED978}" srcOrd="13" destOrd="0" parTransId="{23E5E1F7-B381-4848-A5B4-D0DB4B9712A3}" sibTransId="{78A91B9E-F58C-4C3D-87E8-6CF05B58C3BF}"/>
    <dgm:cxn modelId="{B26B21FF-247E-46ED-80A6-E5FB5B5332AF}" type="presOf" srcId="{37981138-1843-4826-A2AE-EA225B9A6EFB}" destId="{1E3DAF5C-EB6F-4CA8-9D21-B276325648DB}" srcOrd="0" destOrd="0" presId="urn:microsoft.com/office/officeart/2005/8/layout/radial3"/>
    <dgm:cxn modelId="{A312C1C1-4C67-4AF6-B9CF-02068ED2C204}" type="presOf" srcId="{8F681BA7-BEA4-42EB-8449-F8952F8DF260}" destId="{270FAD30-978D-48AC-8F50-171DE816E9DD}" srcOrd="0" destOrd="0" presId="urn:microsoft.com/office/officeart/2005/8/layout/radial3"/>
    <dgm:cxn modelId="{495BE67D-25A6-446B-B287-27BE5615BC42}" type="presOf" srcId="{40D2AD13-2E00-4514-A278-F446D353F699}" destId="{A32AC108-56CE-4B7D-9470-19CB3B286072}" srcOrd="0" destOrd="0" presId="urn:microsoft.com/office/officeart/2005/8/layout/radial3"/>
    <dgm:cxn modelId="{3B5313A6-B154-41EA-ABC7-6BADEECA14E2}" srcId="{004DCE6E-EC77-4398-AD66-B87A32D55996}" destId="{8F681BA7-BEA4-42EB-8449-F8952F8DF260}" srcOrd="5" destOrd="0" parTransId="{0AAABC9B-68C0-4229-AA46-8DAC6F5B9DB6}" sibTransId="{BD18BAB9-F27B-40B5-A82F-19462AB86EF0}"/>
    <dgm:cxn modelId="{2420477F-6A96-477E-908F-C948D5667364}" type="presOf" srcId="{D7408A98-247E-461C-A527-41C1C5600410}" destId="{57A21743-DDA8-46BC-93B7-5F8DAD2BAEE6}" srcOrd="0" destOrd="0" presId="urn:microsoft.com/office/officeart/2005/8/layout/radial3"/>
    <dgm:cxn modelId="{A077C9DC-A766-4057-9DC6-07010154D051}" type="presOf" srcId="{3E7C73CA-807E-4230-92FA-27B74ADD0529}" destId="{7E20C3B4-4C15-4F01-A3F0-4881433D3567}" srcOrd="0" destOrd="0" presId="urn:microsoft.com/office/officeart/2005/8/layout/radial3"/>
    <dgm:cxn modelId="{8405BC76-62C5-4E17-9FFC-3E047A3899F7}" srcId="{004DCE6E-EC77-4398-AD66-B87A32D55996}" destId="{46096CB1-01C4-4436-9B2E-AF1828B034E2}" srcOrd="3" destOrd="0" parTransId="{F9077C30-98AD-4B19-A813-D568F5DBA78C}" sibTransId="{B65A8743-580F-4B78-A87D-67AB8B4EA56D}"/>
    <dgm:cxn modelId="{AC2F8263-57BE-466A-8103-2BE273CD0B9C}" type="presOf" srcId="{978C2177-C591-40C4-9130-6151C91ED978}" destId="{D0E090CB-4492-4143-B264-FE12E59C4AE7}" srcOrd="0" destOrd="0" presId="urn:microsoft.com/office/officeart/2005/8/layout/radial3"/>
    <dgm:cxn modelId="{41A20D81-E6D0-4FE3-B7EC-046D1694FDB1}" srcId="{004DCE6E-EC77-4398-AD66-B87A32D55996}" destId="{40D2AD13-2E00-4514-A278-F446D353F699}" srcOrd="4" destOrd="0" parTransId="{6A0171C3-8E7B-4244-86E5-89A7D08E95E4}" sibTransId="{EBADFAA7-8C9A-4B97-BB0F-D4397F490212}"/>
    <dgm:cxn modelId="{0655A4CB-B5C1-4507-B9A8-C5A89C02A0FD}" srcId="{004DCE6E-EC77-4398-AD66-B87A32D55996}" destId="{FDE6191D-82C8-4137-AB58-D9911ECB473D}" srcOrd="10" destOrd="0" parTransId="{79CD4A9C-2C26-4A75-93A9-D1AE1DF689CE}" sibTransId="{93B23221-770C-488A-9300-7791CC1A54DF}"/>
    <dgm:cxn modelId="{D6B1A188-43C3-42E3-8841-3A5ABAED41C4}" type="presOf" srcId="{1A69636A-5C8A-41F3-AA20-94441BD87C4E}" destId="{6C90761D-5A50-4CDA-B7DE-3B2EE5182127}" srcOrd="0" destOrd="0" presId="urn:microsoft.com/office/officeart/2005/8/layout/radial3"/>
    <dgm:cxn modelId="{78A703CC-BB8C-4FB1-9BD1-A93BFD648BD9}" srcId="{004DCE6E-EC77-4398-AD66-B87A32D55996}" destId="{5EF98158-C568-4CE9-9274-150543787B8F}" srcOrd="9" destOrd="0" parTransId="{9485A303-1367-49C7-8517-94D3D622A101}" sibTransId="{62D2D188-0ED8-4EDA-A98C-7EF34B09D941}"/>
    <dgm:cxn modelId="{E22C4689-F3D6-403A-B20B-886AE4F25C9E}" type="presOf" srcId="{5EF98158-C568-4CE9-9274-150543787B8F}" destId="{21F302D1-8300-4AEA-972C-5D8B4954BE16}" srcOrd="0" destOrd="0" presId="urn:microsoft.com/office/officeart/2005/8/layout/radial3"/>
    <dgm:cxn modelId="{A6538553-39A8-41D6-9EB3-2339D13C76E7}" srcId="{C4837A6D-19A7-40CD-B6E1-91DC19663D92}" destId="{004DCE6E-EC77-4398-AD66-B87A32D55996}" srcOrd="0" destOrd="0" parTransId="{602C71F3-5F89-4E0D-AA15-7468092B466E}" sibTransId="{AEA068BA-859C-438F-B2C5-7B067A315133}"/>
    <dgm:cxn modelId="{8FA259A5-4659-4229-A4E7-929E9C2E275A}" srcId="{004DCE6E-EC77-4398-AD66-B87A32D55996}" destId="{322FC86F-0F3F-4F54-84A2-C3EF7E953D34}" srcOrd="11" destOrd="0" parTransId="{C34DC167-3F92-4475-AC98-35F87100B219}" sibTransId="{9F22A936-1E97-48D4-8737-CDBE894A609B}"/>
    <dgm:cxn modelId="{EE56CA6F-9693-4B28-93EC-78DE137DA690}" type="presOf" srcId="{46096CB1-01C4-4436-9B2E-AF1828B034E2}" destId="{B023B21B-C42D-4B03-B409-C4613DBD0FBF}" srcOrd="0" destOrd="0" presId="urn:microsoft.com/office/officeart/2005/8/layout/radial3"/>
    <dgm:cxn modelId="{2F2081DC-BD42-4E4A-9D6C-1DBD680F0C7B}" type="presOf" srcId="{136888F1-51D3-4208-B470-CEA512FD9D6A}" destId="{1DE06F88-F0FE-4449-BECD-8F451761EDE7}" srcOrd="0" destOrd="0" presId="urn:microsoft.com/office/officeart/2005/8/layout/radial3"/>
    <dgm:cxn modelId="{B46B24EC-6933-46A2-A674-38D857613B9E}" type="presParOf" srcId="{C2C86740-D85F-465D-8E0F-C61141321FED}" destId="{2316B6EB-7006-4FA4-A87B-3663D0FE64C8}" srcOrd="0" destOrd="0" presId="urn:microsoft.com/office/officeart/2005/8/layout/radial3"/>
    <dgm:cxn modelId="{512F0ADD-4D8E-4935-AA4A-67FBD815CDF7}" type="presParOf" srcId="{2316B6EB-7006-4FA4-A87B-3663D0FE64C8}" destId="{B3D6DA8D-A97B-4C9A-B986-3B96E7AF2C3F}" srcOrd="0" destOrd="0" presId="urn:microsoft.com/office/officeart/2005/8/layout/radial3"/>
    <dgm:cxn modelId="{A087DAC2-4C78-4FD2-8AB9-49828F60B4EA}" type="presParOf" srcId="{2316B6EB-7006-4FA4-A87B-3663D0FE64C8}" destId="{E394E5A7-F085-4400-B554-2D4DC7BB72D8}" srcOrd="1" destOrd="0" presId="urn:microsoft.com/office/officeart/2005/8/layout/radial3"/>
    <dgm:cxn modelId="{2A3159EC-147C-47F1-81BD-4A4DFA042AA6}" type="presParOf" srcId="{2316B6EB-7006-4FA4-A87B-3663D0FE64C8}" destId="{1DE06F88-F0FE-4449-BECD-8F451761EDE7}" srcOrd="2" destOrd="0" presId="urn:microsoft.com/office/officeart/2005/8/layout/radial3"/>
    <dgm:cxn modelId="{508B6C76-FEE5-4714-9D3A-DEDA91412CF6}" type="presParOf" srcId="{2316B6EB-7006-4FA4-A87B-3663D0FE64C8}" destId="{1E3DAF5C-EB6F-4CA8-9D21-B276325648DB}" srcOrd="3" destOrd="0" presId="urn:microsoft.com/office/officeart/2005/8/layout/radial3"/>
    <dgm:cxn modelId="{60D62400-D4FA-4E6B-B4B8-1D56586AD631}" type="presParOf" srcId="{2316B6EB-7006-4FA4-A87B-3663D0FE64C8}" destId="{B023B21B-C42D-4B03-B409-C4613DBD0FBF}" srcOrd="4" destOrd="0" presId="urn:microsoft.com/office/officeart/2005/8/layout/radial3"/>
    <dgm:cxn modelId="{AAB1F1D4-4A1B-4305-BBA1-B1C771E8EB5A}" type="presParOf" srcId="{2316B6EB-7006-4FA4-A87B-3663D0FE64C8}" destId="{A32AC108-56CE-4B7D-9470-19CB3B286072}" srcOrd="5" destOrd="0" presId="urn:microsoft.com/office/officeart/2005/8/layout/radial3"/>
    <dgm:cxn modelId="{CD2635FA-288E-4C77-9146-26C4649FF5CE}" type="presParOf" srcId="{2316B6EB-7006-4FA4-A87B-3663D0FE64C8}" destId="{270FAD30-978D-48AC-8F50-171DE816E9DD}" srcOrd="6" destOrd="0" presId="urn:microsoft.com/office/officeart/2005/8/layout/radial3"/>
    <dgm:cxn modelId="{31FEF87B-E932-459A-AE72-4A4C181D6B4A}" type="presParOf" srcId="{2316B6EB-7006-4FA4-A87B-3663D0FE64C8}" destId="{4872D4E5-6D54-47E6-B42F-F9642C91F55F}" srcOrd="7" destOrd="0" presId="urn:microsoft.com/office/officeart/2005/8/layout/radial3"/>
    <dgm:cxn modelId="{040CD146-3DEB-4279-9464-4C064E2EA096}" type="presParOf" srcId="{2316B6EB-7006-4FA4-A87B-3663D0FE64C8}" destId="{6C90761D-5A50-4CDA-B7DE-3B2EE5182127}" srcOrd="8" destOrd="0" presId="urn:microsoft.com/office/officeart/2005/8/layout/radial3"/>
    <dgm:cxn modelId="{7F179966-1DAB-4657-A585-9C4627216FC1}" type="presParOf" srcId="{2316B6EB-7006-4FA4-A87B-3663D0FE64C8}" destId="{7E20C3B4-4C15-4F01-A3F0-4881433D3567}" srcOrd="9" destOrd="0" presId="urn:microsoft.com/office/officeart/2005/8/layout/radial3"/>
    <dgm:cxn modelId="{3C8DAF69-BE14-47BA-A60F-2B941EEC448B}" type="presParOf" srcId="{2316B6EB-7006-4FA4-A87B-3663D0FE64C8}" destId="{21F302D1-8300-4AEA-972C-5D8B4954BE16}" srcOrd="10" destOrd="0" presId="urn:microsoft.com/office/officeart/2005/8/layout/radial3"/>
    <dgm:cxn modelId="{D6A57E17-169E-4FBF-8C77-931CDE923A29}" type="presParOf" srcId="{2316B6EB-7006-4FA4-A87B-3663D0FE64C8}" destId="{A826E02E-1D08-4B5E-8010-CADE827C9D03}" srcOrd="11" destOrd="0" presId="urn:microsoft.com/office/officeart/2005/8/layout/radial3"/>
    <dgm:cxn modelId="{4D9AB794-1261-43C5-B25B-F526DADC74AA}" type="presParOf" srcId="{2316B6EB-7006-4FA4-A87B-3663D0FE64C8}" destId="{701CE625-8435-426C-BFEE-F3CDD77F2E2F}" srcOrd="12" destOrd="0" presId="urn:microsoft.com/office/officeart/2005/8/layout/radial3"/>
    <dgm:cxn modelId="{7AAA2267-6D40-4B4B-B8C3-19B3153010C4}" type="presParOf" srcId="{2316B6EB-7006-4FA4-A87B-3663D0FE64C8}" destId="{0BB0A6D7-A505-4014-8F5D-DBAA03937C62}" srcOrd="13" destOrd="0" presId="urn:microsoft.com/office/officeart/2005/8/layout/radial3"/>
    <dgm:cxn modelId="{6D61B413-23C8-4B42-9681-3C84BE81A082}" type="presParOf" srcId="{2316B6EB-7006-4FA4-A87B-3663D0FE64C8}" destId="{D0E090CB-4492-4143-B264-FE12E59C4AE7}" srcOrd="14" destOrd="0" presId="urn:microsoft.com/office/officeart/2005/8/layout/radial3"/>
    <dgm:cxn modelId="{06A3FE9E-3D7F-4FD4-AEC3-AAEEBC0253E6}" type="presParOf" srcId="{2316B6EB-7006-4FA4-A87B-3663D0FE64C8}" destId="{57A21743-DDA8-46BC-93B7-5F8DAD2BAEE6}" srcOrd="15"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44FF7-826A-4D53-A985-DBA21BB1DDBD}">
      <dsp:nvSpPr>
        <dsp:cNvPr id="0" name=""/>
        <dsp:cNvSpPr/>
      </dsp:nvSpPr>
      <dsp:spPr>
        <a:xfrm>
          <a:off x="3684" y="699421"/>
          <a:ext cx="1611071" cy="96664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altLang="zh-CN" sz="1900" kern="1200" dirty="0" smtClean="0"/>
            <a:t>What is a BA?</a:t>
          </a:r>
        </a:p>
      </dsp:txBody>
      <dsp:txXfrm>
        <a:off x="31996" y="727733"/>
        <a:ext cx="1554447" cy="910018"/>
      </dsp:txXfrm>
    </dsp:sp>
    <dsp:sp modelId="{33DFA8C2-8756-4370-A00C-1B3EB086112C}">
      <dsp:nvSpPr>
        <dsp:cNvPr id="0" name=""/>
        <dsp:cNvSpPr/>
      </dsp:nvSpPr>
      <dsp:spPr>
        <a:xfrm>
          <a:off x="1775863" y="982970"/>
          <a:ext cx="341547" cy="39954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p>
      </dsp:txBody>
      <dsp:txXfrm>
        <a:off x="1775863" y="1062879"/>
        <a:ext cx="239083" cy="239727"/>
      </dsp:txXfrm>
    </dsp:sp>
    <dsp:sp modelId="{5C120916-C279-4715-9FB3-928F2A29F1A9}">
      <dsp:nvSpPr>
        <dsp:cNvPr id="0" name=""/>
        <dsp:cNvSpPr/>
      </dsp:nvSpPr>
      <dsp:spPr>
        <a:xfrm>
          <a:off x="2259184" y="699421"/>
          <a:ext cx="1611071" cy="966642"/>
        </a:xfrm>
        <a:prstGeom prst="roundRect">
          <a:avLst>
            <a:gd name="adj" fmla="val 10000"/>
          </a:avLst>
        </a:prstGeom>
        <a:solidFill>
          <a:schemeClr val="accent2">
            <a:hueOff val="557178"/>
            <a:satOff val="4765"/>
            <a:lumOff val="-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What does a BA do?</a:t>
          </a:r>
          <a:endParaRPr lang="en-US" sz="1900" kern="1200" dirty="0"/>
        </a:p>
      </dsp:txBody>
      <dsp:txXfrm>
        <a:off x="2287496" y="727733"/>
        <a:ext cx="1554447" cy="910018"/>
      </dsp:txXfrm>
    </dsp:sp>
    <dsp:sp modelId="{789F2304-B594-4A02-90FA-B964C7197C69}">
      <dsp:nvSpPr>
        <dsp:cNvPr id="0" name=""/>
        <dsp:cNvSpPr/>
      </dsp:nvSpPr>
      <dsp:spPr>
        <a:xfrm>
          <a:off x="4031363" y="982970"/>
          <a:ext cx="341547" cy="399545"/>
        </a:xfrm>
        <a:prstGeom prst="rightArrow">
          <a:avLst>
            <a:gd name="adj1" fmla="val 60000"/>
            <a:gd name="adj2" fmla="val 50000"/>
          </a:avLst>
        </a:prstGeom>
        <a:solidFill>
          <a:schemeClr val="accent2">
            <a:hueOff val="835767"/>
            <a:satOff val="7147"/>
            <a:lumOff val="-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p>
      </dsp:txBody>
      <dsp:txXfrm>
        <a:off x="4031363" y="1062879"/>
        <a:ext cx="239083" cy="239727"/>
      </dsp:txXfrm>
    </dsp:sp>
    <dsp:sp modelId="{8D21DC70-E24F-4C93-8897-36CEAF695A72}">
      <dsp:nvSpPr>
        <dsp:cNvPr id="0" name=""/>
        <dsp:cNvSpPr/>
      </dsp:nvSpPr>
      <dsp:spPr>
        <a:xfrm>
          <a:off x="4514684" y="699421"/>
          <a:ext cx="1611071" cy="966642"/>
        </a:xfrm>
        <a:prstGeom prst="roundRect">
          <a:avLst>
            <a:gd name="adj" fmla="val 10000"/>
          </a:avLst>
        </a:prstGeom>
        <a:solidFill>
          <a:schemeClr val="accent2">
            <a:hueOff val="1114357"/>
            <a:satOff val="9529"/>
            <a:lumOff val="-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altLang="zh-CN" sz="1900" kern="1200" dirty="0" smtClean="0"/>
            <a:t>How to become a “Good” BA?</a:t>
          </a:r>
          <a:endParaRPr lang="en-US" sz="1900" kern="1200" dirty="0"/>
        </a:p>
      </dsp:txBody>
      <dsp:txXfrm>
        <a:off x="4542996" y="727733"/>
        <a:ext cx="1554447" cy="910018"/>
      </dsp:txXfrm>
    </dsp:sp>
    <dsp:sp modelId="{60459CA8-F2E4-4C7F-B3CF-76141E37B129}">
      <dsp:nvSpPr>
        <dsp:cNvPr id="0" name=""/>
        <dsp:cNvSpPr/>
      </dsp:nvSpPr>
      <dsp:spPr>
        <a:xfrm>
          <a:off x="6286863" y="982970"/>
          <a:ext cx="341547" cy="399545"/>
        </a:xfrm>
        <a:prstGeom prst="rightArrow">
          <a:avLst>
            <a:gd name="adj1" fmla="val 60000"/>
            <a:gd name="adj2" fmla="val 50000"/>
          </a:avLst>
        </a:prstGeom>
        <a:solidFill>
          <a:schemeClr val="accent2">
            <a:hueOff val="1671535"/>
            <a:satOff val="14294"/>
            <a:lumOff val="-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p>
      </dsp:txBody>
      <dsp:txXfrm>
        <a:off x="6286863" y="1062879"/>
        <a:ext cx="239083" cy="239727"/>
      </dsp:txXfrm>
    </dsp:sp>
    <dsp:sp modelId="{93D59C48-2293-4BB4-B7E5-5C26DF85AC9D}">
      <dsp:nvSpPr>
        <dsp:cNvPr id="0" name=""/>
        <dsp:cNvSpPr/>
      </dsp:nvSpPr>
      <dsp:spPr>
        <a:xfrm>
          <a:off x="6770184" y="699421"/>
          <a:ext cx="1611071" cy="966642"/>
        </a:xfrm>
        <a:prstGeom prst="roundRect">
          <a:avLst>
            <a:gd name="adj" fmla="val 10000"/>
          </a:avLst>
        </a:prstGeom>
        <a:solidFill>
          <a:schemeClr val="accent2">
            <a:hueOff val="1671535"/>
            <a:satOff val="14294"/>
            <a:lumOff val="-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Key to </a:t>
          </a:r>
          <a:r>
            <a:rPr lang="en-US" altLang="zh-CN" sz="1900" kern="1200" dirty="0" smtClean="0"/>
            <a:t>Success</a:t>
          </a:r>
          <a:endParaRPr lang="en-US" sz="1900" kern="1200" dirty="0"/>
        </a:p>
      </dsp:txBody>
      <dsp:txXfrm>
        <a:off x="6798496" y="727733"/>
        <a:ext cx="1554447" cy="91001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DE9349-05B5-45F5-9632-B1100E85B080}">
      <dsp:nvSpPr>
        <dsp:cNvPr id="0" name=""/>
        <dsp:cNvSpPr/>
      </dsp:nvSpPr>
      <dsp:spPr>
        <a:xfrm>
          <a:off x="928903" y="172819"/>
          <a:ext cx="1814601" cy="1814601"/>
        </a:xfrm>
        <a:prstGeom prst="ellipse">
          <a:avLst/>
        </a:prstGeom>
        <a:gradFill rotWithShape="0">
          <a:gsLst>
            <a:gs pos="0">
              <a:schemeClr val="accent3">
                <a:shade val="80000"/>
                <a:hueOff val="0"/>
                <a:satOff val="0"/>
                <a:lumOff val="0"/>
                <a:alphaOff val="0"/>
                <a:shade val="51000"/>
                <a:satMod val="130000"/>
              </a:schemeClr>
            </a:gs>
            <a:gs pos="80000">
              <a:schemeClr val="accent3">
                <a:shade val="80000"/>
                <a:hueOff val="0"/>
                <a:satOff val="0"/>
                <a:lumOff val="0"/>
                <a:alphaOff val="0"/>
                <a:shade val="93000"/>
                <a:satMod val="130000"/>
              </a:schemeClr>
            </a:gs>
            <a:gs pos="100000">
              <a:schemeClr val="accent3">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t" anchorCtr="0">
          <a:noAutofit/>
        </a:bodyPr>
        <a:lstStyle/>
        <a:p>
          <a:pPr lvl="0" algn="l" defTabSz="622300">
            <a:lnSpc>
              <a:spcPct val="90000"/>
            </a:lnSpc>
            <a:spcBef>
              <a:spcPct val="0"/>
            </a:spcBef>
            <a:spcAft>
              <a:spcPct val="35000"/>
            </a:spcAft>
          </a:pPr>
          <a:r>
            <a:rPr lang="zh-CN" altLang="en-US" sz="1400" kern="1200" dirty="0" smtClean="0">
              <a:latin typeface="Microsoft YaHei" panose="020B0503020204020204" pitchFamily="34" charset="-122"/>
              <a:ea typeface="Microsoft YaHei" panose="020B0503020204020204" pitchFamily="34" charset="-122"/>
            </a:rPr>
            <a:t>集成小组</a:t>
          </a:r>
          <a:endParaRPr lang="en-US" sz="1400" kern="1200" dirty="0">
            <a:latin typeface="Microsoft YaHei" panose="020B0503020204020204" pitchFamily="34" charset="-122"/>
            <a:ea typeface="Microsoft YaHei"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dirty="0" smtClean="0">
              <a:latin typeface="Microsoft YaHei" panose="020B0503020204020204" pitchFamily="34" charset="-122"/>
              <a:ea typeface="Microsoft YaHei" panose="020B0503020204020204" pitchFamily="34" charset="-122"/>
            </a:rPr>
            <a:t>涉及功能修改？</a:t>
          </a:r>
          <a:endParaRPr lang="en-US" sz="1000" kern="1200" dirty="0">
            <a:latin typeface="Microsoft YaHei" panose="020B0503020204020204" pitchFamily="34" charset="-122"/>
            <a:ea typeface="Microsoft YaHei"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smtClean="0">
              <a:latin typeface="Microsoft YaHei" panose="020B0503020204020204" pitchFamily="34" charset="-122"/>
              <a:ea typeface="Microsoft YaHei" panose="020B0503020204020204" pitchFamily="34" charset="-122"/>
            </a:rPr>
            <a:t>涉及权限？</a:t>
          </a:r>
          <a:endParaRPr lang="en-US" sz="1000" kern="1200" dirty="0">
            <a:latin typeface="Microsoft YaHei" panose="020B0503020204020204" pitchFamily="34" charset="-122"/>
            <a:ea typeface="Microsoft YaHei"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smtClean="0">
              <a:latin typeface="Microsoft YaHei" panose="020B0503020204020204" pitchFamily="34" charset="-122"/>
              <a:ea typeface="Microsoft YaHei" panose="020B0503020204020204" pitchFamily="34" charset="-122"/>
            </a:rPr>
            <a:t>涉及易用性？</a:t>
          </a:r>
          <a:endParaRPr lang="en-US" sz="1000" kern="1200" dirty="0">
            <a:latin typeface="Microsoft YaHei" panose="020B0503020204020204" pitchFamily="34" charset="-122"/>
            <a:ea typeface="Microsoft YaHei" panose="020B0503020204020204" pitchFamily="34" charset="-122"/>
          </a:endParaRPr>
        </a:p>
      </dsp:txBody>
      <dsp:txXfrm>
        <a:off x="1231336" y="475252"/>
        <a:ext cx="1209734" cy="1209734"/>
      </dsp:txXfrm>
    </dsp:sp>
    <dsp:sp modelId="{AE187958-6111-4517-A8EB-B8CE4DC789D9}">
      <dsp:nvSpPr>
        <dsp:cNvPr id="0" name=""/>
        <dsp:cNvSpPr/>
      </dsp:nvSpPr>
      <dsp:spPr>
        <a:xfrm>
          <a:off x="834570" y="60308"/>
          <a:ext cx="2039266" cy="2039266"/>
        </a:xfrm>
        <a:prstGeom prst="circularArrow">
          <a:avLst>
            <a:gd name="adj1" fmla="val 5085"/>
            <a:gd name="adj2" fmla="val 327528"/>
            <a:gd name="adj3" fmla="val 15804266"/>
            <a:gd name="adj4" fmla="val 16268206"/>
            <a:gd name="adj5" fmla="val 5932"/>
          </a:avLst>
        </a:prstGeom>
        <a:gradFill rotWithShape="0">
          <a:gsLst>
            <a:gs pos="0">
              <a:schemeClr val="accent3">
                <a:shade val="90000"/>
                <a:hueOff val="0"/>
                <a:satOff val="0"/>
                <a:lumOff val="0"/>
                <a:alphaOff val="0"/>
                <a:shade val="51000"/>
                <a:satMod val="130000"/>
              </a:schemeClr>
            </a:gs>
            <a:gs pos="80000">
              <a:schemeClr val="accent3">
                <a:shade val="90000"/>
                <a:hueOff val="0"/>
                <a:satOff val="0"/>
                <a:lumOff val="0"/>
                <a:alphaOff val="0"/>
                <a:shade val="93000"/>
                <a:satMod val="130000"/>
              </a:schemeClr>
            </a:gs>
            <a:gs pos="100000">
              <a:schemeClr val="accent3">
                <a:shade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4F27E4-696D-4528-9462-DDEA6CFF8609}">
      <dsp:nvSpPr>
        <dsp:cNvPr id="0" name=""/>
        <dsp:cNvSpPr/>
      </dsp:nvSpPr>
      <dsp:spPr>
        <a:xfrm>
          <a:off x="928799" y="172799"/>
          <a:ext cx="1814400" cy="1814400"/>
        </a:xfrm>
        <a:prstGeom prst="ellips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t" anchorCtr="0">
          <a:noAutofit/>
        </a:bodyPr>
        <a:lstStyle/>
        <a:p>
          <a:pPr lvl="0" algn="l" defTabSz="622300">
            <a:lnSpc>
              <a:spcPct val="90000"/>
            </a:lnSpc>
            <a:spcBef>
              <a:spcPct val="0"/>
            </a:spcBef>
            <a:spcAft>
              <a:spcPct val="35000"/>
            </a:spcAft>
          </a:pPr>
          <a:r>
            <a:rPr lang="zh-CN" altLang="en-US" sz="1400" kern="1200" dirty="0" smtClean="0">
              <a:latin typeface="Microsoft YaHei" panose="020B0503020204020204" pitchFamily="34" charset="-122"/>
              <a:ea typeface="Microsoft YaHei" panose="020B0503020204020204" pitchFamily="34" charset="-122"/>
            </a:rPr>
            <a:t>报表小组</a:t>
          </a:r>
          <a:endParaRPr lang="en-US" sz="1400" kern="1200" dirty="0">
            <a:latin typeface="Microsoft YaHei" panose="020B0503020204020204" pitchFamily="34" charset="-122"/>
            <a:ea typeface="Microsoft YaHei"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dirty="0" smtClean="0">
              <a:latin typeface="Microsoft YaHei" panose="020B0503020204020204" pitchFamily="34" charset="-122"/>
              <a:ea typeface="Microsoft YaHei" panose="020B0503020204020204" pitchFamily="34" charset="-122"/>
            </a:rPr>
            <a:t>涉及功能修改？</a:t>
          </a:r>
          <a:endParaRPr lang="en-US" sz="1000" kern="1200" dirty="0">
            <a:latin typeface="Microsoft YaHei" panose="020B0503020204020204" pitchFamily="34" charset="-122"/>
            <a:ea typeface="Microsoft YaHei"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dirty="0" smtClean="0">
              <a:latin typeface="Microsoft YaHei" panose="020B0503020204020204" pitchFamily="34" charset="-122"/>
              <a:ea typeface="Microsoft YaHei" panose="020B0503020204020204" pitchFamily="34" charset="-122"/>
            </a:rPr>
            <a:t>涉及权限？</a:t>
          </a:r>
          <a:endParaRPr lang="en-US" sz="1000" kern="1200" dirty="0">
            <a:latin typeface="Microsoft YaHei" panose="020B0503020204020204" pitchFamily="34" charset="-122"/>
            <a:ea typeface="Microsoft YaHei"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dirty="0" smtClean="0">
              <a:latin typeface="Microsoft YaHei" panose="020B0503020204020204" pitchFamily="34" charset="-122"/>
              <a:ea typeface="Microsoft YaHei" panose="020B0503020204020204" pitchFamily="34" charset="-122"/>
            </a:rPr>
            <a:t>涉及易用性？</a:t>
          </a:r>
          <a:endParaRPr lang="en-US" sz="1000" kern="1200" dirty="0">
            <a:latin typeface="Microsoft YaHei" panose="020B0503020204020204" pitchFamily="34" charset="-122"/>
            <a:ea typeface="Microsoft YaHei" panose="020B0503020204020204" pitchFamily="34" charset="-122"/>
          </a:endParaRPr>
        </a:p>
      </dsp:txBody>
      <dsp:txXfrm>
        <a:off x="1231199" y="475199"/>
        <a:ext cx="1209600" cy="1209600"/>
      </dsp:txXfrm>
    </dsp:sp>
    <dsp:sp modelId="{80111C6C-6137-414D-A833-125DC8BC47A6}">
      <dsp:nvSpPr>
        <dsp:cNvPr id="0" name=""/>
        <dsp:cNvSpPr/>
      </dsp:nvSpPr>
      <dsp:spPr>
        <a:xfrm>
          <a:off x="834480" y="60301"/>
          <a:ext cx="2039040" cy="2039040"/>
        </a:xfrm>
        <a:prstGeom prst="circularArrow">
          <a:avLst>
            <a:gd name="adj1" fmla="val 5085"/>
            <a:gd name="adj2" fmla="val 327528"/>
            <a:gd name="adj3" fmla="val 15804258"/>
            <a:gd name="adj4" fmla="val 16268214"/>
            <a:gd name="adj5" fmla="val 5932"/>
          </a:avLst>
        </a:prstGeom>
        <a:solidFill>
          <a:schemeClr val="accent4">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2EBD6-AAED-4628-A9A5-3D9A73E9E4BA}">
      <dsp:nvSpPr>
        <dsp:cNvPr id="0" name=""/>
        <dsp:cNvSpPr/>
      </dsp:nvSpPr>
      <dsp:spPr>
        <a:xfrm>
          <a:off x="928799" y="172799"/>
          <a:ext cx="1814400" cy="1814400"/>
        </a:xfrm>
        <a:prstGeom prst="ellipse">
          <a:avLst/>
        </a:prstGeom>
        <a:gradFill rotWithShape="0">
          <a:gsLst>
            <a:gs pos="0">
              <a:schemeClr val="accent2">
                <a:shade val="80000"/>
                <a:hueOff val="0"/>
                <a:satOff val="0"/>
                <a:lumOff val="0"/>
                <a:alphaOff val="0"/>
                <a:shade val="51000"/>
                <a:satMod val="130000"/>
              </a:schemeClr>
            </a:gs>
            <a:gs pos="80000">
              <a:schemeClr val="accent2">
                <a:shade val="80000"/>
                <a:hueOff val="0"/>
                <a:satOff val="0"/>
                <a:lumOff val="0"/>
                <a:alphaOff val="0"/>
                <a:shade val="93000"/>
                <a:satMod val="130000"/>
              </a:schemeClr>
            </a:gs>
            <a:gs pos="100000">
              <a:schemeClr val="accent2">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t" anchorCtr="0">
          <a:noAutofit/>
        </a:bodyPr>
        <a:lstStyle/>
        <a:p>
          <a:pPr lvl="0" algn="l" defTabSz="622300">
            <a:lnSpc>
              <a:spcPct val="90000"/>
            </a:lnSpc>
            <a:spcBef>
              <a:spcPct val="0"/>
            </a:spcBef>
            <a:spcAft>
              <a:spcPct val="35000"/>
            </a:spcAft>
          </a:pPr>
          <a:r>
            <a:rPr lang="en-US" altLang="zh-CN" sz="1400" kern="1200" dirty="0" smtClean="0">
              <a:solidFill>
                <a:schemeClr val="bg1"/>
              </a:solidFill>
              <a:latin typeface="Microsoft YaHei" panose="020B0503020204020204" pitchFamily="34" charset="-122"/>
              <a:ea typeface="Microsoft YaHei" panose="020B0503020204020204" pitchFamily="34" charset="-122"/>
            </a:rPr>
            <a:t>UX</a:t>
          </a:r>
          <a:r>
            <a:rPr lang="zh-CN" altLang="en-US" sz="1400" kern="1200" dirty="0" smtClean="0">
              <a:solidFill>
                <a:schemeClr val="bg1"/>
              </a:solidFill>
              <a:latin typeface="Microsoft YaHei" panose="020B0503020204020204" pitchFamily="34" charset="-122"/>
              <a:ea typeface="Microsoft YaHei" panose="020B0503020204020204" pitchFamily="34" charset="-122"/>
            </a:rPr>
            <a:t>小组</a:t>
          </a:r>
          <a:endParaRPr lang="en-US" sz="1400" kern="1200" dirty="0">
            <a:solidFill>
              <a:schemeClr val="bg1"/>
            </a:solidFill>
            <a:latin typeface="Microsoft YaHei" panose="020B0503020204020204" pitchFamily="34" charset="-122"/>
            <a:ea typeface="Microsoft YaHei"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dirty="0" smtClean="0">
              <a:solidFill>
                <a:schemeClr val="bg1"/>
              </a:solidFill>
              <a:latin typeface="Microsoft YaHei" panose="020B0503020204020204" pitchFamily="34" charset="-122"/>
              <a:ea typeface="Microsoft YaHei" panose="020B0503020204020204" pitchFamily="34" charset="-122"/>
            </a:rPr>
            <a:t>更</a:t>
          </a:r>
          <a:r>
            <a:rPr lang="zh-CN" altLang="en-US" sz="1000" kern="1200" dirty="0" smtClean="0">
              <a:solidFill>
                <a:schemeClr val="bg1"/>
              </a:solidFill>
              <a:latin typeface="Microsoft YaHei" panose="020B0503020204020204" pitchFamily="34" charset="-122"/>
              <a:ea typeface="Microsoft YaHei" panose="020B0503020204020204" pitchFamily="34" charset="-122"/>
            </a:rPr>
            <a:t>改</a:t>
          </a:r>
          <a:r>
            <a:rPr lang="en-US" altLang="zh-CN" sz="1000" kern="1200" dirty="0" smtClean="0">
              <a:solidFill>
                <a:schemeClr val="bg1"/>
              </a:solidFill>
              <a:latin typeface="Microsoft YaHei" panose="020B0503020204020204" pitchFamily="34" charset="-122"/>
              <a:ea typeface="Microsoft YaHei" panose="020B0503020204020204" pitchFamily="34" charset="-122"/>
            </a:rPr>
            <a:t>UX</a:t>
          </a:r>
          <a:r>
            <a:rPr lang="zh-CN" altLang="en-US" sz="1000" kern="1200" dirty="0" smtClean="0">
              <a:solidFill>
                <a:schemeClr val="bg1"/>
              </a:solidFill>
              <a:latin typeface="Microsoft YaHei" panose="020B0503020204020204" pitchFamily="34" charset="-122"/>
              <a:ea typeface="Microsoft YaHei" panose="020B0503020204020204" pitchFamily="34" charset="-122"/>
            </a:rPr>
            <a:t>原则？</a:t>
          </a:r>
          <a:endParaRPr lang="en-US" sz="1000" kern="1200" dirty="0">
            <a:solidFill>
              <a:schemeClr val="bg1"/>
            </a:solidFill>
            <a:latin typeface="Microsoft YaHei" panose="020B0503020204020204" pitchFamily="34" charset="-122"/>
            <a:ea typeface="Microsoft YaHei"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dirty="0" smtClean="0">
              <a:solidFill>
                <a:schemeClr val="bg1"/>
              </a:solidFill>
              <a:latin typeface="Microsoft YaHei" panose="020B0503020204020204" pitchFamily="34" charset="-122"/>
              <a:ea typeface="Microsoft YaHei" panose="020B0503020204020204" pitchFamily="34" charset="-122"/>
            </a:rPr>
            <a:t>涉及权限？</a:t>
          </a:r>
          <a:endParaRPr lang="en-US" sz="1000" kern="1200" dirty="0">
            <a:solidFill>
              <a:schemeClr val="bg1"/>
            </a:solidFill>
            <a:latin typeface="Microsoft YaHei" panose="020B0503020204020204" pitchFamily="34" charset="-122"/>
            <a:ea typeface="Microsoft YaHei"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dirty="0" smtClean="0">
              <a:solidFill>
                <a:schemeClr val="bg1"/>
              </a:solidFill>
              <a:latin typeface="Microsoft YaHei" panose="020B0503020204020204" pitchFamily="34" charset="-122"/>
              <a:ea typeface="Microsoft YaHei" panose="020B0503020204020204" pitchFamily="34" charset="-122"/>
            </a:rPr>
            <a:t>涉及集成？</a:t>
          </a:r>
          <a:endParaRPr lang="en-US" sz="1000" kern="1200" dirty="0">
            <a:solidFill>
              <a:schemeClr val="bg1"/>
            </a:solidFill>
            <a:latin typeface="Microsoft YaHei" panose="020B0503020204020204" pitchFamily="34" charset="-122"/>
            <a:ea typeface="Microsoft YaHei"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dirty="0" smtClean="0">
              <a:solidFill>
                <a:schemeClr val="bg1"/>
              </a:solidFill>
              <a:latin typeface="Microsoft YaHei" panose="020B0503020204020204" pitchFamily="34" charset="-122"/>
              <a:ea typeface="Microsoft YaHei" panose="020B0503020204020204" pitchFamily="34" charset="-122"/>
            </a:rPr>
            <a:t>涉及报表？</a:t>
          </a:r>
          <a:endParaRPr lang="en-US" sz="1000" kern="1200" dirty="0">
            <a:solidFill>
              <a:schemeClr val="bg1"/>
            </a:solidFill>
            <a:latin typeface="Microsoft YaHei" panose="020B0503020204020204" pitchFamily="34" charset="-122"/>
            <a:ea typeface="Microsoft YaHei" panose="020B0503020204020204" pitchFamily="34" charset="-122"/>
          </a:endParaRPr>
        </a:p>
      </dsp:txBody>
      <dsp:txXfrm>
        <a:off x="1231199" y="475199"/>
        <a:ext cx="1209600" cy="1209600"/>
      </dsp:txXfrm>
    </dsp:sp>
    <dsp:sp modelId="{3AABF6ED-AEEF-499B-B134-51E492EDF9FD}">
      <dsp:nvSpPr>
        <dsp:cNvPr id="0" name=""/>
        <dsp:cNvSpPr/>
      </dsp:nvSpPr>
      <dsp:spPr>
        <a:xfrm>
          <a:off x="834480" y="60301"/>
          <a:ext cx="2039040" cy="2039040"/>
        </a:xfrm>
        <a:prstGeom prst="circularArrow">
          <a:avLst>
            <a:gd name="adj1" fmla="val 5085"/>
            <a:gd name="adj2" fmla="val 327528"/>
            <a:gd name="adj3" fmla="val 15804258"/>
            <a:gd name="adj4" fmla="val 16268214"/>
            <a:gd name="adj5" fmla="val 5932"/>
          </a:avLst>
        </a:prstGeom>
        <a:gradFill rotWithShape="0">
          <a:gsLst>
            <a:gs pos="0">
              <a:schemeClr val="accent2">
                <a:shade val="90000"/>
                <a:hueOff val="0"/>
                <a:satOff val="0"/>
                <a:lumOff val="0"/>
                <a:alphaOff val="0"/>
                <a:shade val="51000"/>
                <a:satMod val="130000"/>
              </a:schemeClr>
            </a:gs>
            <a:gs pos="80000">
              <a:schemeClr val="accent2">
                <a:shade val="90000"/>
                <a:hueOff val="0"/>
                <a:satOff val="0"/>
                <a:lumOff val="0"/>
                <a:alphaOff val="0"/>
                <a:shade val="93000"/>
                <a:satMod val="130000"/>
              </a:schemeClr>
            </a:gs>
            <a:gs pos="100000">
              <a:schemeClr val="accent2">
                <a:shade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2EBD6-AAED-4628-A9A5-3D9A73E9E4BA}">
      <dsp:nvSpPr>
        <dsp:cNvPr id="0" name=""/>
        <dsp:cNvSpPr/>
      </dsp:nvSpPr>
      <dsp:spPr>
        <a:xfrm>
          <a:off x="928799" y="172799"/>
          <a:ext cx="1814400" cy="1814400"/>
        </a:xfrm>
        <a:prstGeom prst="ellips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t" anchorCtr="0">
          <a:noAutofit/>
        </a:bodyPr>
        <a:lstStyle/>
        <a:p>
          <a:pPr lvl="0" algn="l" defTabSz="622300">
            <a:lnSpc>
              <a:spcPct val="90000"/>
            </a:lnSpc>
            <a:spcBef>
              <a:spcPct val="0"/>
            </a:spcBef>
            <a:spcAft>
              <a:spcPct val="35000"/>
            </a:spcAft>
          </a:pPr>
          <a:r>
            <a:rPr lang="zh-CN" altLang="en-US" sz="1400" kern="1200" dirty="0" smtClean="0">
              <a:latin typeface="Microsoft YaHei" panose="020B0503020204020204" pitchFamily="34" charset="-122"/>
              <a:ea typeface="Microsoft YaHei" panose="020B0503020204020204" pitchFamily="34" charset="-122"/>
            </a:rPr>
            <a:t>权限小组</a:t>
          </a:r>
          <a:endParaRPr lang="en-US" sz="1400" kern="1200" dirty="0">
            <a:latin typeface="Microsoft YaHei" panose="020B0503020204020204" pitchFamily="34" charset="-122"/>
            <a:ea typeface="Microsoft YaHei"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dirty="0" smtClean="0">
              <a:latin typeface="Microsoft YaHei" panose="020B0503020204020204" pitchFamily="34" charset="-122"/>
              <a:ea typeface="Microsoft YaHei" panose="020B0503020204020204" pitchFamily="34" charset="-122"/>
            </a:rPr>
            <a:t>涉及功能模块调整？</a:t>
          </a:r>
          <a:endParaRPr lang="en-US" sz="1000" kern="1200" dirty="0">
            <a:latin typeface="Microsoft YaHei" panose="020B0503020204020204" pitchFamily="34" charset="-122"/>
            <a:ea typeface="Microsoft YaHei"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dirty="0" smtClean="0">
              <a:latin typeface="Microsoft YaHei" panose="020B0503020204020204" pitchFamily="34" charset="-122"/>
              <a:ea typeface="Microsoft YaHei" panose="020B0503020204020204" pitchFamily="34" charset="-122"/>
            </a:rPr>
            <a:t>涉及集成？</a:t>
          </a:r>
          <a:endParaRPr lang="en-US" sz="1000" kern="1200" dirty="0">
            <a:latin typeface="Microsoft YaHei" panose="020B0503020204020204" pitchFamily="34" charset="-122"/>
            <a:ea typeface="Microsoft YaHei"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dirty="0" smtClean="0">
              <a:latin typeface="Microsoft YaHei" panose="020B0503020204020204" pitchFamily="34" charset="-122"/>
              <a:ea typeface="Microsoft YaHei" panose="020B0503020204020204" pitchFamily="34" charset="-122"/>
            </a:rPr>
            <a:t>涉及报表？</a:t>
          </a:r>
          <a:endParaRPr lang="en-US" sz="1000" kern="1200" dirty="0">
            <a:latin typeface="Microsoft YaHei" panose="020B0503020204020204" pitchFamily="34" charset="-122"/>
            <a:ea typeface="Microsoft YaHei" panose="020B0503020204020204" pitchFamily="34" charset="-122"/>
          </a:endParaRPr>
        </a:p>
      </dsp:txBody>
      <dsp:txXfrm>
        <a:off x="1231199" y="475199"/>
        <a:ext cx="1209600" cy="1209600"/>
      </dsp:txXfrm>
    </dsp:sp>
    <dsp:sp modelId="{3AABF6ED-AEEF-499B-B134-51E492EDF9FD}">
      <dsp:nvSpPr>
        <dsp:cNvPr id="0" name=""/>
        <dsp:cNvSpPr/>
      </dsp:nvSpPr>
      <dsp:spPr>
        <a:xfrm>
          <a:off x="834480" y="60301"/>
          <a:ext cx="2039040" cy="2039040"/>
        </a:xfrm>
        <a:prstGeom prst="circularArrow">
          <a:avLst>
            <a:gd name="adj1" fmla="val 5085"/>
            <a:gd name="adj2" fmla="val 327528"/>
            <a:gd name="adj3" fmla="val 15804258"/>
            <a:gd name="adj4" fmla="val 16268214"/>
            <a:gd name="adj5" fmla="val 5932"/>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DE9349-05B5-45F5-9632-B1100E85B080}">
      <dsp:nvSpPr>
        <dsp:cNvPr id="0" name=""/>
        <dsp:cNvSpPr/>
      </dsp:nvSpPr>
      <dsp:spPr>
        <a:xfrm>
          <a:off x="925708" y="143999"/>
          <a:ext cx="1512000" cy="1512000"/>
        </a:xfrm>
        <a:prstGeom prst="ellips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t" anchorCtr="0">
          <a:noAutofit/>
        </a:bodyPr>
        <a:lstStyle/>
        <a:p>
          <a:pPr lvl="0" algn="l" defTabSz="533400">
            <a:lnSpc>
              <a:spcPct val="90000"/>
            </a:lnSpc>
            <a:spcBef>
              <a:spcPct val="0"/>
            </a:spcBef>
            <a:spcAft>
              <a:spcPct val="35000"/>
            </a:spcAft>
          </a:pPr>
          <a:r>
            <a:rPr lang="zh-CN" altLang="en-US" sz="1200" kern="1200" dirty="0" smtClean="0">
              <a:latin typeface="Microsoft YaHei" panose="020B0503020204020204" pitchFamily="34" charset="-122"/>
              <a:ea typeface="Microsoft YaHei" panose="020B0503020204020204" pitchFamily="34" charset="-122"/>
            </a:rPr>
            <a:t>历史数据</a:t>
          </a:r>
          <a:endParaRPr lang="en-US" altLang="zh-CN" sz="1200" kern="1200" dirty="0" smtClean="0">
            <a:latin typeface="Microsoft YaHei" panose="020B0503020204020204" pitchFamily="34" charset="-122"/>
            <a:ea typeface="Microsoft YaHei" panose="020B0503020204020204" pitchFamily="34" charset="-122"/>
          </a:endParaRPr>
        </a:p>
        <a:p>
          <a:pPr lvl="0" algn="l" defTabSz="533400">
            <a:lnSpc>
              <a:spcPct val="90000"/>
            </a:lnSpc>
            <a:spcBef>
              <a:spcPct val="0"/>
            </a:spcBef>
            <a:spcAft>
              <a:spcPct val="35000"/>
            </a:spcAft>
          </a:pPr>
          <a:r>
            <a:rPr lang="zh-CN" altLang="en-US" sz="1050" kern="1200" dirty="0" smtClean="0">
              <a:latin typeface="Microsoft YaHei" panose="020B0503020204020204" pitchFamily="34" charset="-122"/>
              <a:ea typeface="Microsoft YaHei" panose="020B0503020204020204" pitchFamily="34" charset="-122"/>
            </a:rPr>
            <a:t>（集成小组）</a:t>
          </a:r>
          <a:endParaRPr lang="en-US" sz="1050" kern="1200" dirty="0">
            <a:latin typeface="Microsoft YaHei" panose="020B0503020204020204" pitchFamily="34" charset="-122"/>
            <a:ea typeface="Microsoft YaHei"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dirty="0" smtClean="0">
              <a:latin typeface="Microsoft YaHei" panose="020B0503020204020204" pitchFamily="34" charset="-122"/>
              <a:ea typeface="Microsoft YaHei" panose="020B0503020204020204" pitchFamily="34" charset="-122"/>
            </a:rPr>
            <a:t>影响其他系统？</a:t>
          </a:r>
          <a:endParaRPr lang="en-US" sz="1000" kern="1200" dirty="0">
            <a:latin typeface="Microsoft YaHei" panose="020B0503020204020204" pitchFamily="34" charset="-122"/>
            <a:ea typeface="Microsoft YaHei"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dirty="0" smtClean="0">
              <a:latin typeface="Microsoft YaHei" panose="020B0503020204020204" pitchFamily="34" charset="-122"/>
              <a:ea typeface="Microsoft YaHei" panose="020B0503020204020204" pitchFamily="34" charset="-122"/>
            </a:rPr>
            <a:t>影响各模块功能？</a:t>
          </a:r>
          <a:endParaRPr lang="en-US" sz="1000" kern="1200" dirty="0">
            <a:latin typeface="Microsoft YaHei" panose="020B0503020204020204" pitchFamily="34" charset="-122"/>
            <a:ea typeface="Microsoft YaHei" panose="020B0503020204020204" pitchFamily="34" charset="-122"/>
          </a:endParaRPr>
        </a:p>
      </dsp:txBody>
      <dsp:txXfrm>
        <a:off x="1177708" y="395999"/>
        <a:ext cx="1008000" cy="1008000"/>
      </dsp:txXfrm>
    </dsp:sp>
    <dsp:sp modelId="{E47D5AB0-6CA3-49B9-8735-34BAA414612E}">
      <dsp:nvSpPr>
        <dsp:cNvPr id="0" name=""/>
        <dsp:cNvSpPr/>
      </dsp:nvSpPr>
      <dsp:spPr>
        <a:xfrm>
          <a:off x="850108" y="50185"/>
          <a:ext cx="1699200" cy="1699200"/>
        </a:xfrm>
        <a:prstGeom prst="circularArrow">
          <a:avLst>
            <a:gd name="adj1" fmla="val 5085"/>
            <a:gd name="adj2" fmla="val 327528"/>
            <a:gd name="adj3" fmla="val 15790613"/>
            <a:gd name="adj4" fmla="val 16281859"/>
            <a:gd name="adj5" fmla="val 5932"/>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ACD78F-1331-4BAF-A588-253BE6D82285}">
      <dsp:nvSpPr>
        <dsp:cNvPr id="0" name=""/>
        <dsp:cNvSpPr/>
      </dsp:nvSpPr>
      <dsp:spPr>
        <a:xfrm>
          <a:off x="2864418" y="1845"/>
          <a:ext cx="823890" cy="823890"/>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b="1" kern="1200" dirty="0" smtClean="0">
              <a:latin typeface="Microsoft YaHei" panose="020B0503020204020204" pitchFamily="34" charset="-122"/>
              <a:ea typeface="Microsoft YaHei" panose="020B0503020204020204" pitchFamily="34" charset="-122"/>
              <a:cs typeface="Microsoft Himalaya" panose="01010100010101010101" pitchFamily="2" charset="0"/>
            </a:rPr>
            <a:t>方案设计合理易用</a:t>
          </a:r>
          <a:endParaRPr lang="en-US" sz="1000" b="1" kern="1200" dirty="0">
            <a:latin typeface="Microsoft YaHei" panose="020B0503020204020204" pitchFamily="34" charset="-122"/>
            <a:ea typeface="Microsoft YaHei" panose="020B0503020204020204" pitchFamily="34" charset="-122"/>
            <a:cs typeface="Microsoft Himalaya" panose="01010100010101010101" pitchFamily="2" charset="0"/>
          </a:endParaRPr>
        </a:p>
      </dsp:txBody>
      <dsp:txXfrm>
        <a:off x="2985074" y="122501"/>
        <a:ext cx="582578" cy="582578"/>
      </dsp:txXfrm>
    </dsp:sp>
    <dsp:sp modelId="{ADDEB15E-F7CE-485C-8794-9F38CF626B9A}">
      <dsp:nvSpPr>
        <dsp:cNvPr id="0" name=""/>
        <dsp:cNvSpPr/>
      </dsp:nvSpPr>
      <dsp:spPr>
        <a:xfrm rot="1200000">
          <a:off x="3742332" y="484237"/>
          <a:ext cx="219132" cy="278062"/>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b="1" kern="1200">
            <a:latin typeface="Microsoft YaHei" panose="020B0503020204020204" pitchFamily="34" charset="-122"/>
            <a:ea typeface="Microsoft YaHei" panose="020B0503020204020204" pitchFamily="34" charset="-122"/>
            <a:cs typeface="Microsoft Himalaya" panose="01010100010101010101" pitchFamily="2" charset="0"/>
          </a:endParaRPr>
        </a:p>
      </dsp:txBody>
      <dsp:txXfrm>
        <a:off x="3744314" y="528607"/>
        <a:ext cx="153392" cy="166838"/>
      </dsp:txXfrm>
    </dsp:sp>
    <dsp:sp modelId="{741DF9E3-1C9D-4818-927C-79E6A5D8F22E}">
      <dsp:nvSpPr>
        <dsp:cNvPr id="0" name=""/>
        <dsp:cNvSpPr/>
      </dsp:nvSpPr>
      <dsp:spPr>
        <a:xfrm>
          <a:off x="4027144" y="425043"/>
          <a:ext cx="823890" cy="823890"/>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b="1" kern="1200" dirty="0" smtClean="0">
              <a:latin typeface="Microsoft YaHei" panose="020B0503020204020204" pitchFamily="34" charset="-122"/>
              <a:ea typeface="Microsoft YaHei" panose="020B0503020204020204" pitchFamily="34" charset="-122"/>
              <a:cs typeface="Microsoft Himalaya" panose="01010100010101010101" pitchFamily="2" charset="0"/>
            </a:rPr>
            <a:t>方案交接交代清楚</a:t>
          </a:r>
          <a:endParaRPr lang="en-US" sz="1000" b="1" kern="1200" dirty="0">
            <a:latin typeface="Microsoft YaHei" panose="020B0503020204020204" pitchFamily="34" charset="-122"/>
            <a:ea typeface="Microsoft YaHei" panose="020B0503020204020204" pitchFamily="34" charset="-122"/>
            <a:cs typeface="Microsoft Himalaya" panose="01010100010101010101" pitchFamily="2" charset="0"/>
          </a:endParaRPr>
        </a:p>
      </dsp:txBody>
      <dsp:txXfrm>
        <a:off x="4147800" y="545699"/>
        <a:ext cx="582578" cy="582578"/>
      </dsp:txXfrm>
    </dsp:sp>
    <dsp:sp modelId="{AA33F31C-B224-4978-A255-0D39BA8EFCE8}">
      <dsp:nvSpPr>
        <dsp:cNvPr id="0" name=""/>
        <dsp:cNvSpPr/>
      </dsp:nvSpPr>
      <dsp:spPr>
        <a:xfrm rot="3600000">
          <a:off x="4635759" y="1228373"/>
          <a:ext cx="219132" cy="278062"/>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b="1" kern="1200">
            <a:latin typeface="Microsoft YaHei" panose="020B0503020204020204" pitchFamily="34" charset="-122"/>
            <a:ea typeface="Microsoft YaHei" panose="020B0503020204020204" pitchFamily="34" charset="-122"/>
            <a:cs typeface="Microsoft Himalaya" panose="01010100010101010101" pitchFamily="2" charset="0"/>
          </a:endParaRPr>
        </a:p>
      </dsp:txBody>
      <dsp:txXfrm>
        <a:off x="4652194" y="1255519"/>
        <a:ext cx="153392" cy="166838"/>
      </dsp:txXfrm>
    </dsp:sp>
    <dsp:sp modelId="{50338ABC-D7AC-400C-A08F-C08D8A4BC3BB}">
      <dsp:nvSpPr>
        <dsp:cNvPr id="0" name=""/>
        <dsp:cNvSpPr/>
      </dsp:nvSpPr>
      <dsp:spPr>
        <a:xfrm>
          <a:off x="4645818" y="1496618"/>
          <a:ext cx="823890" cy="823890"/>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altLang="zh-CN" sz="1000" b="1" kern="1200" dirty="0" smtClean="0">
              <a:latin typeface="Microsoft YaHei" panose="020B0503020204020204" pitchFamily="34" charset="-122"/>
              <a:ea typeface="Microsoft YaHei" panose="020B0503020204020204" pitchFamily="34" charset="-122"/>
              <a:cs typeface="Microsoft Himalaya" panose="01010100010101010101" pitchFamily="2" charset="0"/>
            </a:rPr>
            <a:t>AT</a:t>
          </a:r>
          <a:r>
            <a:rPr lang="zh-CN" altLang="en-US" sz="1000" b="1" kern="1200" dirty="0" smtClean="0">
              <a:latin typeface="Microsoft YaHei" panose="020B0503020204020204" pitchFamily="34" charset="-122"/>
              <a:ea typeface="Microsoft YaHei" panose="020B0503020204020204" pitchFamily="34" charset="-122"/>
              <a:cs typeface="Microsoft Himalaya" panose="01010100010101010101" pitchFamily="2" charset="0"/>
            </a:rPr>
            <a:t>测试验证充分</a:t>
          </a:r>
          <a:endParaRPr lang="en-US" sz="1000" b="1" kern="1200" dirty="0">
            <a:latin typeface="Microsoft YaHei" panose="020B0503020204020204" pitchFamily="34" charset="-122"/>
            <a:ea typeface="Microsoft YaHei" panose="020B0503020204020204" pitchFamily="34" charset="-122"/>
            <a:cs typeface="Microsoft Himalaya" panose="01010100010101010101" pitchFamily="2" charset="0"/>
          </a:endParaRPr>
        </a:p>
      </dsp:txBody>
      <dsp:txXfrm>
        <a:off x="4766474" y="1617274"/>
        <a:ext cx="582578" cy="582578"/>
      </dsp:txXfrm>
    </dsp:sp>
    <dsp:sp modelId="{763D0B56-3F5E-49FB-996B-6E0BBAC379A8}">
      <dsp:nvSpPr>
        <dsp:cNvPr id="0" name=""/>
        <dsp:cNvSpPr/>
      </dsp:nvSpPr>
      <dsp:spPr>
        <a:xfrm rot="6000000">
          <a:off x="4841842" y="2372699"/>
          <a:ext cx="219132" cy="278062"/>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b="1" kern="1200">
            <a:latin typeface="Microsoft YaHei" panose="020B0503020204020204" pitchFamily="34" charset="-122"/>
            <a:ea typeface="Microsoft YaHei" panose="020B0503020204020204" pitchFamily="34" charset="-122"/>
            <a:cs typeface="Microsoft Himalaya" panose="01010100010101010101" pitchFamily="2" charset="0"/>
          </a:endParaRPr>
        </a:p>
      </dsp:txBody>
      <dsp:txXfrm rot="10800000">
        <a:off x="4880420" y="2395940"/>
        <a:ext cx="153392" cy="166838"/>
      </dsp:txXfrm>
    </dsp:sp>
    <dsp:sp modelId="{54264B50-D6E0-4E12-8037-3452C2DBE841}">
      <dsp:nvSpPr>
        <dsp:cNvPr id="0" name=""/>
        <dsp:cNvSpPr/>
      </dsp:nvSpPr>
      <dsp:spPr>
        <a:xfrm>
          <a:off x="4430955" y="2715168"/>
          <a:ext cx="823890" cy="823890"/>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b="1" kern="1200" dirty="0" smtClean="0">
              <a:latin typeface="Microsoft YaHei" panose="020B0503020204020204" pitchFamily="34" charset="-122"/>
              <a:ea typeface="Microsoft YaHei" panose="020B0503020204020204" pitchFamily="34" charset="-122"/>
              <a:cs typeface="Microsoft Himalaya" panose="01010100010101010101" pitchFamily="2" charset="0"/>
            </a:rPr>
            <a:t>测试用例</a:t>
          </a:r>
          <a:r>
            <a:rPr lang="en-US" altLang="zh-CN" sz="1000" b="1" kern="1200" dirty="0" smtClean="0">
              <a:latin typeface="Microsoft YaHei" panose="020B0503020204020204" pitchFamily="34" charset="-122"/>
              <a:ea typeface="Microsoft YaHei" panose="020B0503020204020204" pitchFamily="34" charset="-122"/>
              <a:cs typeface="Microsoft Himalaya" panose="01010100010101010101" pitchFamily="2" charset="0"/>
            </a:rPr>
            <a:t>Review</a:t>
          </a:r>
          <a:r>
            <a:rPr lang="zh-CN" altLang="en-US" sz="1000" b="1" kern="1200" dirty="0" smtClean="0">
              <a:latin typeface="Microsoft YaHei" panose="020B0503020204020204" pitchFamily="34" charset="-122"/>
              <a:ea typeface="Microsoft YaHei" panose="020B0503020204020204" pitchFamily="34" charset="-122"/>
              <a:cs typeface="Microsoft Himalaya" panose="01010100010101010101" pitchFamily="2" charset="0"/>
            </a:rPr>
            <a:t>严格</a:t>
          </a:r>
          <a:endParaRPr lang="en-US" sz="1000" b="1" kern="1200" dirty="0">
            <a:latin typeface="Microsoft YaHei" panose="020B0503020204020204" pitchFamily="34" charset="-122"/>
            <a:ea typeface="Microsoft YaHei" panose="020B0503020204020204" pitchFamily="34" charset="-122"/>
            <a:cs typeface="Microsoft Himalaya" panose="01010100010101010101" pitchFamily="2" charset="0"/>
          </a:endParaRPr>
        </a:p>
      </dsp:txBody>
      <dsp:txXfrm>
        <a:off x="4551611" y="2835824"/>
        <a:ext cx="582578" cy="582578"/>
      </dsp:txXfrm>
    </dsp:sp>
    <dsp:sp modelId="{9F143D11-9AFF-4174-A1C6-8043E52AF2BD}">
      <dsp:nvSpPr>
        <dsp:cNvPr id="0" name=""/>
        <dsp:cNvSpPr/>
      </dsp:nvSpPr>
      <dsp:spPr>
        <a:xfrm rot="8400000">
          <a:off x="4264153" y="3381771"/>
          <a:ext cx="219132" cy="278062"/>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b="1" kern="1200">
            <a:latin typeface="Microsoft YaHei" panose="020B0503020204020204" pitchFamily="34" charset="-122"/>
            <a:ea typeface="Microsoft YaHei" panose="020B0503020204020204" pitchFamily="34" charset="-122"/>
            <a:cs typeface="Microsoft Himalaya" panose="01010100010101010101" pitchFamily="2" charset="0"/>
          </a:endParaRPr>
        </a:p>
      </dsp:txBody>
      <dsp:txXfrm rot="10800000">
        <a:off x="4322203" y="3416255"/>
        <a:ext cx="153392" cy="166838"/>
      </dsp:txXfrm>
    </dsp:sp>
    <dsp:sp modelId="{9FAC79E9-E3AC-4833-B0F5-DAE05FC4FBB5}">
      <dsp:nvSpPr>
        <dsp:cNvPr id="0" name=""/>
        <dsp:cNvSpPr/>
      </dsp:nvSpPr>
      <dsp:spPr>
        <a:xfrm>
          <a:off x="3483092" y="3510519"/>
          <a:ext cx="823890" cy="82389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altLang="zh-CN" sz="1000" b="1" kern="1200" dirty="0" smtClean="0">
              <a:latin typeface="Microsoft YaHei" panose="020B0503020204020204" pitchFamily="34" charset="-122"/>
              <a:ea typeface="Microsoft YaHei" panose="020B0503020204020204" pitchFamily="34" charset="-122"/>
              <a:cs typeface="Microsoft Himalaya" panose="01010100010101010101" pitchFamily="2" charset="0"/>
            </a:rPr>
            <a:t>SIT &amp; UAT</a:t>
          </a:r>
          <a:r>
            <a:rPr lang="zh-CN" altLang="en-US" sz="1000" b="1" kern="1200" dirty="0" smtClean="0">
              <a:latin typeface="Microsoft YaHei" panose="020B0503020204020204" pitchFamily="34" charset="-122"/>
              <a:ea typeface="Microsoft YaHei" panose="020B0503020204020204" pitchFamily="34" charset="-122"/>
              <a:cs typeface="Microsoft Himalaya" panose="01010100010101010101" pitchFamily="2" charset="0"/>
            </a:rPr>
            <a:t>测试</a:t>
          </a:r>
          <a:endParaRPr lang="en-US" sz="1000" b="1" kern="1200" dirty="0">
            <a:latin typeface="Microsoft YaHei" panose="020B0503020204020204" pitchFamily="34" charset="-122"/>
            <a:ea typeface="Microsoft YaHei" panose="020B0503020204020204" pitchFamily="34" charset="-122"/>
            <a:cs typeface="Microsoft Himalaya" panose="01010100010101010101" pitchFamily="2" charset="0"/>
          </a:endParaRPr>
        </a:p>
      </dsp:txBody>
      <dsp:txXfrm>
        <a:off x="3603748" y="3631175"/>
        <a:ext cx="582578" cy="582578"/>
      </dsp:txXfrm>
    </dsp:sp>
    <dsp:sp modelId="{2F620061-3764-4C18-965D-4E44DB8C0605}">
      <dsp:nvSpPr>
        <dsp:cNvPr id="0" name=""/>
        <dsp:cNvSpPr/>
      </dsp:nvSpPr>
      <dsp:spPr>
        <a:xfrm rot="10800000">
          <a:off x="3172999" y="3783433"/>
          <a:ext cx="219132" cy="278062"/>
        </a:xfrm>
        <a:prstGeom prst="rightArrow">
          <a:avLst>
            <a:gd name="adj1" fmla="val 60000"/>
            <a:gd name="adj2" fmla="val 5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10800000">
        <a:off x="3238739" y="3839045"/>
        <a:ext cx="153392" cy="166838"/>
      </dsp:txXfrm>
    </dsp:sp>
    <dsp:sp modelId="{3825E4CD-1D3E-4ED8-8546-FC9E11EF0B14}">
      <dsp:nvSpPr>
        <dsp:cNvPr id="0" name=""/>
        <dsp:cNvSpPr/>
      </dsp:nvSpPr>
      <dsp:spPr>
        <a:xfrm>
          <a:off x="2245744" y="3510519"/>
          <a:ext cx="823890" cy="823890"/>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b="1" kern="1200" dirty="0" smtClean="0">
              <a:latin typeface="Microsoft YaHei" panose="020B0503020204020204" pitchFamily="34" charset="-122"/>
              <a:ea typeface="Microsoft YaHei" panose="020B0503020204020204" pitchFamily="34" charset="-122"/>
              <a:cs typeface="Microsoft Himalaya" panose="01010100010101010101" pitchFamily="2" charset="0"/>
            </a:rPr>
            <a:t>培训材料准确可靠</a:t>
          </a:r>
          <a:endParaRPr lang="en-US" sz="1000" b="1" kern="1200" dirty="0">
            <a:latin typeface="Microsoft YaHei" panose="020B0503020204020204" pitchFamily="34" charset="-122"/>
            <a:ea typeface="Microsoft YaHei" panose="020B0503020204020204" pitchFamily="34" charset="-122"/>
            <a:cs typeface="Microsoft Himalaya" panose="01010100010101010101" pitchFamily="2" charset="0"/>
          </a:endParaRPr>
        </a:p>
      </dsp:txBody>
      <dsp:txXfrm>
        <a:off x="2366400" y="3631175"/>
        <a:ext cx="582578" cy="582578"/>
      </dsp:txXfrm>
    </dsp:sp>
    <dsp:sp modelId="{891EAF69-F1A6-4D15-BF3C-9C9C199016C7}">
      <dsp:nvSpPr>
        <dsp:cNvPr id="0" name=""/>
        <dsp:cNvSpPr/>
      </dsp:nvSpPr>
      <dsp:spPr>
        <a:xfrm rot="13200000">
          <a:off x="2078942" y="3389744"/>
          <a:ext cx="219132" cy="278062"/>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b="1" kern="1200">
            <a:latin typeface="Microsoft YaHei" panose="020B0503020204020204" pitchFamily="34" charset="-122"/>
            <a:ea typeface="Microsoft YaHei" panose="020B0503020204020204" pitchFamily="34" charset="-122"/>
            <a:cs typeface="Microsoft Himalaya" panose="01010100010101010101" pitchFamily="2" charset="0"/>
          </a:endParaRPr>
        </a:p>
      </dsp:txBody>
      <dsp:txXfrm rot="10800000">
        <a:off x="2136992" y="3466484"/>
        <a:ext cx="153392" cy="166838"/>
      </dsp:txXfrm>
    </dsp:sp>
    <dsp:sp modelId="{83E3C32C-12AF-432C-9538-B6766B25F305}">
      <dsp:nvSpPr>
        <dsp:cNvPr id="0" name=""/>
        <dsp:cNvSpPr/>
      </dsp:nvSpPr>
      <dsp:spPr>
        <a:xfrm>
          <a:off x="1297881" y="2715168"/>
          <a:ext cx="823890" cy="823890"/>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b="1" kern="1200" dirty="0" smtClean="0">
              <a:latin typeface="Microsoft YaHei" panose="020B0503020204020204" pitchFamily="34" charset="-122"/>
              <a:ea typeface="Microsoft YaHei" panose="020B0503020204020204" pitchFamily="34" charset="-122"/>
              <a:cs typeface="Microsoft Himalaya" panose="01010100010101010101" pitchFamily="2" charset="0"/>
            </a:rPr>
            <a:t>宣传材料准确到位</a:t>
          </a:r>
          <a:endParaRPr lang="en-US" sz="1000" b="1" kern="1200" dirty="0">
            <a:latin typeface="Microsoft YaHei" panose="020B0503020204020204" pitchFamily="34" charset="-122"/>
            <a:ea typeface="Microsoft YaHei" panose="020B0503020204020204" pitchFamily="34" charset="-122"/>
            <a:cs typeface="Microsoft Himalaya" panose="01010100010101010101" pitchFamily="2" charset="0"/>
          </a:endParaRPr>
        </a:p>
      </dsp:txBody>
      <dsp:txXfrm>
        <a:off x="1418537" y="2835824"/>
        <a:ext cx="582578" cy="582578"/>
      </dsp:txXfrm>
    </dsp:sp>
    <dsp:sp modelId="{3985CFBA-BB73-42CD-B244-6B11FBDA6E30}">
      <dsp:nvSpPr>
        <dsp:cNvPr id="0" name=""/>
        <dsp:cNvSpPr/>
      </dsp:nvSpPr>
      <dsp:spPr>
        <a:xfrm rot="15600000">
          <a:off x="1493905" y="2384914"/>
          <a:ext cx="219132" cy="278062"/>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b="1" kern="1200">
            <a:latin typeface="Microsoft YaHei" panose="020B0503020204020204" pitchFamily="34" charset="-122"/>
            <a:ea typeface="Microsoft YaHei" panose="020B0503020204020204" pitchFamily="34" charset="-122"/>
            <a:cs typeface="Microsoft Himalaya" panose="01010100010101010101" pitchFamily="2" charset="0"/>
          </a:endParaRPr>
        </a:p>
      </dsp:txBody>
      <dsp:txXfrm rot="10800000">
        <a:off x="1532483" y="2472897"/>
        <a:ext cx="153392" cy="166838"/>
      </dsp:txXfrm>
    </dsp:sp>
    <dsp:sp modelId="{7261236E-8A37-4D3D-B76D-80422911E27B}">
      <dsp:nvSpPr>
        <dsp:cNvPr id="0" name=""/>
        <dsp:cNvSpPr/>
      </dsp:nvSpPr>
      <dsp:spPr>
        <a:xfrm>
          <a:off x="1083018" y="1496618"/>
          <a:ext cx="823890" cy="823890"/>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b="1" kern="1200" dirty="0" smtClean="0">
              <a:latin typeface="Microsoft YaHei" panose="020B0503020204020204" pitchFamily="34" charset="-122"/>
              <a:ea typeface="Microsoft YaHei" panose="020B0503020204020204" pitchFamily="34" charset="-122"/>
              <a:cs typeface="Microsoft Himalaya" panose="01010100010101010101" pitchFamily="2" charset="0"/>
            </a:rPr>
            <a:t>上线支持响应迅速</a:t>
          </a:r>
          <a:endParaRPr lang="en-US" sz="1000" b="1" kern="1200" dirty="0">
            <a:latin typeface="Microsoft YaHei" panose="020B0503020204020204" pitchFamily="34" charset="-122"/>
            <a:ea typeface="Microsoft YaHei" panose="020B0503020204020204" pitchFamily="34" charset="-122"/>
            <a:cs typeface="Microsoft Himalaya" panose="01010100010101010101" pitchFamily="2" charset="0"/>
          </a:endParaRPr>
        </a:p>
      </dsp:txBody>
      <dsp:txXfrm>
        <a:off x="1203674" y="1617274"/>
        <a:ext cx="582578" cy="582578"/>
      </dsp:txXfrm>
    </dsp:sp>
    <dsp:sp modelId="{65D32EB8-C438-4102-8E05-049A2C91865F}">
      <dsp:nvSpPr>
        <dsp:cNvPr id="0" name=""/>
        <dsp:cNvSpPr/>
      </dsp:nvSpPr>
      <dsp:spPr>
        <a:xfrm rot="18000000">
          <a:off x="1691632" y="1239115"/>
          <a:ext cx="219132" cy="278062"/>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b="1" kern="1200"/>
        </a:p>
      </dsp:txBody>
      <dsp:txXfrm>
        <a:off x="1708067" y="1323193"/>
        <a:ext cx="153392" cy="166838"/>
      </dsp:txXfrm>
    </dsp:sp>
    <dsp:sp modelId="{A5DCE89D-8056-4F0A-A1E9-1F62896BE1AB}">
      <dsp:nvSpPr>
        <dsp:cNvPr id="0" name=""/>
        <dsp:cNvSpPr/>
      </dsp:nvSpPr>
      <dsp:spPr>
        <a:xfrm>
          <a:off x="1701691" y="425043"/>
          <a:ext cx="823890" cy="823890"/>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b="1" kern="1200" dirty="0" smtClean="0">
              <a:latin typeface="Microsoft YaHei" panose="020B0503020204020204" pitchFamily="34" charset="-122"/>
              <a:ea typeface="Microsoft YaHei" panose="020B0503020204020204" pitchFamily="34" charset="-122"/>
              <a:cs typeface="Microsoft Himalaya" panose="01010100010101010101" pitchFamily="2" charset="0"/>
            </a:rPr>
            <a:t>需求分析全面透彻</a:t>
          </a:r>
          <a:endParaRPr lang="en-US" sz="1000" b="1" kern="1200" dirty="0">
            <a:latin typeface="Microsoft YaHei" panose="020B0503020204020204" pitchFamily="34" charset="-122"/>
            <a:ea typeface="Microsoft YaHei" panose="020B0503020204020204" pitchFamily="34" charset="-122"/>
            <a:cs typeface="Microsoft Himalaya" panose="01010100010101010101" pitchFamily="2" charset="0"/>
          </a:endParaRPr>
        </a:p>
      </dsp:txBody>
      <dsp:txXfrm>
        <a:off x="1822347" y="545699"/>
        <a:ext cx="582578" cy="582578"/>
      </dsp:txXfrm>
    </dsp:sp>
    <dsp:sp modelId="{2B574ADA-11F5-451B-9513-82245CC67ED3}">
      <dsp:nvSpPr>
        <dsp:cNvPr id="0" name=""/>
        <dsp:cNvSpPr/>
      </dsp:nvSpPr>
      <dsp:spPr>
        <a:xfrm rot="20400000">
          <a:off x="2579606" y="488479"/>
          <a:ext cx="219132" cy="278062"/>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b="1" kern="1200">
            <a:latin typeface="Microsoft YaHei" panose="020B0503020204020204" pitchFamily="34" charset="-122"/>
            <a:ea typeface="Microsoft YaHei" panose="020B0503020204020204" pitchFamily="34" charset="-122"/>
            <a:cs typeface="Microsoft Himalaya" panose="01010100010101010101" pitchFamily="2" charset="0"/>
          </a:endParaRPr>
        </a:p>
      </dsp:txBody>
      <dsp:txXfrm>
        <a:off x="2581588" y="555333"/>
        <a:ext cx="153392" cy="1668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990B0-1DBF-4DE6-8B7D-223C812D1E2D}">
      <dsp:nvSpPr>
        <dsp:cNvPr id="0" name=""/>
        <dsp:cNvSpPr/>
      </dsp:nvSpPr>
      <dsp:spPr>
        <a:xfrm>
          <a:off x="-4594335" y="-704407"/>
          <a:ext cx="5472816" cy="5472816"/>
        </a:xfrm>
        <a:prstGeom prst="blockArc">
          <a:avLst>
            <a:gd name="adj1" fmla="val 18900000"/>
            <a:gd name="adj2" fmla="val 2700000"/>
            <a:gd name="adj3" fmla="val 395"/>
          </a:avLst>
        </a:pr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176AAE4-0DCE-418D-AF38-D26B5E69061B}">
      <dsp:nvSpPr>
        <dsp:cNvPr id="0" name=""/>
        <dsp:cNvSpPr/>
      </dsp:nvSpPr>
      <dsp:spPr>
        <a:xfrm>
          <a:off x="384538" y="253918"/>
          <a:ext cx="5656275" cy="508162"/>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3354"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effectLst>
                <a:outerShdw blurRad="38100" dist="38100" dir="2700000" algn="tl">
                  <a:srgbClr val="000000">
                    <a:alpha val="43137"/>
                  </a:srgbClr>
                </a:outerShdw>
              </a:effectLst>
              <a:latin typeface="Calibri" pitchFamily="34" charset="0"/>
            </a:rPr>
            <a:t>需求及方案的工作过程及方法</a:t>
          </a:r>
          <a:endParaRPr lang="zh-CN" altLang="en-US" sz="2000" b="0" kern="1200" dirty="0">
            <a:effectLst>
              <a:outerShdw blurRad="38100" dist="38100" dir="2700000" algn="tl">
                <a:srgbClr val="000000">
                  <a:alpha val="43137"/>
                </a:srgbClr>
              </a:outerShdw>
            </a:effectLst>
            <a:latin typeface="Calibri" pitchFamily="34" charset="0"/>
          </a:endParaRPr>
        </a:p>
      </dsp:txBody>
      <dsp:txXfrm>
        <a:off x="384538" y="253918"/>
        <a:ext cx="5656275" cy="508162"/>
      </dsp:txXfrm>
    </dsp:sp>
    <dsp:sp modelId="{04A614E4-D6E6-4BB5-9D23-DB86B6FB24A0}">
      <dsp:nvSpPr>
        <dsp:cNvPr id="0" name=""/>
        <dsp:cNvSpPr/>
      </dsp:nvSpPr>
      <dsp:spPr>
        <a:xfrm>
          <a:off x="66936" y="190398"/>
          <a:ext cx="635203" cy="635203"/>
        </a:xfrm>
        <a:prstGeom prst="ellipse">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BCAB171-1203-4B65-90BC-D865E005C125}">
      <dsp:nvSpPr>
        <dsp:cNvPr id="0" name=""/>
        <dsp:cNvSpPr/>
      </dsp:nvSpPr>
      <dsp:spPr>
        <a:xfrm>
          <a:off x="748672" y="1015918"/>
          <a:ext cx="5292140" cy="508162"/>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3354"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effectLst>
                <a:outerShdw blurRad="38100" dist="38100" dir="2700000" algn="tl">
                  <a:srgbClr val="000000">
                    <a:alpha val="43137"/>
                  </a:srgbClr>
                </a:outerShdw>
              </a:effectLst>
              <a:latin typeface="Calibri" pitchFamily="34" charset="0"/>
            </a:rPr>
            <a:t>交付件</a:t>
          </a:r>
          <a:endParaRPr lang="zh-CN" altLang="en-US" sz="2000" b="0" kern="1200" dirty="0">
            <a:effectLst>
              <a:outerShdw blurRad="38100" dist="38100" dir="2700000" algn="tl">
                <a:srgbClr val="000000">
                  <a:alpha val="43137"/>
                </a:srgbClr>
              </a:outerShdw>
            </a:effectLst>
            <a:latin typeface="Calibri" pitchFamily="34" charset="0"/>
          </a:endParaRPr>
        </a:p>
      </dsp:txBody>
      <dsp:txXfrm>
        <a:off x="748672" y="1015918"/>
        <a:ext cx="5292140" cy="508162"/>
      </dsp:txXfrm>
    </dsp:sp>
    <dsp:sp modelId="{975B190E-A12A-491A-96CD-5556018B848A}">
      <dsp:nvSpPr>
        <dsp:cNvPr id="0" name=""/>
        <dsp:cNvSpPr/>
      </dsp:nvSpPr>
      <dsp:spPr>
        <a:xfrm>
          <a:off x="431071" y="952398"/>
          <a:ext cx="635203" cy="635203"/>
        </a:xfrm>
        <a:prstGeom prst="ellipse">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33520A1-0D33-4985-B269-3FA6F1C8B090}">
      <dsp:nvSpPr>
        <dsp:cNvPr id="0" name=""/>
        <dsp:cNvSpPr/>
      </dsp:nvSpPr>
      <dsp:spPr>
        <a:xfrm>
          <a:off x="860432" y="1777918"/>
          <a:ext cx="5180380" cy="508162"/>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3354"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effectLst>
                <a:outerShdw blurRad="38100" dist="38100" dir="2700000" algn="tl">
                  <a:srgbClr val="000000">
                    <a:alpha val="43137"/>
                  </a:srgbClr>
                </a:outerShdw>
              </a:effectLst>
              <a:latin typeface="Calibri" pitchFamily="34" charset="0"/>
            </a:rPr>
            <a:t>需求规划及变更管理</a:t>
          </a:r>
          <a:endParaRPr lang="zh-CN" altLang="en-US" sz="2000" b="0" kern="1200" dirty="0">
            <a:effectLst>
              <a:outerShdw blurRad="38100" dist="38100" dir="2700000" algn="tl">
                <a:srgbClr val="000000">
                  <a:alpha val="43137"/>
                </a:srgbClr>
              </a:outerShdw>
            </a:effectLst>
            <a:latin typeface="Calibri" pitchFamily="34" charset="0"/>
          </a:endParaRPr>
        </a:p>
      </dsp:txBody>
      <dsp:txXfrm>
        <a:off x="860432" y="1777918"/>
        <a:ext cx="5180380" cy="508162"/>
      </dsp:txXfrm>
    </dsp:sp>
    <dsp:sp modelId="{E29557C1-82E8-4303-ABE2-B20F496C0CC4}">
      <dsp:nvSpPr>
        <dsp:cNvPr id="0" name=""/>
        <dsp:cNvSpPr/>
      </dsp:nvSpPr>
      <dsp:spPr>
        <a:xfrm>
          <a:off x="542831" y="1714398"/>
          <a:ext cx="635203" cy="635203"/>
        </a:xfrm>
        <a:prstGeom prst="ellipse">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278396C-2713-4512-B5B2-A7DC351A4F08}">
      <dsp:nvSpPr>
        <dsp:cNvPr id="0" name=""/>
        <dsp:cNvSpPr/>
      </dsp:nvSpPr>
      <dsp:spPr>
        <a:xfrm>
          <a:off x="748672" y="2539918"/>
          <a:ext cx="5292140" cy="508162"/>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3354"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effectLst>
                <a:outerShdw blurRad="38100" dist="38100" dir="2700000" algn="tl">
                  <a:srgbClr val="000000">
                    <a:alpha val="43137"/>
                  </a:srgbClr>
                </a:outerShdw>
              </a:effectLst>
              <a:latin typeface="Calibri" pitchFamily="34" charset="0"/>
            </a:rPr>
            <a:t>考核指标</a:t>
          </a:r>
          <a:endParaRPr lang="zh-CN" altLang="en-US" sz="2000" b="0" kern="1200" dirty="0">
            <a:effectLst>
              <a:outerShdw blurRad="38100" dist="38100" dir="2700000" algn="tl">
                <a:srgbClr val="000000">
                  <a:alpha val="43137"/>
                </a:srgbClr>
              </a:outerShdw>
            </a:effectLst>
            <a:latin typeface="Calibri" pitchFamily="34" charset="0"/>
          </a:endParaRPr>
        </a:p>
      </dsp:txBody>
      <dsp:txXfrm>
        <a:off x="748672" y="2539918"/>
        <a:ext cx="5292140" cy="508162"/>
      </dsp:txXfrm>
    </dsp:sp>
    <dsp:sp modelId="{3CF85776-44D1-445E-9574-29875DC4D00B}">
      <dsp:nvSpPr>
        <dsp:cNvPr id="0" name=""/>
        <dsp:cNvSpPr/>
      </dsp:nvSpPr>
      <dsp:spPr>
        <a:xfrm>
          <a:off x="431071" y="2476398"/>
          <a:ext cx="635203" cy="635203"/>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47C9AAD-A6DA-4471-830B-F48D3B4D72D6}">
      <dsp:nvSpPr>
        <dsp:cNvPr id="0" name=""/>
        <dsp:cNvSpPr/>
      </dsp:nvSpPr>
      <dsp:spPr>
        <a:xfrm>
          <a:off x="384538" y="3301918"/>
          <a:ext cx="5656275" cy="508162"/>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3354"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effectLst>
                <a:outerShdw blurRad="38100" dist="38100" dir="2700000" algn="tl">
                  <a:srgbClr val="000000">
                    <a:alpha val="43137"/>
                  </a:srgbClr>
                </a:outerShdw>
              </a:effectLst>
              <a:latin typeface="Calibri" pitchFamily="34" charset="0"/>
            </a:rPr>
            <a:t>风险与求助</a:t>
          </a:r>
          <a:endParaRPr lang="zh-CN" altLang="en-US" sz="2000" b="0" kern="1200" dirty="0">
            <a:effectLst>
              <a:outerShdw blurRad="38100" dist="38100" dir="2700000" algn="tl">
                <a:srgbClr val="000000">
                  <a:alpha val="43137"/>
                </a:srgbClr>
              </a:outerShdw>
            </a:effectLst>
            <a:latin typeface="Calibri" pitchFamily="34" charset="0"/>
          </a:endParaRPr>
        </a:p>
      </dsp:txBody>
      <dsp:txXfrm>
        <a:off x="384538" y="3301918"/>
        <a:ext cx="5656275" cy="508162"/>
      </dsp:txXfrm>
    </dsp:sp>
    <dsp:sp modelId="{A9D96E11-8FD5-432A-9A5F-7A6852CD7801}">
      <dsp:nvSpPr>
        <dsp:cNvPr id="0" name=""/>
        <dsp:cNvSpPr/>
      </dsp:nvSpPr>
      <dsp:spPr>
        <a:xfrm>
          <a:off x="66936" y="3238398"/>
          <a:ext cx="635203" cy="635203"/>
        </a:xfrm>
        <a:prstGeom prst="ellipse">
          <a:avLst/>
        </a:prstGeom>
        <a:solidFill>
          <a:schemeClr val="lt1">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990B0-1DBF-4DE6-8B7D-223C812D1E2D}">
      <dsp:nvSpPr>
        <dsp:cNvPr id="0" name=""/>
        <dsp:cNvSpPr/>
      </dsp:nvSpPr>
      <dsp:spPr>
        <a:xfrm>
          <a:off x="-4594335" y="-704407"/>
          <a:ext cx="5472816" cy="5472816"/>
        </a:xfrm>
        <a:prstGeom prst="blockArc">
          <a:avLst>
            <a:gd name="adj1" fmla="val 18900000"/>
            <a:gd name="adj2" fmla="val 2700000"/>
            <a:gd name="adj3" fmla="val 395"/>
          </a:avLst>
        </a:pr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176AAE4-0DCE-418D-AF38-D26B5E69061B}">
      <dsp:nvSpPr>
        <dsp:cNvPr id="0" name=""/>
        <dsp:cNvSpPr/>
      </dsp:nvSpPr>
      <dsp:spPr>
        <a:xfrm>
          <a:off x="384538" y="253918"/>
          <a:ext cx="5656275" cy="508162"/>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3354"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effectLst>
                <a:outerShdw blurRad="38100" dist="38100" dir="2700000" algn="tl">
                  <a:srgbClr val="000000">
                    <a:alpha val="43137"/>
                  </a:srgbClr>
                </a:outerShdw>
              </a:effectLst>
              <a:latin typeface="Calibri" pitchFamily="34" charset="0"/>
            </a:rPr>
            <a:t>需求及方案的工作过程及方法</a:t>
          </a:r>
          <a:endParaRPr lang="zh-CN" altLang="en-US" sz="2000" b="0" kern="1200" dirty="0">
            <a:effectLst>
              <a:outerShdw blurRad="38100" dist="38100" dir="2700000" algn="tl">
                <a:srgbClr val="000000">
                  <a:alpha val="43137"/>
                </a:srgbClr>
              </a:outerShdw>
            </a:effectLst>
            <a:latin typeface="Calibri" pitchFamily="34" charset="0"/>
          </a:endParaRPr>
        </a:p>
      </dsp:txBody>
      <dsp:txXfrm>
        <a:off x="384538" y="253918"/>
        <a:ext cx="5656275" cy="508162"/>
      </dsp:txXfrm>
    </dsp:sp>
    <dsp:sp modelId="{04A614E4-D6E6-4BB5-9D23-DB86B6FB24A0}">
      <dsp:nvSpPr>
        <dsp:cNvPr id="0" name=""/>
        <dsp:cNvSpPr/>
      </dsp:nvSpPr>
      <dsp:spPr>
        <a:xfrm>
          <a:off x="66936" y="190398"/>
          <a:ext cx="635203" cy="635203"/>
        </a:xfrm>
        <a:prstGeom prst="ellipse">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BCAB171-1203-4B65-90BC-D865E005C125}">
      <dsp:nvSpPr>
        <dsp:cNvPr id="0" name=""/>
        <dsp:cNvSpPr/>
      </dsp:nvSpPr>
      <dsp:spPr>
        <a:xfrm>
          <a:off x="748672" y="1015918"/>
          <a:ext cx="5292140" cy="508162"/>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3354"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effectLst>
                <a:outerShdw blurRad="38100" dist="38100" dir="2700000" algn="tl">
                  <a:srgbClr val="000000">
                    <a:alpha val="43137"/>
                  </a:srgbClr>
                </a:outerShdw>
              </a:effectLst>
              <a:latin typeface="Calibri" pitchFamily="34" charset="0"/>
            </a:rPr>
            <a:t>交付件</a:t>
          </a:r>
          <a:endParaRPr lang="zh-CN" altLang="en-US" sz="2000" b="0" kern="1200" dirty="0">
            <a:effectLst>
              <a:outerShdw blurRad="38100" dist="38100" dir="2700000" algn="tl">
                <a:srgbClr val="000000">
                  <a:alpha val="43137"/>
                </a:srgbClr>
              </a:outerShdw>
            </a:effectLst>
            <a:latin typeface="Calibri" pitchFamily="34" charset="0"/>
          </a:endParaRPr>
        </a:p>
      </dsp:txBody>
      <dsp:txXfrm>
        <a:off x="748672" y="1015918"/>
        <a:ext cx="5292140" cy="508162"/>
      </dsp:txXfrm>
    </dsp:sp>
    <dsp:sp modelId="{975B190E-A12A-491A-96CD-5556018B848A}">
      <dsp:nvSpPr>
        <dsp:cNvPr id="0" name=""/>
        <dsp:cNvSpPr/>
      </dsp:nvSpPr>
      <dsp:spPr>
        <a:xfrm>
          <a:off x="431071" y="952398"/>
          <a:ext cx="635203" cy="635203"/>
        </a:xfrm>
        <a:prstGeom prst="ellipse">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33520A1-0D33-4985-B269-3FA6F1C8B090}">
      <dsp:nvSpPr>
        <dsp:cNvPr id="0" name=""/>
        <dsp:cNvSpPr/>
      </dsp:nvSpPr>
      <dsp:spPr>
        <a:xfrm>
          <a:off x="860432" y="1777918"/>
          <a:ext cx="5180380" cy="508162"/>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3354"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effectLst>
                <a:outerShdw blurRad="38100" dist="38100" dir="2700000" algn="tl">
                  <a:srgbClr val="000000">
                    <a:alpha val="43137"/>
                  </a:srgbClr>
                </a:outerShdw>
              </a:effectLst>
              <a:latin typeface="Calibri" pitchFamily="34" charset="0"/>
            </a:rPr>
            <a:t>需求规划及变更管理</a:t>
          </a:r>
          <a:endParaRPr lang="zh-CN" altLang="en-US" sz="2000" b="0" kern="1200" dirty="0">
            <a:effectLst>
              <a:outerShdw blurRad="38100" dist="38100" dir="2700000" algn="tl">
                <a:srgbClr val="000000">
                  <a:alpha val="43137"/>
                </a:srgbClr>
              </a:outerShdw>
            </a:effectLst>
            <a:latin typeface="Calibri" pitchFamily="34" charset="0"/>
          </a:endParaRPr>
        </a:p>
      </dsp:txBody>
      <dsp:txXfrm>
        <a:off x="860432" y="1777918"/>
        <a:ext cx="5180380" cy="508162"/>
      </dsp:txXfrm>
    </dsp:sp>
    <dsp:sp modelId="{E29557C1-82E8-4303-ABE2-B20F496C0CC4}">
      <dsp:nvSpPr>
        <dsp:cNvPr id="0" name=""/>
        <dsp:cNvSpPr/>
      </dsp:nvSpPr>
      <dsp:spPr>
        <a:xfrm>
          <a:off x="542831" y="1714398"/>
          <a:ext cx="635203" cy="635203"/>
        </a:xfrm>
        <a:prstGeom prst="ellipse">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278396C-2713-4512-B5B2-A7DC351A4F08}">
      <dsp:nvSpPr>
        <dsp:cNvPr id="0" name=""/>
        <dsp:cNvSpPr/>
      </dsp:nvSpPr>
      <dsp:spPr>
        <a:xfrm>
          <a:off x="748672" y="2539918"/>
          <a:ext cx="5292140" cy="508162"/>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3354"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effectLst>
                <a:outerShdw blurRad="38100" dist="38100" dir="2700000" algn="tl">
                  <a:srgbClr val="000000">
                    <a:alpha val="43137"/>
                  </a:srgbClr>
                </a:outerShdw>
              </a:effectLst>
              <a:latin typeface="Calibri" pitchFamily="34" charset="0"/>
            </a:rPr>
            <a:t>考核指标</a:t>
          </a:r>
          <a:endParaRPr lang="zh-CN" altLang="en-US" sz="2000" b="0" kern="1200" dirty="0">
            <a:effectLst>
              <a:outerShdw blurRad="38100" dist="38100" dir="2700000" algn="tl">
                <a:srgbClr val="000000">
                  <a:alpha val="43137"/>
                </a:srgbClr>
              </a:outerShdw>
            </a:effectLst>
            <a:latin typeface="Calibri" pitchFamily="34" charset="0"/>
          </a:endParaRPr>
        </a:p>
      </dsp:txBody>
      <dsp:txXfrm>
        <a:off x="748672" y="2539918"/>
        <a:ext cx="5292140" cy="508162"/>
      </dsp:txXfrm>
    </dsp:sp>
    <dsp:sp modelId="{3CF85776-44D1-445E-9574-29875DC4D00B}">
      <dsp:nvSpPr>
        <dsp:cNvPr id="0" name=""/>
        <dsp:cNvSpPr/>
      </dsp:nvSpPr>
      <dsp:spPr>
        <a:xfrm>
          <a:off x="431071" y="2476398"/>
          <a:ext cx="635203" cy="635203"/>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47C9AAD-A6DA-4471-830B-F48D3B4D72D6}">
      <dsp:nvSpPr>
        <dsp:cNvPr id="0" name=""/>
        <dsp:cNvSpPr/>
      </dsp:nvSpPr>
      <dsp:spPr>
        <a:xfrm>
          <a:off x="384538" y="3301918"/>
          <a:ext cx="5656275" cy="508162"/>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3354"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effectLst>
                <a:outerShdw blurRad="38100" dist="38100" dir="2700000" algn="tl">
                  <a:srgbClr val="000000">
                    <a:alpha val="43137"/>
                  </a:srgbClr>
                </a:outerShdw>
              </a:effectLst>
              <a:latin typeface="Calibri" pitchFamily="34" charset="0"/>
            </a:rPr>
            <a:t>风险与求助</a:t>
          </a:r>
          <a:endParaRPr lang="zh-CN" altLang="en-US" sz="2000" b="0" kern="1200" dirty="0">
            <a:effectLst>
              <a:outerShdw blurRad="38100" dist="38100" dir="2700000" algn="tl">
                <a:srgbClr val="000000">
                  <a:alpha val="43137"/>
                </a:srgbClr>
              </a:outerShdw>
            </a:effectLst>
            <a:latin typeface="Calibri" pitchFamily="34" charset="0"/>
          </a:endParaRPr>
        </a:p>
      </dsp:txBody>
      <dsp:txXfrm>
        <a:off x="384538" y="3301918"/>
        <a:ext cx="5656275" cy="508162"/>
      </dsp:txXfrm>
    </dsp:sp>
    <dsp:sp modelId="{A9D96E11-8FD5-432A-9A5F-7A6852CD7801}">
      <dsp:nvSpPr>
        <dsp:cNvPr id="0" name=""/>
        <dsp:cNvSpPr/>
      </dsp:nvSpPr>
      <dsp:spPr>
        <a:xfrm>
          <a:off x="66936" y="3238398"/>
          <a:ext cx="635203" cy="635203"/>
        </a:xfrm>
        <a:prstGeom prst="ellipse">
          <a:avLst/>
        </a:prstGeom>
        <a:solidFill>
          <a:schemeClr val="lt1">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990B0-1DBF-4DE6-8B7D-223C812D1E2D}">
      <dsp:nvSpPr>
        <dsp:cNvPr id="0" name=""/>
        <dsp:cNvSpPr/>
      </dsp:nvSpPr>
      <dsp:spPr>
        <a:xfrm>
          <a:off x="-4594335" y="-704407"/>
          <a:ext cx="5472816" cy="5472816"/>
        </a:xfrm>
        <a:prstGeom prst="blockArc">
          <a:avLst>
            <a:gd name="adj1" fmla="val 18900000"/>
            <a:gd name="adj2" fmla="val 2700000"/>
            <a:gd name="adj3" fmla="val 395"/>
          </a:avLst>
        </a:pr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176AAE4-0DCE-418D-AF38-D26B5E69061B}">
      <dsp:nvSpPr>
        <dsp:cNvPr id="0" name=""/>
        <dsp:cNvSpPr/>
      </dsp:nvSpPr>
      <dsp:spPr>
        <a:xfrm>
          <a:off x="384538" y="253918"/>
          <a:ext cx="5656275" cy="508162"/>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3354"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effectLst>
                <a:outerShdw blurRad="38100" dist="38100" dir="2700000" algn="tl">
                  <a:srgbClr val="000000">
                    <a:alpha val="43137"/>
                  </a:srgbClr>
                </a:outerShdw>
              </a:effectLst>
              <a:latin typeface="Calibri" pitchFamily="34" charset="0"/>
            </a:rPr>
            <a:t>需求及方案的工作过程及方法</a:t>
          </a:r>
          <a:endParaRPr lang="zh-CN" altLang="en-US" sz="2000" b="0" kern="1200" dirty="0">
            <a:effectLst>
              <a:outerShdw blurRad="38100" dist="38100" dir="2700000" algn="tl">
                <a:srgbClr val="000000">
                  <a:alpha val="43137"/>
                </a:srgbClr>
              </a:outerShdw>
            </a:effectLst>
            <a:latin typeface="Calibri" pitchFamily="34" charset="0"/>
          </a:endParaRPr>
        </a:p>
      </dsp:txBody>
      <dsp:txXfrm>
        <a:off x="384538" y="253918"/>
        <a:ext cx="5656275" cy="508162"/>
      </dsp:txXfrm>
    </dsp:sp>
    <dsp:sp modelId="{04A614E4-D6E6-4BB5-9D23-DB86B6FB24A0}">
      <dsp:nvSpPr>
        <dsp:cNvPr id="0" name=""/>
        <dsp:cNvSpPr/>
      </dsp:nvSpPr>
      <dsp:spPr>
        <a:xfrm>
          <a:off x="66936" y="190398"/>
          <a:ext cx="635203" cy="635203"/>
        </a:xfrm>
        <a:prstGeom prst="ellipse">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BCAB171-1203-4B65-90BC-D865E005C125}">
      <dsp:nvSpPr>
        <dsp:cNvPr id="0" name=""/>
        <dsp:cNvSpPr/>
      </dsp:nvSpPr>
      <dsp:spPr>
        <a:xfrm>
          <a:off x="748672" y="1015918"/>
          <a:ext cx="5292140" cy="508162"/>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3354"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effectLst>
                <a:outerShdw blurRad="38100" dist="38100" dir="2700000" algn="tl">
                  <a:srgbClr val="000000">
                    <a:alpha val="43137"/>
                  </a:srgbClr>
                </a:outerShdw>
              </a:effectLst>
              <a:latin typeface="Calibri" pitchFamily="34" charset="0"/>
            </a:rPr>
            <a:t>交付件</a:t>
          </a:r>
          <a:endParaRPr lang="zh-CN" altLang="en-US" sz="2000" b="0" kern="1200" dirty="0">
            <a:effectLst>
              <a:outerShdw blurRad="38100" dist="38100" dir="2700000" algn="tl">
                <a:srgbClr val="000000">
                  <a:alpha val="43137"/>
                </a:srgbClr>
              </a:outerShdw>
            </a:effectLst>
            <a:latin typeface="Calibri" pitchFamily="34" charset="0"/>
          </a:endParaRPr>
        </a:p>
      </dsp:txBody>
      <dsp:txXfrm>
        <a:off x="748672" y="1015918"/>
        <a:ext cx="5292140" cy="508162"/>
      </dsp:txXfrm>
    </dsp:sp>
    <dsp:sp modelId="{975B190E-A12A-491A-96CD-5556018B848A}">
      <dsp:nvSpPr>
        <dsp:cNvPr id="0" name=""/>
        <dsp:cNvSpPr/>
      </dsp:nvSpPr>
      <dsp:spPr>
        <a:xfrm>
          <a:off x="431071" y="952398"/>
          <a:ext cx="635203" cy="635203"/>
        </a:xfrm>
        <a:prstGeom prst="ellipse">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33520A1-0D33-4985-B269-3FA6F1C8B090}">
      <dsp:nvSpPr>
        <dsp:cNvPr id="0" name=""/>
        <dsp:cNvSpPr/>
      </dsp:nvSpPr>
      <dsp:spPr>
        <a:xfrm>
          <a:off x="860432" y="1777918"/>
          <a:ext cx="5180380" cy="508162"/>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3354"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effectLst>
                <a:outerShdw blurRad="38100" dist="38100" dir="2700000" algn="tl">
                  <a:srgbClr val="000000">
                    <a:alpha val="43137"/>
                  </a:srgbClr>
                </a:outerShdw>
              </a:effectLst>
              <a:latin typeface="Calibri" pitchFamily="34" charset="0"/>
            </a:rPr>
            <a:t>需求规划及变更管理</a:t>
          </a:r>
          <a:endParaRPr lang="zh-CN" altLang="en-US" sz="2000" b="0" kern="1200" dirty="0">
            <a:effectLst>
              <a:outerShdw blurRad="38100" dist="38100" dir="2700000" algn="tl">
                <a:srgbClr val="000000">
                  <a:alpha val="43137"/>
                </a:srgbClr>
              </a:outerShdw>
            </a:effectLst>
            <a:latin typeface="Calibri" pitchFamily="34" charset="0"/>
          </a:endParaRPr>
        </a:p>
      </dsp:txBody>
      <dsp:txXfrm>
        <a:off x="860432" y="1777918"/>
        <a:ext cx="5180380" cy="508162"/>
      </dsp:txXfrm>
    </dsp:sp>
    <dsp:sp modelId="{E29557C1-82E8-4303-ABE2-B20F496C0CC4}">
      <dsp:nvSpPr>
        <dsp:cNvPr id="0" name=""/>
        <dsp:cNvSpPr/>
      </dsp:nvSpPr>
      <dsp:spPr>
        <a:xfrm>
          <a:off x="542831" y="1714398"/>
          <a:ext cx="635203" cy="635203"/>
        </a:xfrm>
        <a:prstGeom prst="ellipse">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278396C-2713-4512-B5B2-A7DC351A4F08}">
      <dsp:nvSpPr>
        <dsp:cNvPr id="0" name=""/>
        <dsp:cNvSpPr/>
      </dsp:nvSpPr>
      <dsp:spPr>
        <a:xfrm>
          <a:off x="748672" y="2539918"/>
          <a:ext cx="5292140" cy="508162"/>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3354"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effectLst>
                <a:outerShdw blurRad="38100" dist="38100" dir="2700000" algn="tl">
                  <a:srgbClr val="000000">
                    <a:alpha val="43137"/>
                  </a:srgbClr>
                </a:outerShdw>
              </a:effectLst>
              <a:latin typeface="Calibri" pitchFamily="34" charset="0"/>
            </a:rPr>
            <a:t>考核指标</a:t>
          </a:r>
          <a:endParaRPr lang="zh-CN" altLang="en-US" sz="2000" b="0" kern="1200" dirty="0">
            <a:effectLst>
              <a:outerShdw blurRad="38100" dist="38100" dir="2700000" algn="tl">
                <a:srgbClr val="000000">
                  <a:alpha val="43137"/>
                </a:srgbClr>
              </a:outerShdw>
            </a:effectLst>
            <a:latin typeface="Calibri" pitchFamily="34" charset="0"/>
          </a:endParaRPr>
        </a:p>
      </dsp:txBody>
      <dsp:txXfrm>
        <a:off x="748672" y="2539918"/>
        <a:ext cx="5292140" cy="508162"/>
      </dsp:txXfrm>
    </dsp:sp>
    <dsp:sp modelId="{3CF85776-44D1-445E-9574-29875DC4D00B}">
      <dsp:nvSpPr>
        <dsp:cNvPr id="0" name=""/>
        <dsp:cNvSpPr/>
      </dsp:nvSpPr>
      <dsp:spPr>
        <a:xfrm>
          <a:off x="431071" y="2476398"/>
          <a:ext cx="635203" cy="635203"/>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47C9AAD-A6DA-4471-830B-F48D3B4D72D6}">
      <dsp:nvSpPr>
        <dsp:cNvPr id="0" name=""/>
        <dsp:cNvSpPr/>
      </dsp:nvSpPr>
      <dsp:spPr>
        <a:xfrm>
          <a:off x="384538" y="3301918"/>
          <a:ext cx="5656275" cy="508162"/>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3354"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effectLst>
                <a:outerShdw blurRad="38100" dist="38100" dir="2700000" algn="tl">
                  <a:srgbClr val="000000">
                    <a:alpha val="43137"/>
                  </a:srgbClr>
                </a:outerShdw>
              </a:effectLst>
              <a:latin typeface="Calibri" pitchFamily="34" charset="0"/>
            </a:rPr>
            <a:t>风险与求助</a:t>
          </a:r>
          <a:endParaRPr lang="zh-CN" altLang="en-US" sz="2000" b="0" kern="1200" dirty="0">
            <a:effectLst>
              <a:outerShdw blurRad="38100" dist="38100" dir="2700000" algn="tl">
                <a:srgbClr val="000000">
                  <a:alpha val="43137"/>
                </a:srgbClr>
              </a:outerShdw>
            </a:effectLst>
            <a:latin typeface="Calibri" pitchFamily="34" charset="0"/>
          </a:endParaRPr>
        </a:p>
      </dsp:txBody>
      <dsp:txXfrm>
        <a:off x="384538" y="3301918"/>
        <a:ext cx="5656275" cy="508162"/>
      </dsp:txXfrm>
    </dsp:sp>
    <dsp:sp modelId="{A9D96E11-8FD5-432A-9A5F-7A6852CD7801}">
      <dsp:nvSpPr>
        <dsp:cNvPr id="0" name=""/>
        <dsp:cNvSpPr/>
      </dsp:nvSpPr>
      <dsp:spPr>
        <a:xfrm>
          <a:off x="66936" y="3238398"/>
          <a:ext cx="635203" cy="635203"/>
        </a:xfrm>
        <a:prstGeom prst="ellipse">
          <a:avLst/>
        </a:prstGeom>
        <a:solidFill>
          <a:schemeClr val="lt1">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33DCCE-A3E2-43F0-AF0A-94DA9D158EA0}">
      <dsp:nvSpPr>
        <dsp:cNvPr id="0" name=""/>
        <dsp:cNvSpPr/>
      </dsp:nvSpPr>
      <dsp:spPr>
        <a:xfrm>
          <a:off x="1991359" y="40639"/>
          <a:ext cx="2113280" cy="2113280"/>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微软雅黑" pitchFamily="34" charset="-122"/>
              <a:ea typeface="微软雅黑" pitchFamily="34" charset="-122"/>
            </a:rPr>
            <a:t>需求分析进行不充分</a:t>
          </a:r>
          <a:endParaRPr lang="en-US" altLang="zh-CN" sz="1200" kern="1200" dirty="0" smtClean="0">
            <a:latin typeface="微软雅黑" pitchFamily="34" charset="-122"/>
            <a:ea typeface="微软雅黑" pitchFamily="34" charset="-122"/>
          </a:endParaRPr>
        </a:p>
        <a:p>
          <a:pPr lvl="0" algn="ctr" defTabSz="533400">
            <a:lnSpc>
              <a:spcPct val="90000"/>
            </a:lnSpc>
            <a:spcBef>
              <a:spcPct val="0"/>
            </a:spcBef>
            <a:spcAft>
              <a:spcPct val="35000"/>
            </a:spcAft>
          </a:pPr>
          <a:r>
            <a:rPr lang="en-US" altLang="zh-CN" sz="1050" b="1" i="0" kern="1200" dirty="0" smtClean="0">
              <a:solidFill>
                <a:srgbClr val="C00000"/>
              </a:solidFill>
              <a:latin typeface="微软雅黑" pitchFamily="34" charset="-122"/>
              <a:ea typeface="微软雅黑" pitchFamily="34" charset="-122"/>
            </a:rPr>
            <a:t>(</a:t>
          </a:r>
          <a:r>
            <a:rPr lang="zh-CN" altLang="en-US" sz="1050" b="1" i="0" kern="1200" dirty="0" smtClean="0">
              <a:solidFill>
                <a:srgbClr val="C00000"/>
              </a:solidFill>
              <a:latin typeface="微软雅黑" pitchFamily="34" charset="-122"/>
              <a:ea typeface="微软雅黑" pitchFamily="34" charset="-122"/>
            </a:rPr>
            <a:t>内部原因</a:t>
          </a:r>
          <a:r>
            <a:rPr lang="en-US" altLang="zh-CN" sz="1050" b="1" i="0" kern="1200" dirty="0" smtClean="0">
              <a:solidFill>
                <a:srgbClr val="C00000"/>
              </a:solidFill>
              <a:latin typeface="微软雅黑" pitchFamily="34" charset="-122"/>
              <a:ea typeface="微软雅黑" pitchFamily="34" charset="-122"/>
            </a:rPr>
            <a:t>)</a:t>
          </a:r>
          <a:endParaRPr lang="zh-CN" altLang="en-US" sz="1050" b="1" i="0" kern="1200" dirty="0">
            <a:solidFill>
              <a:srgbClr val="C00000"/>
            </a:solidFill>
            <a:latin typeface="微软雅黑" pitchFamily="34" charset="-122"/>
            <a:ea typeface="微软雅黑" pitchFamily="34" charset="-122"/>
          </a:endParaRPr>
        </a:p>
      </dsp:txBody>
      <dsp:txXfrm>
        <a:off x="2235200" y="325119"/>
        <a:ext cx="1625600" cy="670560"/>
      </dsp:txXfrm>
    </dsp:sp>
    <dsp:sp modelId="{04EC4511-EA4B-4D89-9235-D509B74A094B}">
      <dsp:nvSpPr>
        <dsp:cNvPr id="0" name=""/>
        <dsp:cNvSpPr/>
      </dsp:nvSpPr>
      <dsp:spPr>
        <a:xfrm>
          <a:off x="2926080" y="975359"/>
          <a:ext cx="2113280" cy="2113280"/>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微软雅黑" pitchFamily="34" charset="-122"/>
              <a:ea typeface="微软雅黑" pitchFamily="34" charset="-122"/>
            </a:rPr>
            <a:t>需求来源各相关组织（一线，业务部门</a:t>
          </a:r>
          <a:r>
            <a:rPr lang="en-US" altLang="zh-CN" sz="1200" kern="1200" dirty="0" smtClean="0">
              <a:latin typeface="微软雅黑" pitchFamily="34" charset="-122"/>
              <a:ea typeface="微软雅黑" pitchFamily="34" charset="-122"/>
            </a:rPr>
            <a:t>…</a:t>
          </a:r>
          <a:r>
            <a:rPr lang="zh-CN" altLang="en-US" sz="1200" kern="1200" dirty="0" smtClean="0">
              <a:latin typeface="微软雅黑" pitchFamily="34" charset="-122"/>
              <a:ea typeface="微软雅黑" pitchFamily="34" charset="-122"/>
            </a:rPr>
            <a:t>）沟通不充分</a:t>
          </a:r>
          <a:endParaRPr lang="en-US" altLang="zh-CN" sz="1200" kern="1200" dirty="0" smtClean="0">
            <a:latin typeface="微软雅黑" pitchFamily="34" charset="-122"/>
            <a:ea typeface="微软雅黑" pitchFamily="34" charset="-122"/>
          </a:endParaRPr>
        </a:p>
        <a:p>
          <a:pPr lvl="0" algn="ctr" defTabSz="533400">
            <a:lnSpc>
              <a:spcPct val="90000"/>
            </a:lnSpc>
            <a:spcBef>
              <a:spcPct val="0"/>
            </a:spcBef>
            <a:spcAft>
              <a:spcPct val="35000"/>
            </a:spcAft>
          </a:pPr>
          <a:r>
            <a:rPr lang="en-US" altLang="zh-CN" sz="1050" b="1" i="0" kern="1200" dirty="0" smtClean="0">
              <a:solidFill>
                <a:srgbClr val="C00000"/>
              </a:solidFill>
              <a:latin typeface="微软雅黑" pitchFamily="34" charset="-122"/>
              <a:ea typeface="微软雅黑" pitchFamily="34" charset="-122"/>
            </a:rPr>
            <a:t>(</a:t>
          </a:r>
          <a:r>
            <a:rPr lang="zh-CN" altLang="en-US" sz="1050" b="1" i="0" kern="1200" dirty="0" smtClean="0">
              <a:solidFill>
                <a:srgbClr val="C00000"/>
              </a:solidFill>
              <a:latin typeface="微软雅黑" pitchFamily="34" charset="-122"/>
              <a:ea typeface="微软雅黑" pitchFamily="34" charset="-122"/>
            </a:rPr>
            <a:t>内部原因</a:t>
          </a:r>
          <a:r>
            <a:rPr lang="en-US" altLang="zh-CN" sz="1050" b="1" i="0" kern="1200" dirty="0" smtClean="0">
              <a:solidFill>
                <a:srgbClr val="C00000"/>
              </a:solidFill>
              <a:latin typeface="微软雅黑" pitchFamily="34" charset="-122"/>
              <a:ea typeface="微软雅黑" pitchFamily="34" charset="-122"/>
            </a:rPr>
            <a:t>)</a:t>
          </a:r>
          <a:endParaRPr lang="zh-CN" altLang="en-US" sz="1050" b="1" i="0" kern="1200" dirty="0">
            <a:solidFill>
              <a:srgbClr val="C00000"/>
            </a:solidFill>
            <a:latin typeface="微软雅黑" pitchFamily="34" charset="-122"/>
            <a:ea typeface="微软雅黑" pitchFamily="34" charset="-122"/>
          </a:endParaRPr>
        </a:p>
      </dsp:txBody>
      <dsp:txXfrm>
        <a:off x="4064000" y="1219200"/>
        <a:ext cx="812800" cy="1625600"/>
      </dsp:txXfrm>
    </dsp:sp>
    <dsp:sp modelId="{D9EC5DC6-9531-43DC-933E-A649BEB97B8C}">
      <dsp:nvSpPr>
        <dsp:cNvPr id="0" name=""/>
        <dsp:cNvSpPr/>
      </dsp:nvSpPr>
      <dsp:spPr>
        <a:xfrm>
          <a:off x="1991359" y="1910080"/>
          <a:ext cx="2113280" cy="2113280"/>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微软雅黑" pitchFamily="34" charset="-122"/>
              <a:ea typeface="微软雅黑" pitchFamily="34" charset="-122"/>
            </a:rPr>
            <a:t>不可预知的问题</a:t>
          </a:r>
          <a:endParaRPr lang="en-US" altLang="zh-CN" sz="1200" kern="1200" dirty="0" smtClean="0">
            <a:latin typeface="微软雅黑" pitchFamily="34" charset="-122"/>
            <a:ea typeface="微软雅黑" pitchFamily="34" charset="-122"/>
          </a:endParaRPr>
        </a:p>
        <a:p>
          <a:pPr lvl="0" algn="ctr" defTabSz="533400">
            <a:lnSpc>
              <a:spcPct val="90000"/>
            </a:lnSpc>
            <a:spcBef>
              <a:spcPct val="0"/>
            </a:spcBef>
            <a:spcAft>
              <a:spcPct val="35000"/>
            </a:spcAft>
          </a:pPr>
          <a:r>
            <a:rPr lang="en-US" altLang="zh-CN" sz="1050" b="1" i="0" kern="1200" dirty="0" smtClean="0">
              <a:solidFill>
                <a:srgbClr val="C00000"/>
              </a:solidFill>
              <a:latin typeface="微软雅黑" pitchFamily="34" charset="-122"/>
              <a:ea typeface="微软雅黑" pitchFamily="34" charset="-122"/>
            </a:rPr>
            <a:t>(</a:t>
          </a:r>
          <a:r>
            <a:rPr lang="zh-CN" altLang="en-US" sz="1050" b="1" i="0" kern="1200" dirty="0" smtClean="0">
              <a:solidFill>
                <a:srgbClr val="C00000"/>
              </a:solidFill>
              <a:latin typeface="微软雅黑" pitchFamily="34" charset="-122"/>
              <a:ea typeface="微软雅黑" pitchFamily="34" charset="-122"/>
            </a:rPr>
            <a:t>外部原因</a:t>
          </a:r>
          <a:r>
            <a:rPr lang="en-US" altLang="zh-CN" sz="1050" b="1" i="0" kern="1200" dirty="0" smtClean="0">
              <a:solidFill>
                <a:srgbClr val="C00000"/>
              </a:solidFill>
              <a:latin typeface="微软雅黑" pitchFamily="34" charset="-122"/>
              <a:ea typeface="微软雅黑" pitchFamily="34" charset="-122"/>
            </a:rPr>
            <a:t>)</a:t>
          </a:r>
          <a:endParaRPr lang="zh-CN" altLang="en-US" sz="1050" b="1" i="0" kern="1200" dirty="0">
            <a:solidFill>
              <a:srgbClr val="C00000"/>
            </a:solidFill>
            <a:latin typeface="微软雅黑" pitchFamily="34" charset="-122"/>
            <a:ea typeface="微软雅黑" pitchFamily="34" charset="-122"/>
          </a:endParaRPr>
        </a:p>
      </dsp:txBody>
      <dsp:txXfrm>
        <a:off x="2235200" y="3068320"/>
        <a:ext cx="1625600" cy="670560"/>
      </dsp:txXfrm>
    </dsp:sp>
    <dsp:sp modelId="{B7E74870-4FD0-4748-8DDA-85E0C904078F}">
      <dsp:nvSpPr>
        <dsp:cNvPr id="0" name=""/>
        <dsp:cNvSpPr/>
      </dsp:nvSpPr>
      <dsp:spPr>
        <a:xfrm>
          <a:off x="1056640" y="975359"/>
          <a:ext cx="2113280" cy="2113280"/>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微软雅黑" pitchFamily="34" charset="-122"/>
              <a:ea typeface="微软雅黑" pitchFamily="34" charset="-122"/>
            </a:rPr>
            <a:t>可预知的需求变更</a:t>
          </a:r>
          <a:endParaRPr lang="en-US" altLang="zh-CN" sz="1200" kern="1200" dirty="0" smtClean="0">
            <a:latin typeface="微软雅黑" pitchFamily="34" charset="-122"/>
            <a:ea typeface="微软雅黑" pitchFamily="34" charset="-122"/>
          </a:endParaRPr>
        </a:p>
        <a:p>
          <a:pPr lvl="0" algn="ctr" defTabSz="533400">
            <a:lnSpc>
              <a:spcPct val="90000"/>
            </a:lnSpc>
            <a:spcBef>
              <a:spcPct val="0"/>
            </a:spcBef>
            <a:spcAft>
              <a:spcPct val="35000"/>
            </a:spcAft>
          </a:pPr>
          <a:r>
            <a:rPr lang="en-US" altLang="zh-CN" sz="1050" b="1" i="0" kern="1200" dirty="0" smtClean="0">
              <a:solidFill>
                <a:srgbClr val="C00000"/>
              </a:solidFill>
              <a:latin typeface="微软雅黑" pitchFamily="34" charset="-122"/>
              <a:ea typeface="微软雅黑" pitchFamily="34" charset="-122"/>
            </a:rPr>
            <a:t>(</a:t>
          </a:r>
          <a:r>
            <a:rPr lang="zh-CN" altLang="en-US" sz="1050" b="1" i="0" kern="1200" dirty="0" smtClean="0">
              <a:solidFill>
                <a:srgbClr val="C00000"/>
              </a:solidFill>
              <a:latin typeface="微软雅黑" pitchFamily="34" charset="-122"/>
              <a:ea typeface="微软雅黑" pitchFamily="34" charset="-122"/>
            </a:rPr>
            <a:t>外部原因</a:t>
          </a:r>
          <a:r>
            <a:rPr lang="en-US" altLang="zh-CN" sz="1050" b="1" i="0" kern="1200" dirty="0" smtClean="0">
              <a:solidFill>
                <a:srgbClr val="C00000"/>
              </a:solidFill>
              <a:latin typeface="微软雅黑" pitchFamily="34" charset="-122"/>
              <a:ea typeface="微软雅黑" pitchFamily="34" charset="-122"/>
            </a:rPr>
            <a:t>)</a:t>
          </a:r>
        </a:p>
      </dsp:txBody>
      <dsp:txXfrm>
        <a:off x="1219200" y="1219200"/>
        <a:ext cx="812800" cy="16256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05DFBF-4CF2-403C-B8F4-19F4FDD2F6E6}">
      <dsp:nvSpPr>
        <dsp:cNvPr id="0" name=""/>
        <dsp:cNvSpPr/>
      </dsp:nvSpPr>
      <dsp:spPr>
        <a:xfrm>
          <a:off x="2001" y="253224"/>
          <a:ext cx="849310" cy="505002"/>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41910" numCol="1" spcCol="1270" anchor="ctr" anchorCtr="0">
          <a:noAutofit/>
        </a:bodyPr>
        <a:lstStyle/>
        <a:p>
          <a:pPr lvl="0" algn="ctr" defTabSz="488950">
            <a:lnSpc>
              <a:spcPct val="90000"/>
            </a:lnSpc>
            <a:spcBef>
              <a:spcPct val="0"/>
            </a:spcBef>
            <a:spcAft>
              <a:spcPct val="35000"/>
            </a:spcAft>
          </a:pPr>
          <a:r>
            <a:rPr lang="zh-CN" altLang="en-US" sz="1100" b="1" kern="1200" dirty="0" smtClean="0">
              <a:latin typeface="Microsoft YaHei" panose="020B0503020204020204" pitchFamily="34" charset="-122"/>
              <a:ea typeface="Microsoft YaHei" panose="020B0503020204020204" pitchFamily="34" charset="-122"/>
            </a:rPr>
            <a:t>需求分析</a:t>
          </a:r>
          <a:endParaRPr lang="en-US" sz="1100" b="1" kern="1200" dirty="0">
            <a:latin typeface="Microsoft YaHei" panose="020B0503020204020204" pitchFamily="34" charset="-122"/>
            <a:ea typeface="Microsoft YaHei" panose="020B0503020204020204" pitchFamily="34" charset="-122"/>
          </a:endParaRPr>
        </a:p>
      </dsp:txBody>
      <dsp:txXfrm>
        <a:off x="2001" y="253224"/>
        <a:ext cx="849310" cy="336668"/>
      </dsp:txXfrm>
    </dsp:sp>
    <dsp:sp modelId="{9244D499-5D5A-42D5-9854-305E31F8E90D}">
      <dsp:nvSpPr>
        <dsp:cNvPr id="0" name=""/>
        <dsp:cNvSpPr/>
      </dsp:nvSpPr>
      <dsp:spPr>
        <a:xfrm>
          <a:off x="175956" y="589892"/>
          <a:ext cx="849310" cy="77838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altLang="zh-CN" sz="900" kern="1200" dirty="0" smtClean="0">
              <a:latin typeface="Microsoft YaHei" panose="020B0503020204020204" pitchFamily="34" charset="-122"/>
              <a:ea typeface="Microsoft YaHei" panose="020B0503020204020204" pitchFamily="34" charset="-122"/>
            </a:rPr>
            <a:t>RTM</a:t>
          </a:r>
          <a:endParaRPr lang="en-US" sz="900" kern="1200" dirty="0">
            <a:latin typeface="Microsoft YaHei" panose="020B0503020204020204" pitchFamily="34" charset="-122"/>
            <a:ea typeface="Microsoft YaHei" panose="020B0503020204020204" pitchFamily="34" charset="-122"/>
          </a:endParaRPr>
        </a:p>
        <a:p>
          <a:pPr marL="57150" lvl="1" indent="-57150" algn="l" defTabSz="400050">
            <a:lnSpc>
              <a:spcPct val="90000"/>
            </a:lnSpc>
            <a:spcBef>
              <a:spcPct val="0"/>
            </a:spcBef>
            <a:spcAft>
              <a:spcPct val="15000"/>
            </a:spcAft>
            <a:buChar char="••"/>
          </a:pPr>
          <a:r>
            <a:rPr lang="en-US" altLang="zh-CN" sz="900" kern="1200" dirty="0" smtClean="0">
              <a:latin typeface="Microsoft YaHei" panose="020B0503020204020204" pitchFamily="34" charset="-122"/>
              <a:ea typeface="Microsoft YaHei" panose="020B0503020204020204" pitchFamily="34" charset="-122"/>
            </a:rPr>
            <a:t>Storyboard</a:t>
          </a:r>
          <a:endParaRPr lang="en-US" sz="900" kern="1200" dirty="0">
            <a:latin typeface="Microsoft YaHei" panose="020B0503020204020204" pitchFamily="34" charset="-122"/>
            <a:ea typeface="Microsoft YaHei" panose="020B0503020204020204" pitchFamily="34" charset="-122"/>
          </a:endParaRPr>
        </a:p>
      </dsp:txBody>
      <dsp:txXfrm>
        <a:off x="198754" y="612690"/>
        <a:ext cx="803714" cy="732791"/>
      </dsp:txXfrm>
    </dsp:sp>
    <dsp:sp modelId="{2CAB7957-72CB-4A6E-8AFB-1AD23FAF2B9A}">
      <dsp:nvSpPr>
        <dsp:cNvPr id="0" name=""/>
        <dsp:cNvSpPr/>
      </dsp:nvSpPr>
      <dsp:spPr>
        <a:xfrm>
          <a:off x="980064" y="315831"/>
          <a:ext cx="272955" cy="211453"/>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dirty="0">
            <a:latin typeface="Microsoft YaHei" panose="020B0503020204020204" pitchFamily="34" charset="-122"/>
            <a:ea typeface="Microsoft YaHei" panose="020B0503020204020204" pitchFamily="34" charset="-122"/>
          </a:endParaRPr>
        </a:p>
      </dsp:txBody>
      <dsp:txXfrm>
        <a:off x="980064" y="358122"/>
        <a:ext cx="209519" cy="126871"/>
      </dsp:txXfrm>
    </dsp:sp>
    <dsp:sp modelId="{D25AC921-975C-4FA2-AC06-2C9CD5D89089}">
      <dsp:nvSpPr>
        <dsp:cNvPr id="0" name=""/>
        <dsp:cNvSpPr/>
      </dsp:nvSpPr>
      <dsp:spPr>
        <a:xfrm>
          <a:off x="1366322" y="253224"/>
          <a:ext cx="849310" cy="505002"/>
        </a:xfrm>
        <a:prstGeom prst="roundRect">
          <a:avLst>
            <a:gd name="adj" fmla="val 10000"/>
          </a:avLst>
        </a:prstGeom>
        <a:gradFill rotWithShape="0">
          <a:gsLst>
            <a:gs pos="0">
              <a:schemeClr val="accent4">
                <a:hueOff val="2160000"/>
                <a:satOff val="-18667"/>
                <a:lumOff val="0"/>
                <a:alphaOff val="0"/>
                <a:shade val="51000"/>
                <a:satMod val="130000"/>
              </a:schemeClr>
            </a:gs>
            <a:gs pos="80000">
              <a:schemeClr val="accent4">
                <a:hueOff val="2160000"/>
                <a:satOff val="-18667"/>
                <a:lumOff val="0"/>
                <a:alphaOff val="0"/>
                <a:shade val="93000"/>
                <a:satMod val="130000"/>
              </a:schemeClr>
            </a:gs>
            <a:gs pos="100000">
              <a:schemeClr val="accent4">
                <a:hueOff val="2160000"/>
                <a:satOff val="-18667"/>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41910" numCol="1" spcCol="1270" anchor="ctr" anchorCtr="0">
          <a:noAutofit/>
        </a:bodyPr>
        <a:lstStyle/>
        <a:p>
          <a:pPr lvl="0" algn="ctr" defTabSz="488950">
            <a:lnSpc>
              <a:spcPct val="90000"/>
            </a:lnSpc>
            <a:spcBef>
              <a:spcPct val="0"/>
            </a:spcBef>
            <a:spcAft>
              <a:spcPct val="35000"/>
            </a:spcAft>
          </a:pPr>
          <a:r>
            <a:rPr lang="zh-CN" altLang="en-US" sz="1100" b="1" kern="1200" dirty="0" smtClean="0">
              <a:latin typeface="Microsoft YaHei" panose="020B0503020204020204" pitchFamily="34" charset="-122"/>
              <a:ea typeface="Microsoft YaHei" panose="020B0503020204020204" pitchFamily="34" charset="-122"/>
            </a:rPr>
            <a:t>方案设计</a:t>
          </a:r>
          <a:endParaRPr lang="en-US" sz="1100" b="1" kern="1200" dirty="0">
            <a:latin typeface="Microsoft YaHei" panose="020B0503020204020204" pitchFamily="34" charset="-122"/>
            <a:ea typeface="Microsoft YaHei" panose="020B0503020204020204" pitchFamily="34" charset="-122"/>
          </a:endParaRPr>
        </a:p>
      </dsp:txBody>
      <dsp:txXfrm>
        <a:off x="1366322" y="253224"/>
        <a:ext cx="849310" cy="336668"/>
      </dsp:txXfrm>
    </dsp:sp>
    <dsp:sp modelId="{9B358727-0059-47FC-BBD9-180E32A51B4C}">
      <dsp:nvSpPr>
        <dsp:cNvPr id="0" name=""/>
        <dsp:cNvSpPr/>
      </dsp:nvSpPr>
      <dsp:spPr>
        <a:xfrm>
          <a:off x="1540277" y="589892"/>
          <a:ext cx="849310" cy="77838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2160000"/>
              <a:satOff val="-18667"/>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smtClean="0">
              <a:latin typeface="Microsoft YaHei" panose="020B0503020204020204" pitchFamily="34" charset="-122"/>
              <a:ea typeface="Microsoft YaHei" panose="020B0503020204020204" pitchFamily="34" charset="-122"/>
            </a:rPr>
            <a:t>Solution Paper</a:t>
          </a:r>
          <a:endParaRPr lang="en-US" sz="900" kern="1200" dirty="0">
            <a:latin typeface="Microsoft YaHei" panose="020B0503020204020204" pitchFamily="34" charset="-122"/>
            <a:ea typeface="Microsoft YaHei" panose="020B0503020204020204" pitchFamily="34" charset="-122"/>
          </a:endParaRPr>
        </a:p>
        <a:p>
          <a:pPr marL="57150" lvl="1" indent="-57150" algn="l" defTabSz="400050">
            <a:lnSpc>
              <a:spcPct val="90000"/>
            </a:lnSpc>
            <a:spcBef>
              <a:spcPct val="0"/>
            </a:spcBef>
            <a:spcAft>
              <a:spcPct val="15000"/>
            </a:spcAft>
            <a:buChar char="••"/>
          </a:pPr>
          <a:r>
            <a:rPr lang="en-US" sz="900" kern="1200" dirty="0" smtClean="0">
              <a:latin typeface="Microsoft YaHei" panose="020B0503020204020204" pitchFamily="34" charset="-122"/>
              <a:ea typeface="Microsoft YaHei" panose="020B0503020204020204" pitchFamily="34" charset="-122"/>
            </a:rPr>
            <a:t>FDD</a:t>
          </a:r>
          <a:endParaRPr lang="en-US" sz="900" kern="1200" dirty="0">
            <a:latin typeface="Microsoft YaHei" panose="020B0503020204020204" pitchFamily="34" charset="-122"/>
            <a:ea typeface="Microsoft YaHei" panose="020B0503020204020204" pitchFamily="34" charset="-122"/>
          </a:endParaRPr>
        </a:p>
      </dsp:txBody>
      <dsp:txXfrm>
        <a:off x="1563075" y="612690"/>
        <a:ext cx="803714" cy="732791"/>
      </dsp:txXfrm>
    </dsp:sp>
    <dsp:sp modelId="{5A399D67-BF80-4EE9-B399-08A8FC113FB3}">
      <dsp:nvSpPr>
        <dsp:cNvPr id="0" name=""/>
        <dsp:cNvSpPr/>
      </dsp:nvSpPr>
      <dsp:spPr>
        <a:xfrm>
          <a:off x="2344385" y="315831"/>
          <a:ext cx="272955" cy="211453"/>
        </a:xfrm>
        <a:prstGeom prst="rightArrow">
          <a:avLst>
            <a:gd name="adj1" fmla="val 60000"/>
            <a:gd name="adj2" fmla="val 50000"/>
          </a:avLst>
        </a:prstGeom>
        <a:gradFill rotWithShape="0">
          <a:gsLst>
            <a:gs pos="0">
              <a:schemeClr val="accent4">
                <a:hueOff val="2700000"/>
                <a:satOff val="-23333"/>
                <a:lumOff val="0"/>
                <a:alphaOff val="0"/>
                <a:shade val="51000"/>
                <a:satMod val="130000"/>
              </a:schemeClr>
            </a:gs>
            <a:gs pos="80000">
              <a:schemeClr val="accent4">
                <a:hueOff val="2700000"/>
                <a:satOff val="-23333"/>
                <a:lumOff val="0"/>
                <a:alphaOff val="0"/>
                <a:shade val="93000"/>
                <a:satMod val="130000"/>
              </a:schemeClr>
            </a:gs>
            <a:gs pos="100000">
              <a:schemeClr val="accent4">
                <a:hueOff val="2700000"/>
                <a:satOff val="-23333"/>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dirty="0">
            <a:latin typeface="Microsoft YaHei" panose="020B0503020204020204" pitchFamily="34" charset="-122"/>
            <a:ea typeface="Microsoft YaHei" panose="020B0503020204020204" pitchFamily="34" charset="-122"/>
          </a:endParaRPr>
        </a:p>
      </dsp:txBody>
      <dsp:txXfrm>
        <a:off x="2344385" y="358122"/>
        <a:ext cx="209519" cy="126871"/>
      </dsp:txXfrm>
    </dsp:sp>
    <dsp:sp modelId="{650B5BE6-F237-4297-AB94-1E0E4F305F9D}">
      <dsp:nvSpPr>
        <dsp:cNvPr id="0" name=""/>
        <dsp:cNvSpPr/>
      </dsp:nvSpPr>
      <dsp:spPr>
        <a:xfrm>
          <a:off x="2730642" y="253224"/>
          <a:ext cx="849310" cy="505002"/>
        </a:xfrm>
        <a:prstGeom prst="roundRect">
          <a:avLst>
            <a:gd name="adj" fmla="val 10000"/>
          </a:avLst>
        </a:prstGeom>
        <a:gradFill rotWithShape="0">
          <a:gsLst>
            <a:gs pos="0">
              <a:schemeClr val="accent4">
                <a:hueOff val="4320000"/>
                <a:satOff val="-37333"/>
                <a:lumOff val="0"/>
                <a:alphaOff val="0"/>
                <a:shade val="51000"/>
                <a:satMod val="130000"/>
              </a:schemeClr>
            </a:gs>
            <a:gs pos="80000">
              <a:schemeClr val="accent4">
                <a:hueOff val="4320000"/>
                <a:satOff val="-37333"/>
                <a:lumOff val="0"/>
                <a:alphaOff val="0"/>
                <a:shade val="93000"/>
                <a:satMod val="130000"/>
              </a:schemeClr>
            </a:gs>
            <a:gs pos="100000">
              <a:schemeClr val="accent4">
                <a:hueOff val="4320000"/>
                <a:satOff val="-37333"/>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41910" numCol="1" spcCol="1270" anchor="ctr" anchorCtr="0">
          <a:noAutofit/>
        </a:bodyPr>
        <a:lstStyle/>
        <a:p>
          <a:pPr lvl="0" algn="ctr" defTabSz="488950">
            <a:lnSpc>
              <a:spcPct val="90000"/>
            </a:lnSpc>
            <a:spcBef>
              <a:spcPct val="0"/>
            </a:spcBef>
            <a:spcAft>
              <a:spcPct val="35000"/>
            </a:spcAft>
          </a:pPr>
          <a:r>
            <a:rPr lang="zh-CN" altLang="en-US" sz="1100" b="1" kern="1200" dirty="0" smtClean="0">
              <a:latin typeface="Microsoft YaHei" panose="020B0503020204020204" pitchFamily="34" charset="-122"/>
              <a:ea typeface="Microsoft YaHei" panose="020B0503020204020204" pitchFamily="34" charset="-122"/>
            </a:rPr>
            <a:t>系统开发</a:t>
          </a:r>
          <a:endParaRPr lang="en-US" sz="1100" b="1" kern="1200" dirty="0">
            <a:latin typeface="Microsoft YaHei" panose="020B0503020204020204" pitchFamily="34" charset="-122"/>
            <a:ea typeface="Microsoft YaHei" panose="020B0503020204020204" pitchFamily="34" charset="-122"/>
          </a:endParaRPr>
        </a:p>
      </dsp:txBody>
      <dsp:txXfrm>
        <a:off x="2730642" y="253224"/>
        <a:ext cx="849310" cy="336668"/>
      </dsp:txXfrm>
    </dsp:sp>
    <dsp:sp modelId="{DC6F841B-A4FE-4B3E-91BC-2D40A3780815}">
      <dsp:nvSpPr>
        <dsp:cNvPr id="0" name=""/>
        <dsp:cNvSpPr/>
      </dsp:nvSpPr>
      <dsp:spPr>
        <a:xfrm>
          <a:off x="2904597" y="589892"/>
          <a:ext cx="849310" cy="77838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4320000"/>
              <a:satOff val="-37333"/>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smtClean="0">
              <a:latin typeface="Microsoft YaHei" panose="020B0503020204020204" pitchFamily="34" charset="-122"/>
              <a:ea typeface="Microsoft YaHei" panose="020B0503020204020204" pitchFamily="34" charset="-122"/>
            </a:rPr>
            <a:t>TDD</a:t>
          </a:r>
          <a:endParaRPr lang="en-US" sz="900" kern="1200" dirty="0">
            <a:latin typeface="Microsoft YaHei" panose="020B0503020204020204" pitchFamily="34" charset="-122"/>
            <a:ea typeface="Microsoft YaHei" panose="020B0503020204020204" pitchFamily="34" charset="-122"/>
          </a:endParaRPr>
        </a:p>
        <a:p>
          <a:pPr marL="57150" lvl="1" indent="-57150" algn="l" defTabSz="400050">
            <a:lnSpc>
              <a:spcPct val="90000"/>
            </a:lnSpc>
            <a:spcBef>
              <a:spcPct val="0"/>
            </a:spcBef>
            <a:spcAft>
              <a:spcPct val="15000"/>
            </a:spcAft>
            <a:buChar char="••"/>
          </a:pPr>
          <a:r>
            <a:rPr lang="zh-CN" altLang="en-US" sz="900" kern="1200" dirty="0" smtClean="0">
              <a:latin typeface="Microsoft YaHei" panose="020B0503020204020204" pitchFamily="34" charset="-122"/>
              <a:ea typeface="Microsoft YaHei" panose="020B0503020204020204" pitchFamily="34" charset="-122"/>
            </a:rPr>
            <a:t>系统</a:t>
          </a:r>
          <a:r>
            <a:rPr lang="en-US" altLang="zh-CN" sz="900" kern="1200" dirty="0" smtClean="0">
              <a:latin typeface="Microsoft YaHei" panose="020B0503020204020204" pitchFamily="34" charset="-122"/>
              <a:ea typeface="Microsoft YaHei" panose="020B0503020204020204" pitchFamily="34" charset="-122"/>
            </a:rPr>
            <a:t>l</a:t>
          </a:r>
          <a:r>
            <a:rPr lang="zh-CN" altLang="en-US" sz="900" kern="1200" dirty="0" smtClean="0">
              <a:latin typeface="Microsoft YaHei" panose="020B0503020204020204" pitchFamily="34" charset="-122"/>
              <a:ea typeface="Microsoft YaHei" panose="020B0503020204020204" pitchFamily="34" charset="-122"/>
            </a:rPr>
            <a:t>开发</a:t>
          </a:r>
          <a:endParaRPr lang="en-US" sz="900" kern="1200" dirty="0">
            <a:latin typeface="Microsoft YaHei" panose="020B0503020204020204" pitchFamily="34" charset="-122"/>
            <a:ea typeface="Microsoft YaHei" panose="020B0503020204020204" pitchFamily="34" charset="-122"/>
          </a:endParaRPr>
        </a:p>
      </dsp:txBody>
      <dsp:txXfrm>
        <a:off x="2927395" y="612690"/>
        <a:ext cx="803714" cy="732791"/>
      </dsp:txXfrm>
    </dsp:sp>
    <dsp:sp modelId="{61F48425-BA71-4679-A5C2-EC1500E5DEA4}">
      <dsp:nvSpPr>
        <dsp:cNvPr id="0" name=""/>
        <dsp:cNvSpPr/>
      </dsp:nvSpPr>
      <dsp:spPr>
        <a:xfrm>
          <a:off x="3708705" y="315831"/>
          <a:ext cx="272955" cy="211453"/>
        </a:xfrm>
        <a:prstGeom prst="rightArrow">
          <a:avLst>
            <a:gd name="adj1" fmla="val 60000"/>
            <a:gd name="adj2" fmla="val 50000"/>
          </a:avLst>
        </a:prstGeom>
        <a:gradFill rotWithShape="0">
          <a:gsLst>
            <a:gs pos="0">
              <a:schemeClr val="accent4">
                <a:hueOff val="5400000"/>
                <a:satOff val="-46666"/>
                <a:lumOff val="0"/>
                <a:alphaOff val="0"/>
                <a:shade val="51000"/>
                <a:satMod val="130000"/>
              </a:schemeClr>
            </a:gs>
            <a:gs pos="80000">
              <a:schemeClr val="accent4">
                <a:hueOff val="5400000"/>
                <a:satOff val="-46666"/>
                <a:lumOff val="0"/>
                <a:alphaOff val="0"/>
                <a:shade val="93000"/>
                <a:satMod val="130000"/>
              </a:schemeClr>
            </a:gs>
            <a:gs pos="100000">
              <a:schemeClr val="accent4">
                <a:hueOff val="5400000"/>
                <a:satOff val="-46666"/>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dirty="0">
            <a:latin typeface="Microsoft YaHei" panose="020B0503020204020204" pitchFamily="34" charset="-122"/>
            <a:ea typeface="Microsoft YaHei" panose="020B0503020204020204" pitchFamily="34" charset="-122"/>
          </a:endParaRPr>
        </a:p>
      </dsp:txBody>
      <dsp:txXfrm>
        <a:off x="3708705" y="358122"/>
        <a:ext cx="209519" cy="126871"/>
      </dsp:txXfrm>
    </dsp:sp>
    <dsp:sp modelId="{9EF81D7F-581E-4CCC-8526-FC8DF6589199}">
      <dsp:nvSpPr>
        <dsp:cNvPr id="0" name=""/>
        <dsp:cNvSpPr/>
      </dsp:nvSpPr>
      <dsp:spPr>
        <a:xfrm>
          <a:off x="4094963" y="253224"/>
          <a:ext cx="849310" cy="505002"/>
        </a:xfrm>
        <a:prstGeom prst="roundRect">
          <a:avLst>
            <a:gd name="adj" fmla="val 10000"/>
          </a:avLst>
        </a:prstGeom>
        <a:gradFill rotWithShape="0">
          <a:gsLst>
            <a:gs pos="0">
              <a:schemeClr val="accent4">
                <a:hueOff val="6480000"/>
                <a:satOff val="-56000"/>
                <a:lumOff val="0"/>
                <a:alphaOff val="0"/>
                <a:shade val="51000"/>
                <a:satMod val="130000"/>
              </a:schemeClr>
            </a:gs>
            <a:gs pos="80000">
              <a:schemeClr val="accent4">
                <a:hueOff val="6480000"/>
                <a:satOff val="-56000"/>
                <a:lumOff val="0"/>
                <a:alphaOff val="0"/>
                <a:shade val="93000"/>
                <a:satMod val="130000"/>
              </a:schemeClr>
            </a:gs>
            <a:gs pos="100000">
              <a:schemeClr val="accent4">
                <a:hueOff val="6480000"/>
                <a:satOff val="-5600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41910" numCol="1" spcCol="1270" anchor="ctr" anchorCtr="0">
          <a:noAutofit/>
        </a:bodyPr>
        <a:lstStyle/>
        <a:p>
          <a:pPr lvl="0" algn="ctr" defTabSz="488950">
            <a:lnSpc>
              <a:spcPct val="90000"/>
            </a:lnSpc>
            <a:spcBef>
              <a:spcPct val="0"/>
            </a:spcBef>
            <a:spcAft>
              <a:spcPct val="35000"/>
            </a:spcAft>
          </a:pPr>
          <a:r>
            <a:rPr lang="zh-CN" altLang="en-US" sz="1100" b="1" kern="1200" dirty="0" smtClean="0">
              <a:latin typeface="Microsoft YaHei" panose="020B0503020204020204" pitchFamily="34" charset="-122"/>
              <a:ea typeface="Microsoft YaHei" panose="020B0503020204020204" pitchFamily="34" charset="-122"/>
            </a:rPr>
            <a:t>系统测试</a:t>
          </a:r>
          <a:endParaRPr lang="en-US" sz="1100" b="1" kern="1200" dirty="0">
            <a:latin typeface="Microsoft YaHei" panose="020B0503020204020204" pitchFamily="34" charset="-122"/>
            <a:ea typeface="Microsoft YaHei" panose="020B0503020204020204" pitchFamily="34" charset="-122"/>
          </a:endParaRPr>
        </a:p>
      </dsp:txBody>
      <dsp:txXfrm>
        <a:off x="4094963" y="253224"/>
        <a:ext cx="849310" cy="336668"/>
      </dsp:txXfrm>
    </dsp:sp>
    <dsp:sp modelId="{6DE9F718-2C19-4947-8AC1-DF890DFF09B3}">
      <dsp:nvSpPr>
        <dsp:cNvPr id="0" name=""/>
        <dsp:cNvSpPr/>
      </dsp:nvSpPr>
      <dsp:spPr>
        <a:xfrm>
          <a:off x="4268918" y="589892"/>
          <a:ext cx="849310" cy="77838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6480000"/>
              <a:satOff val="-5600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altLang="zh-CN" sz="900" kern="1200" dirty="0" smtClean="0">
              <a:latin typeface="Microsoft YaHei" panose="020B0503020204020204" pitchFamily="34" charset="-122"/>
              <a:ea typeface="Microsoft YaHei" panose="020B0503020204020204" pitchFamily="34" charset="-122"/>
            </a:rPr>
            <a:t>AT</a:t>
          </a:r>
          <a:endParaRPr lang="en-US" sz="900" kern="1200" dirty="0">
            <a:latin typeface="Microsoft YaHei" panose="020B0503020204020204" pitchFamily="34" charset="-122"/>
            <a:ea typeface="Microsoft YaHei" panose="020B0503020204020204" pitchFamily="34" charset="-122"/>
          </a:endParaRPr>
        </a:p>
        <a:p>
          <a:pPr marL="57150" lvl="1" indent="-57150" algn="l" defTabSz="400050">
            <a:lnSpc>
              <a:spcPct val="90000"/>
            </a:lnSpc>
            <a:spcBef>
              <a:spcPct val="0"/>
            </a:spcBef>
            <a:spcAft>
              <a:spcPct val="15000"/>
            </a:spcAft>
            <a:buChar char="••"/>
          </a:pPr>
          <a:r>
            <a:rPr lang="en-US" altLang="zh-CN" sz="900" kern="1200" dirty="0" smtClean="0">
              <a:latin typeface="Microsoft YaHei" panose="020B0503020204020204" pitchFamily="34" charset="-122"/>
              <a:ea typeface="Microsoft YaHei" panose="020B0503020204020204" pitchFamily="34" charset="-122"/>
            </a:rPr>
            <a:t>SIT</a:t>
          </a:r>
          <a:endParaRPr lang="en-US" sz="900" kern="1200" dirty="0">
            <a:latin typeface="Microsoft YaHei" panose="020B0503020204020204" pitchFamily="34" charset="-122"/>
            <a:ea typeface="Microsoft YaHei" panose="020B0503020204020204" pitchFamily="34" charset="-122"/>
          </a:endParaRPr>
        </a:p>
        <a:p>
          <a:pPr marL="57150" lvl="1" indent="-57150" algn="l" defTabSz="400050">
            <a:lnSpc>
              <a:spcPct val="90000"/>
            </a:lnSpc>
            <a:spcBef>
              <a:spcPct val="0"/>
            </a:spcBef>
            <a:spcAft>
              <a:spcPct val="15000"/>
            </a:spcAft>
            <a:buChar char="••"/>
          </a:pPr>
          <a:r>
            <a:rPr lang="en-US" altLang="zh-CN" sz="900" kern="1200" dirty="0" smtClean="0">
              <a:latin typeface="Microsoft YaHei" panose="020B0503020204020204" pitchFamily="34" charset="-122"/>
              <a:ea typeface="Microsoft YaHei" panose="020B0503020204020204" pitchFamily="34" charset="-122"/>
            </a:rPr>
            <a:t>UAT</a:t>
          </a:r>
          <a:endParaRPr lang="en-US" sz="900" kern="1200" dirty="0">
            <a:latin typeface="Microsoft YaHei" panose="020B0503020204020204" pitchFamily="34" charset="-122"/>
            <a:ea typeface="Microsoft YaHei" panose="020B0503020204020204" pitchFamily="34" charset="-122"/>
          </a:endParaRPr>
        </a:p>
      </dsp:txBody>
      <dsp:txXfrm>
        <a:off x="4291716" y="612690"/>
        <a:ext cx="803714" cy="732791"/>
      </dsp:txXfrm>
    </dsp:sp>
    <dsp:sp modelId="{2663198D-29F0-4188-AFC6-5049ACD6EB09}">
      <dsp:nvSpPr>
        <dsp:cNvPr id="0" name=""/>
        <dsp:cNvSpPr/>
      </dsp:nvSpPr>
      <dsp:spPr>
        <a:xfrm>
          <a:off x="5073026" y="315831"/>
          <a:ext cx="272955" cy="211453"/>
        </a:xfrm>
        <a:prstGeom prst="rightArrow">
          <a:avLst>
            <a:gd name="adj1" fmla="val 60000"/>
            <a:gd name="adj2" fmla="val 50000"/>
          </a:avLst>
        </a:prstGeom>
        <a:gradFill rotWithShape="0">
          <a:gsLst>
            <a:gs pos="0">
              <a:schemeClr val="accent4">
                <a:hueOff val="8100000"/>
                <a:satOff val="-70000"/>
                <a:lumOff val="0"/>
                <a:alphaOff val="0"/>
                <a:shade val="51000"/>
                <a:satMod val="130000"/>
              </a:schemeClr>
            </a:gs>
            <a:gs pos="80000">
              <a:schemeClr val="accent4">
                <a:hueOff val="8100000"/>
                <a:satOff val="-70000"/>
                <a:lumOff val="0"/>
                <a:alphaOff val="0"/>
                <a:shade val="93000"/>
                <a:satMod val="130000"/>
              </a:schemeClr>
            </a:gs>
            <a:gs pos="100000">
              <a:schemeClr val="accent4">
                <a:hueOff val="8100000"/>
                <a:satOff val="-7000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dirty="0">
            <a:latin typeface="Microsoft YaHei" panose="020B0503020204020204" pitchFamily="34" charset="-122"/>
            <a:ea typeface="Microsoft YaHei" panose="020B0503020204020204" pitchFamily="34" charset="-122"/>
          </a:endParaRPr>
        </a:p>
      </dsp:txBody>
      <dsp:txXfrm>
        <a:off x="5073026" y="358122"/>
        <a:ext cx="209519" cy="126871"/>
      </dsp:txXfrm>
    </dsp:sp>
    <dsp:sp modelId="{84404E02-0763-442D-8A3F-F5ACCC6134BD}">
      <dsp:nvSpPr>
        <dsp:cNvPr id="0" name=""/>
        <dsp:cNvSpPr/>
      </dsp:nvSpPr>
      <dsp:spPr>
        <a:xfrm>
          <a:off x="5459283" y="253224"/>
          <a:ext cx="849310" cy="505002"/>
        </a:xfrm>
        <a:prstGeom prst="roundRect">
          <a:avLst>
            <a:gd name="adj" fmla="val 10000"/>
          </a:avLst>
        </a:prstGeom>
        <a:gradFill rotWithShape="0">
          <a:gsLst>
            <a:gs pos="0">
              <a:schemeClr val="accent4">
                <a:hueOff val="8640000"/>
                <a:satOff val="-74666"/>
                <a:lumOff val="0"/>
                <a:alphaOff val="0"/>
                <a:shade val="51000"/>
                <a:satMod val="130000"/>
              </a:schemeClr>
            </a:gs>
            <a:gs pos="80000">
              <a:schemeClr val="accent4">
                <a:hueOff val="8640000"/>
                <a:satOff val="-74666"/>
                <a:lumOff val="0"/>
                <a:alphaOff val="0"/>
                <a:shade val="93000"/>
                <a:satMod val="130000"/>
              </a:schemeClr>
            </a:gs>
            <a:gs pos="100000">
              <a:schemeClr val="accent4">
                <a:hueOff val="8640000"/>
                <a:satOff val="-74666"/>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41910" numCol="1" spcCol="1270" anchor="ctr" anchorCtr="0">
          <a:noAutofit/>
        </a:bodyPr>
        <a:lstStyle/>
        <a:p>
          <a:pPr lvl="0" algn="ctr" defTabSz="488950">
            <a:lnSpc>
              <a:spcPct val="90000"/>
            </a:lnSpc>
            <a:spcBef>
              <a:spcPct val="0"/>
            </a:spcBef>
            <a:spcAft>
              <a:spcPct val="35000"/>
            </a:spcAft>
          </a:pPr>
          <a:r>
            <a:rPr lang="zh-CN" altLang="en-US" sz="1100" b="1" kern="1200" dirty="0" smtClean="0">
              <a:latin typeface="Microsoft YaHei" panose="020B0503020204020204" pitchFamily="34" charset="-122"/>
              <a:ea typeface="Microsoft YaHei" panose="020B0503020204020204" pitchFamily="34" charset="-122"/>
            </a:rPr>
            <a:t>培训</a:t>
          </a:r>
          <a:r>
            <a:rPr lang="en-US" altLang="zh-CN" sz="1100" b="1" kern="1200" dirty="0" smtClean="0">
              <a:latin typeface="Microsoft YaHei" panose="020B0503020204020204" pitchFamily="34" charset="-122"/>
              <a:ea typeface="Microsoft YaHei" panose="020B0503020204020204" pitchFamily="34" charset="-122"/>
            </a:rPr>
            <a:t>&amp;</a:t>
          </a:r>
          <a:r>
            <a:rPr lang="zh-CN" altLang="en-US" sz="1100" b="1" kern="1200" dirty="0" smtClean="0">
              <a:latin typeface="Microsoft YaHei" panose="020B0503020204020204" pitchFamily="34" charset="-122"/>
              <a:ea typeface="Microsoft YaHei" panose="020B0503020204020204" pitchFamily="34" charset="-122"/>
            </a:rPr>
            <a:t>宣传</a:t>
          </a:r>
          <a:endParaRPr lang="en-US" sz="1100" b="1" kern="1200" dirty="0">
            <a:latin typeface="Microsoft YaHei" panose="020B0503020204020204" pitchFamily="34" charset="-122"/>
            <a:ea typeface="Microsoft YaHei" panose="020B0503020204020204" pitchFamily="34" charset="-122"/>
          </a:endParaRPr>
        </a:p>
      </dsp:txBody>
      <dsp:txXfrm>
        <a:off x="5459283" y="253224"/>
        <a:ext cx="849310" cy="336668"/>
      </dsp:txXfrm>
    </dsp:sp>
    <dsp:sp modelId="{D001A3C7-708A-4697-8194-F2586129A307}">
      <dsp:nvSpPr>
        <dsp:cNvPr id="0" name=""/>
        <dsp:cNvSpPr/>
      </dsp:nvSpPr>
      <dsp:spPr>
        <a:xfrm>
          <a:off x="5633239" y="589892"/>
          <a:ext cx="849310" cy="77838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8640000"/>
              <a:satOff val="-74666"/>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zh-CN" altLang="en-US" sz="900" kern="1200" dirty="0" smtClean="0">
              <a:latin typeface="Microsoft YaHei" panose="020B0503020204020204" pitchFamily="34" charset="-122"/>
              <a:ea typeface="Microsoft YaHei" panose="020B0503020204020204" pitchFamily="34" charset="-122"/>
            </a:rPr>
            <a:t>培训材料</a:t>
          </a:r>
          <a:endParaRPr lang="en-US" sz="900" kern="1200" dirty="0">
            <a:latin typeface="Microsoft YaHei" panose="020B0503020204020204" pitchFamily="34" charset="-122"/>
            <a:ea typeface="Microsoft YaHei" panose="020B0503020204020204" pitchFamily="34" charset="-122"/>
          </a:endParaRPr>
        </a:p>
        <a:p>
          <a:pPr marL="57150" lvl="1" indent="-57150" algn="l" defTabSz="400050">
            <a:lnSpc>
              <a:spcPct val="90000"/>
            </a:lnSpc>
            <a:spcBef>
              <a:spcPct val="0"/>
            </a:spcBef>
            <a:spcAft>
              <a:spcPct val="15000"/>
            </a:spcAft>
            <a:buChar char="••"/>
          </a:pPr>
          <a:r>
            <a:rPr lang="zh-CN" altLang="en-US" sz="900" kern="1200" dirty="0" smtClean="0">
              <a:latin typeface="Microsoft YaHei" panose="020B0503020204020204" pitchFamily="34" charset="-122"/>
              <a:ea typeface="Microsoft YaHei" panose="020B0503020204020204" pitchFamily="34" charset="-122"/>
            </a:rPr>
            <a:t>宣传材料</a:t>
          </a:r>
          <a:endParaRPr lang="en-US" sz="900" kern="1200" dirty="0">
            <a:latin typeface="Microsoft YaHei" panose="020B0503020204020204" pitchFamily="34" charset="-122"/>
            <a:ea typeface="Microsoft YaHei" panose="020B0503020204020204" pitchFamily="34" charset="-122"/>
          </a:endParaRPr>
        </a:p>
      </dsp:txBody>
      <dsp:txXfrm>
        <a:off x="5656037" y="612690"/>
        <a:ext cx="803714" cy="732791"/>
      </dsp:txXfrm>
    </dsp:sp>
    <dsp:sp modelId="{D2D4B4C3-BEB2-4D1D-95D6-3D8342B1140E}">
      <dsp:nvSpPr>
        <dsp:cNvPr id="0" name=""/>
        <dsp:cNvSpPr/>
      </dsp:nvSpPr>
      <dsp:spPr>
        <a:xfrm>
          <a:off x="6437347" y="315831"/>
          <a:ext cx="272955" cy="211453"/>
        </a:xfrm>
        <a:prstGeom prst="rightArrow">
          <a:avLst>
            <a:gd name="adj1" fmla="val 60000"/>
            <a:gd name="adj2" fmla="val 50000"/>
          </a:avLst>
        </a:prstGeom>
        <a:gradFill rotWithShape="0">
          <a:gsLst>
            <a:gs pos="0">
              <a:schemeClr val="accent4">
                <a:hueOff val="10800000"/>
                <a:satOff val="-93333"/>
                <a:lumOff val="0"/>
                <a:alphaOff val="0"/>
                <a:shade val="51000"/>
                <a:satMod val="130000"/>
              </a:schemeClr>
            </a:gs>
            <a:gs pos="80000">
              <a:schemeClr val="accent4">
                <a:hueOff val="10800000"/>
                <a:satOff val="-93333"/>
                <a:lumOff val="0"/>
                <a:alphaOff val="0"/>
                <a:shade val="93000"/>
                <a:satMod val="130000"/>
              </a:schemeClr>
            </a:gs>
            <a:gs pos="100000">
              <a:schemeClr val="accent4">
                <a:hueOff val="10800000"/>
                <a:satOff val="-93333"/>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dirty="0">
            <a:latin typeface="Microsoft YaHei" panose="020B0503020204020204" pitchFamily="34" charset="-122"/>
            <a:ea typeface="Microsoft YaHei" panose="020B0503020204020204" pitchFamily="34" charset="-122"/>
          </a:endParaRPr>
        </a:p>
      </dsp:txBody>
      <dsp:txXfrm>
        <a:off x="6437347" y="358122"/>
        <a:ext cx="209519" cy="126871"/>
      </dsp:txXfrm>
    </dsp:sp>
    <dsp:sp modelId="{BC1BB7A4-283B-427E-A35A-6E47F099DA29}">
      <dsp:nvSpPr>
        <dsp:cNvPr id="0" name=""/>
        <dsp:cNvSpPr/>
      </dsp:nvSpPr>
      <dsp:spPr>
        <a:xfrm>
          <a:off x="6823604" y="253224"/>
          <a:ext cx="849310" cy="505002"/>
        </a:xfrm>
        <a:prstGeom prst="roundRect">
          <a:avLst>
            <a:gd name="adj" fmla="val 10000"/>
          </a:avLst>
        </a:prstGeom>
        <a:gradFill rotWithShape="0">
          <a:gsLst>
            <a:gs pos="0">
              <a:schemeClr val="accent4">
                <a:hueOff val="10800000"/>
                <a:satOff val="-93333"/>
                <a:lumOff val="0"/>
                <a:alphaOff val="0"/>
                <a:shade val="51000"/>
                <a:satMod val="130000"/>
              </a:schemeClr>
            </a:gs>
            <a:gs pos="80000">
              <a:schemeClr val="accent4">
                <a:hueOff val="10800000"/>
                <a:satOff val="-93333"/>
                <a:lumOff val="0"/>
                <a:alphaOff val="0"/>
                <a:shade val="93000"/>
                <a:satMod val="130000"/>
              </a:schemeClr>
            </a:gs>
            <a:gs pos="100000">
              <a:schemeClr val="accent4">
                <a:hueOff val="10800000"/>
                <a:satOff val="-93333"/>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41910" numCol="1" spcCol="1270" anchor="ctr" anchorCtr="0">
          <a:noAutofit/>
        </a:bodyPr>
        <a:lstStyle/>
        <a:p>
          <a:pPr lvl="0" algn="ctr" defTabSz="488950">
            <a:lnSpc>
              <a:spcPct val="90000"/>
            </a:lnSpc>
            <a:spcBef>
              <a:spcPct val="0"/>
            </a:spcBef>
            <a:spcAft>
              <a:spcPct val="35000"/>
            </a:spcAft>
          </a:pPr>
          <a:r>
            <a:rPr lang="zh-CN" altLang="en-US" sz="1100" b="1" kern="1200" dirty="0" smtClean="0">
              <a:latin typeface="Microsoft YaHei" panose="020B0503020204020204" pitchFamily="34" charset="-122"/>
              <a:ea typeface="Microsoft YaHei" panose="020B0503020204020204" pitchFamily="34" charset="-122"/>
            </a:rPr>
            <a:t>系统上线</a:t>
          </a:r>
          <a:endParaRPr lang="en-US" sz="1100" b="1" kern="1200" dirty="0">
            <a:latin typeface="Microsoft YaHei" panose="020B0503020204020204" pitchFamily="34" charset="-122"/>
            <a:ea typeface="Microsoft YaHei" panose="020B0503020204020204" pitchFamily="34" charset="-122"/>
          </a:endParaRPr>
        </a:p>
      </dsp:txBody>
      <dsp:txXfrm>
        <a:off x="6823604" y="253224"/>
        <a:ext cx="849310" cy="336668"/>
      </dsp:txXfrm>
    </dsp:sp>
    <dsp:sp modelId="{EF1CB02A-440A-4B7C-A673-8F437B1C929F}">
      <dsp:nvSpPr>
        <dsp:cNvPr id="0" name=""/>
        <dsp:cNvSpPr/>
      </dsp:nvSpPr>
      <dsp:spPr>
        <a:xfrm>
          <a:off x="6997559" y="589892"/>
          <a:ext cx="849310" cy="77838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10800000"/>
              <a:satOff val="-93333"/>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zh-CN" altLang="en-US" sz="900" kern="1200" dirty="0" smtClean="0">
              <a:latin typeface="Microsoft YaHei" panose="020B0503020204020204" pitchFamily="34" charset="-122"/>
              <a:ea typeface="Microsoft YaHei" panose="020B0503020204020204" pitchFamily="34" charset="-122"/>
            </a:rPr>
            <a:t>上线支持</a:t>
          </a:r>
          <a:endParaRPr lang="en-US" sz="900" kern="1200" dirty="0">
            <a:latin typeface="Microsoft YaHei" panose="020B0503020204020204" pitchFamily="34" charset="-122"/>
            <a:ea typeface="Microsoft YaHei" panose="020B0503020204020204" pitchFamily="34" charset="-122"/>
          </a:endParaRPr>
        </a:p>
        <a:p>
          <a:pPr marL="57150" lvl="1" indent="-57150" algn="l" defTabSz="400050">
            <a:lnSpc>
              <a:spcPct val="90000"/>
            </a:lnSpc>
            <a:spcBef>
              <a:spcPct val="0"/>
            </a:spcBef>
            <a:spcAft>
              <a:spcPct val="15000"/>
            </a:spcAft>
            <a:buChar char="••"/>
          </a:pPr>
          <a:r>
            <a:rPr lang="zh-CN" altLang="en-US" sz="900" kern="1200" dirty="0" smtClean="0">
              <a:latin typeface="Microsoft YaHei" panose="020B0503020204020204" pitchFamily="34" charset="-122"/>
              <a:ea typeface="Microsoft YaHei" panose="020B0503020204020204" pitchFamily="34" charset="-122"/>
            </a:rPr>
            <a:t>上线后支持</a:t>
          </a:r>
          <a:endParaRPr lang="en-US" sz="900" kern="1200" dirty="0">
            <a:latin typeface="Microsoft YaHei" panose="020B0503020204020204" pitchFamily="34" charset="-122"/>
            <a:ea typeface="Microsoft YaHei" panose="020B0503020204020204" pitchFamily="34" charset="-122"/>
          </a:endParaRPr>
        </a:p>
      </dsp:txBody>
      <dsp:txXfrm>
        <a:off x="7020357" y="612690"/>
        <a:ext cx="803714" cy="73279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990B0-1DBF-4DE6-8B7D-223C812D1E2D}">
      <dsp:nvSpPr>
        <dsp:cNvPr id="0" name=""/>
        <dsp:cNvSpPr/>
      </dsp:nvSpPr>
      <dsp:spPr>
        <a:xfrm>
          <a:off x="-4594335" y="-704407"/>
          <a:ext cx="5472816" cy="5472816"/>
        </a:xfrm>
        <a:prstGeom prst="blockArc">
          <a:avLst>
            <a:gd name="adj1" fmla="val 18900000"/>
            <a:gd name="adj2" fmla="val 2700000"/>
            <a:gd name="adj3" fmla="val 395"/>
          </a:avLst>
        </a:pr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176AAE4-0DCE-418D-AF38-D26B5E69061B}">
      <dsp:nvSpPr>
        <dsp:cNvPr id="0" name=""/>
        <dsp:cNvSpPr/>
      </dsp:nvSpPr>
      <dsp:spPr>
        <a:xfrm>
          <a:off x="384538" y="253918"/>
          <a:ext cx="5656275" cy="508162"/>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3354"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effectLst>
                <a:outerShdw blurRad="38100" dist="38100" dir="2700000" algn="tl">
                  <a:srgbClr val="000000">
                    <a:alpha val="43137"/>
                  </a:srgbClr>
                </a:outerShdw>
              </a:effectLst>
              <a:latin typeface="Calibri" pitchFamily="34" charset="0"/>
            </a:rPr>
            <a:t>需求及方案的工作过程及方法</a:t>
          </a:r>
          <a:endParaRPr lang="zh-CN" altLang="en-US" sz="2000" b="0" kern="1200" dirty="0">
            <a:effectLst>
              <a:outerShdw blurRad="38100" dist="38100" dir="2700000" algn="tl">
                <a:srgbClr val="000000">
                  <a:alpha val="43137"/>
                </a:srgbClr>
              </a:outerShdw>
            </a:effectLst>
            <a:latin typeface="Calibri" pitchFamily="34" charset="0"/>
          </a:endParaRPr>
        </a:p>
      </dsp:txBody>
      <dsp:txXfrm>
        <a:off x="384538" y="253918"/>
        <a:ext cx="5656275" cy="508162"/>
      </dsp:txXfrm>
    </dsp:sp>
    <dsp:sp modelId="{04A614E4-D6E6-4BB5-9D23-DB86B6FB24A0}">
      <dsp:nvSpPr>
        <dsp:cNvPr id="0" name=""/>
        <dsp:cNvSpPr/>
      </dsp:nvSpPr>
      <dsp:spPr>
        <a:xfrm>
          <a:off x="66936" y="190398"/>
          <a:ext cx="635203" cy="635203"/>
        </a:xfrm>
        <a:prstGeom prst="ellipse">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BCAB171-1203-4B65-90BC-D865E005C125}">
      <dsp:nvSpPr>
        <dsp:cNvPr id="0" name=""/>
        <dsp:cNvSpPr/>
      </dsp:nvSpPr>
      <dsp:spPr>
        <a:xfrm>
          <a:off x="748672" y="1015918"/>
          <a:ext cx="5292140" cy="508162"/>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3354"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effectLst>
                <a:outerShdw blurRad="38100" dist="38100" dir="2700000" algn="tl">
                  <a:srgbClr val="000000">
                    <a:alpha val="43137"/>
                  </a:srgbClr>
                </a:outerShdw>
              </a:effectLst>
              <a:latin typeface="Calibri" pitchFamily="34" charset="0"/>
            </a:rPr>
            <a:t>交付件</a:t>
          </a:r>
          <a:endParaRPr lang="zh-CN" altLang="en-US" sz="2000" b="0" kern="1200" dirty="0">
            <a:effectLst>
              <a:outerShdw blurRad="38100" dist="38100" dir="2700000" algn="tl">
                <a:srgbClr val="000000">
                  <a:alpha val="43137"/>
                </a:srgbClr>
              </a:outerShdw>
            </a:effectLst>
            <a:latin typeface="Calibri" pitchFamily="34" charset="0"/>
          </a:endParaRPr>
        </a:p>
      </dsp:txBody>
      <dsp:txXfrm>
        <a:off x="748672" y="1015918"/>
        <a:ext cx="5292140" cy="508162"/>
      </dsp:txXfrm>
    </dsp:sp>
    <dsp:sp modelId="{975B190E-A12A-491A-96CD-5556018B848A}">
      <dsp:nvSpPr>
        <dsp:cNvPr id="0" name=""/>
        <dsp:cNvSpPr/>
      </dsp:nvSpPr>
      <dsp:spPr>
        <a:xfrm>
          <a:off x="431071" y="952398"/>
          <a:ext cx="635203" cy="635203"/>
        </a:xfrm>
        <a:prstGeom prst="ellipse">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33520A1-0D33-4985-B269-3FA6F1C8B090}">
      <dsp:nvSpPr>
        <dsp:cNvPr id="0" name=""/>
        <dsp:cNvSpPr/>
      </dsp:nvSpPr>
      <dsp:spPr>
        <a:xfrm>
          <a:off x="860432" y="1777918"/>
          <a:ext cx="5180380" cy="508162"/>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3354"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effectLst>
                <a:outerShdw blurRad="38100" dist="38100" dir="2700000" algn="tl">
                  <a:srgbClr val="000000">
                    <a:alpha val="43137"/>
                  </a:srgbClr>
                </a:outerShdw>
              </a:effectLst>
              <a:latin typeface="Calibri" pitchFamily="34" charset="0"/>
            </a:rPr>
            <a:t>需求规划及变更管理</a:t>
          </a:r>
          <a:endParaRPr lang="zh-CN" altLang="en-US" sz="2000" b="0" kern="1200" dirty="0">
            <a:effectLst>
              <a:outerShdw blurRad="38100" dist="38100" dir="2700000" algn="tl">
                <a:srgbClr val="000000">
                  <a:alpha val="43137"/>
                </a:srgbClr>
              </a:outerShdw>
            </a:effectLst>
            <a:latin typeface="Calibri" pitchFamily="34" charset="0"/>
          </a:endParaRPr>
        </a:p>
      </dsp:txBody>
      <dsp:txXfrm>
        <a:off x="860432" y="1777918"/>
        <a:ext cx="5180380" cy="508162"/>
      </dsp:txXfrm>
    </dsp:sp>
    <dsp:sp modelId="{E29557C1-82E8-4303-ABE2-B20F496C0CC4}">
      <dsp:nvSpPr>
        <dsp:cNvPr id="0" name=""/>
        <dsp:cNvSpPr/>
      </dsp:nvSpPr>
      <dsp:spPr>
        <a:xfrm>
          <a:off x="542831" y="1714398"/>
          <a:ext cx="635203" cy="635203"/>
        </a:xfrm>
        <a:prstGeom prst="ellipse">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278396C-2713-4512-B5B2-A7DC351A4F08}">
      <dsp:nvSpPr>
        <dsp:cNvPr id="0" name=""/>
        <dsp:cNvSpPr/>
      </dsp:nvSpPr>
      <dsp:spPr>
        <a:xfrm>
          <a:off x="748672" y="2539918"/>
          <a:ext cx="5292140" cy="508162"/>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3354"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effectLst>
                <a:outerShdw blurRad="38100" dist="38100" dir="2700000" algn="tl">
                  <a:srgbClr val="000000">
                    <a:alpha val="43137"/>
                  </a:srgbClr>
                </a:outerShdw>
              </a:effectLst>
              <a:latin typeface="Calibri" pitchFamily="34" charset="0"/>
            </a:rPr>
            <a:t>考核指标</a:t>
          </a:r>
          <a:endParaRPr lang="zh-CN" altLang="en-US" sz="2000" b="0" kern="1200" dirty="0">
            <a:effectLst>
              <a:outerShdw blurRad="38100" dist="38100" dir="2700000" algn="tl">
                <a:srgbClr val="000000">
                  <a:alpha val="43137"/>
                </a:srgbClr>
              </a:outerShdw>
            </a:effectLst>
            <a:latin typeface="Calibri" pitchFamily="34" charset="0"/>
          </a:endParaRPr>
        </a:p>
      </dsp:txBody>
      <dsp:txXfrm>
        <a:off x="748672" y="2539918"/>
        <a:ext cx="5292140" cy="508162"/>
      </dsp:txXfrm>
    </dsp:sp>
    <dsp:sp modelId="{3CF85776-44D1-445E-9574-29875DC4D00B}">
      <dsp:nvSpPr>
        <dsp:cNvPr id="0" name=""/>
        <dsp:cNvSpPr/>
      </dsp:nvSpPr>
      <dsp:spPr>
        <a:xfrm>
          <a:off x="431071" y="2476398"/>
          <a:ext cx="635203" cy="635203"/>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47C9AAD-A6DA-4471-830B-F48D3B4D72D6}">
      <dsp:nvSpPr>
        <dsp:cNvPr id="0" name=""/>
        <dsp:cNvSpPr/>
      </dsp:nvSpPr>
      <dsp:spPr>
        <a:xfrm>
          <a:off x="384538" y="3301918"/>
          <a:ext cx="5656275" cy="508162"/>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3354"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effectLst>
                <a:outerShdw blurRad="38100" dist="38100" dir="2700000" algn="tl">
                  <a:srgbClr val="000000">
                    <a:alpha val="43137"/>
                  </a:srgbClr>
                </a:outerShdw>
              </a:effectLst>
              <a:latin typeface="Calibri" pitchFamily="34" charset="0"/>
            </a:rPr>
            <a:t>风险与求助</a:t>
          </a:r>
          <a:endParaRPr lang="zh-CN" altLang="en-US" sz="2000" b="0" kern="1200" dirty="0">
            <a:effectLst>
              <a:outerShdw blurRad="38100" dist="38100" dir="2700000" algn="tl">
                <a:srgbClr val="000000">
                  <a:alpha val="43137"/>
                </a:srgbClr>
              </a:outerShdw>
            </a:effectLst>
            <a:latin typeface="Calibri" pitchFamily="34" charset="0"/>
          </a:endParaRPr>
        </a:p>
      </dsp:txBody>
      <dsp:txXfrm>
        <a:off x="384538" y="3301918"/>
        <a:ext cx="5656275" cy="508162"/>
      </dsp:txXfrm>
    </dsp:sp>
    <dsp:sp modelId="{A9D96E11-8FD5-432A-9A5F-7A6852CD7801}">
      <dsp:nvSpPr>
        <dsp:cNvPr id="0" name=""/>
        <dsp:cNvSpPr/>
      </dsp:nvSpPr>
      <dsp:spPr>
        <a:xfrm>
          <a:off x="66936" y="3238398"/>
          <a:ext cx="635203" cy="635203"/>
        </a:xfrm>
        <a:prstGeom prst="ellipse">
          <a:avLst/>
        </a:prstGeom>
        <a:solidFill>
          <a:schemeClr val="lt1">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990B0-1DBF-4DE6-8B7D-223C812D1E2D}">
      <dsp:nvSpPr>
        <dsp:cNvPr id="0" name=""/>
        <dsp:cNvSpPr/>
      </dsp:nvSpPr>
      <dsp:spPr>
        <a:xfrm>
          <a:off x="-4594335" y="-704407"/>
          <a:ext cx="5472816" cy="5472816"/>
        </a:xfrm>
        <a:prstGeom prst="blockArc">
          <a:avLst>
            <a:gd name="adj1" fmla="val 18900000"/>
            <a:gd name="adj2" fmla="val 2700000"/>
            <a:gd name="adj3" fmla="val 395"/>
          </a:avLst>
        </a:pr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176AAE4-0DCE-418D-AF38-D26B5E69061B}">
      <dsp:nvSpPr>
        <dsp:cNvPr id="0" name=""/>
        <dsp:cNvSpPr/>
      </dsp:nvSpPr>
      <dsp:spPr>
        <a:xfrm>
          <a:off x="384538" y="253918"/>
          <a:ext cx="5656275" cy="508162"/>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3354"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effectLst>
                <a:outerShdw blurRad="38100" dist="38100" dir="2700000" algn="tl">
                  <a:srgbClr val="000000">
                    <a:alpha val="43137"/>
                  </a:srgbClr>
                </a:outerShdw>
              </a:effectLst>
              <a:latin typeface="Calibri" pitchFamily="34" charset="0"/>
            </a:rPr>
            <a:t>需求及方案的工作过程及方法</a:t>
          </a:r>
          <a:endParaRPr lang="zh-CN" altLang="en-US" sz="2000" b="0" kern="1200" dirty="0">
            <a:effectLst>
              <a:outerShdw blurRad="38100" dist="38100" dir="2700000" algn="tl">
                <a:srgbClr val="000000">
                  <a:alpha val="43137"/>
                </a:srgbClr>
              </a:outerShdw>
            </a:effectLst>
            <a:latin typeface="Calibri" pitchFamily="34" charset="0"/>
          </a:endParaRPr>
        </a:p>
      </dsp:txBody>
      <dsp:txXfrm>
        <a:off x="384538" y="253918"/>
        <a:ext cx="5656275" cy="508162"/>
      </dsp:txXfrm>
    </dsp:sp>
    <dsp:sp modelId="{04A614E4-D6E6-4BB5-9D23-DB86B6FB24A0}">
      <dsp:nvSpPr>
        <dsp:cNvPr id="0" name=""/>
        <dsp:cNvSpPr/>
      </dsp:nvSpPr>
      <dsp:spPr>
        <a:xfrm>
          <a:off x="66936" y="190398"/>
          <a:ext cx="635203" cy="635203"/>
        </a:xfrm>
        <a:prstGeom prst="ellipse">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BCAB171-1203-4B65-90BC-D865E005C125}">
      <dsp:nvSpPr>
        <dsp:cNvPr id="0" name=""/>
        <dsp:cNvSpPr/>
      </dsp:nvSpPr>
      <dsp:spPr>
        <a:xfrm>
          <a:off x="748672" y="1015918"/>
          <a:ext cx="5292140" cy="508162"/>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3354"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effectLst>
                <a:outerShdw blurRad="38100" dist="38100" dir="2700000" algn="tl">
                  <a:srgbClr val="000000">
                    <a:alpha val="43137"/>
                  </a:srgbClr>
                </a:outerShdw>
              </a:effectLst>
              <a:latin typeface="Calibri" pitchFamily="34" charset="0"/>
            </a:rPr>
            <a:t>交付件</a:t>
          </a:r>
          <a:endParaRPr lang="zh-CN" altLang="en-US" sz="2000" b="0" kern="1200" dirty="0">
            <a:effectLst>
              <a:outerShdw blurRad="38100" dist="38100" dir="2700000" algn="tl">
                <a:srgbClr val="000000">
                  <a:alpha val="43137"/>
                </a:srgbClr>
              </a:outerShdw>
            </a:effectLst>
            <a:latin typeface="Calibri" pitchFamily="34" charset="0"/>
          </a:endParaRPr>
        </a:p>
      </dsp:txBody>
      <dsp:txXfrm>
        <a:off x="748672" y="1015918"/>
        <a:ext cx="5292140" cy="508162"/>
      </dsp:txXfrm>
    </dsp:sp>
    <dsp:sp modelId="{975B190E-A12A-491A-96CD-5556018B848A}">
      <dsp:nvSpPr>
        <dsp:cNvPr id="0" name=""/>
        <dsp:cNvSpPr/>
      </dsp:nvSpPr>
      <dsp:spPr>
        <a:xfrm>
          <a:off x="431071" y="952398"/>
          <a:ext cx="635203" cy="635203"/>
        </a:xfrm>
        <a:prstGeom prst="ellipse">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33520A1-0D33-4985-B269-3FA6F1C8B090}">
      <dsp:nvSpPr>
        <dsp:cNvPr id="0" name=""/>
        <dsp:cNvSpPr/>
      </dsp:nvSpPr>
      <dsp:spPr>
        <a:xfrm>
          <a:off x="860432" y="1777918"/>
          <a:ext cx="5180380" cy="508162"/>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3354"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effectLst>
                <a:outerShdw blurRad="38100" dist="38100" dir="2700000" algn="tl">
                  <a:srgbClr val="000000">
                    <a:alpha val="43137"/>
                  </a:srgbClr>
                </a:outerShdw>
              </a:effectLst>
              <a:latin typeface="Calibri" pitchFamily="34" charset="0"/>
            </a:rPr>
            <a:t>需求规划及变更管理</a:t>
          </a:r>
          <a:endParaRPr lang="zh-CN" altLang="en-US" sz="2000" b="0" kern="1200" dirty="0">
            <a:effectLst>
              <a:outerShdw blurRad="38100" dist="38100" dir="2700000" algn="tl">
                <a:srgbClr val="000000">
                  <a:alpha val="43137"/>
                </a:srgbClr>
              </a:outerShdw>
            </a:effectLst>
            <a:latin typeface="Calibri" pitchFamily="34" charset="0"/>
          </a:endParaRPr>
        </a:p>
      </dsp:txBody>
      <dsp:txXfrm>
        <a:off x="860432" y="1777918"/>
        <a:ext cx="5180380" cy="508162"/>
      </dsp:txXfrm>
    </dsp:sp>
    <dsp:sp modelId="{E29557C1-82E8-4303-ABE2-B20F496C0CC4}">
      <dsp:nvSpPr>
        <dsp:cNvPr id="0" name=""/>
        <dsp:cNvSpPr/>
      </dsp:nvSpPr>
      <dsp:spPr>
        <a:xfrm>
          <a:off x="542831" y="1714398"/>
          <a:ext cx="635203" cy="635203"/>
        </a:xfrm>
        <a:prstGeom prst="ellipse">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278396C-2713-4512-B5B2-A7DC351A4F08}">
      <dsp:nvSpPr>
        <dsp:cNvPr id="0" name=""/>
        <dsp:cNvSpPr/>
      </dsp:nvSpPr>
      <dsp:spPr>
        <a:xfrm>
          <a:off x="748672" y="2539918"/>
          <a:ext cx="5292140" cy="508162"/>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3354"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effectLst>
                <a:outerShdw blurRad="38100" dist="38100" dir="2700000" algn="tl">
                  <a:srgbClr val="000000">
                    <a:alpha val="43137"/>
                  </a:srgbClr>
                </a:outerShdw>
              </a:effectLst>
              <a:latin typeface="Calibri" pitchFamily="34" charset="0"/>
            </a:rPr>
            <a:t>考核指标</a:t>
          </a:r>
          <a:endParaRPr lang="zh-CN" altLang="en-US" sz="2000" b="0" kern="1200" dirty="0">
            <a:effectLst>
              <a:outerShdw blurRad="38100" dist="38100" dir="2700000" algn="tl">
                <a:srgbClr val="000000">
                  <a:alpha val="43137"/>
                </a:srgbClr>
              </a:outerShdw>
            </a:effectLst>
            <a:latin typeface="Calibri" pitchFamily="34" charset="0"/>
          </a:endParaRPr>
        </a:p>
      </dsp:txBody>
      <dsp:txXfrm>
        <a:off x="748672" y="2539918"/>
        <a:ext cx="5292140" cy="508162"/>
      </dsp:txXfrm>
    </dsp:sp>
    <dsp:sp modelId="{3CF85776-44D1-445E-9574-29875DC4D00B}">
      <dsp:nvSpPr>
        <dsp:cNvPr id="0" name=""/>
        <dsp:cNvSpPr/>
      </dsp:nvSpPr>
      <dsp:spPr>
        <a:xfrm>
          <a:off x="431071" y="2476398"/>
          <a:ext cx="635203" cy="635203"/>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47C9AAD-A6DA-4471-830B-F48D3B4D72D6}">
      <dsp:nvSpPr>
        <dsp:cNvPr id="0" name=""/>
        <dsp:cNvSpPr/>
      </dsp:nvSpPr>
      <dsp:spPr>
        <a:xfrm>
          <a:off x="384538" y="3301918"/>
          <a:ext cx="5656275" cy="508162"/>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3354" tIns="50800" rIns="50800" bIns="50800" numCol="1" spcCol="1270" anchor="ctr" anchorCtr="0">
          <a:noAutofit/>
        </a:bodyPr>
        <a:lstStyle/>
        <a:p>
          <a:pPr lvl="0" algn="l" defTabSz="889000">
            <a:lnSpc>
              <a:spcPct val="90000"/>
            </a:lnSpc>
            <a:spcBef>
              <a:spcPct val="0"/>
            </a:spcBef>
            <a:spcAft>
              <a:spcPct val="35000"/>
            </a:spcAft>
          </a:pPr>
          <a:r>
            <a:rPr lang="zh-CN" altLang="en-US" sz="2000" b="0" kern="1200" dirty="0" smtClean="0">
              <a:effectLst>
                <a:outerShdw blurRad="38100" dist="38100" dir="2700000" algn="tl">
                  <a:srgbClr val="000000">
                    <a:alpha val="43137"/>
                  </a:srgbClr>
                </a:outerShdw>
              </a:effectLst>
              <a:latin typeface="Calibri" pitchFamily="34" charset="0"/>
            </a:rPr>
            <a:t>风险与求助</a:t>
          </a:r>
          <a:endParaRPr lang="zh-CN" altLang="en-US" sz="2000" b="0" kern="1200" dirty="0">
            <a:effectLst>
              <a:outerShdw blurRad="38100" dist="38100" dir="2700000" algn="tl">
                <a:srgbClr val="000000">
                  <a:alpha val="43137"/>
                </a:srgbClr>
              </a:outerShdw>
            </a:effectLst>
            <a:latin typeface="Calibri" pitchFamily="34" charset="0"/>
          </a:endParaRPr>
        </a:p>
      </dsp:txBody>
      <dsp:txXfrm>
        <a:off x="384538" y="3301918"/>
        <a:ext cx="5656275" cy="508162"/>
      </dsp:txXfrm>
    </dsp:sp>
    <dsp:sp modelId="{A9D96E11-8FD5-432A-9A5F-7A6852CD7801}">
      <dsp:nvSpPr>
        <dsp:cNvPr id="0" name=""/>
        <dsp:cNvSpPr/>
      </dsp:nvSpPr>
      <dsp:spPr>
        <a:xfrm>
          <a:off x="66936" y="3238398"/>
          <a:ext cx="635203" cy="635203"/>
        </a:xfrm>
        <a:prstGeom prst="ellipse">
          <a:avLst/>
        </a:prstGeom>
        <a:solidFill>
          <a:schemeClr val="lt1">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D6DA8D-A97B-4C9A-B986-3B96E7AF2C3F}">
      <dsp:nvSpPr>
        <dsp:cNvPr id="0" name=""/>
        <dsp:cNvSpPr/>
      </dsp:nvSpPr>
      <dsp:spPr>
        <a:xfrm>
          <a:off x="2061656" y="1124000"/>
          <a:ext cx="1565318" cy="1565318"/>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b="1" kern="1200" dirty="0" smtClean="0">
              <a:latin typeface="Microsoft YaHei" panose="020B0503020204020204" pitchFamily="34" charset="-122"/>
              <a:ea typeface="Microsoft YaHei" panose="020B0503020204020204" pitchFamily="34" charset="-122"/>
            </a:rPr>
            <a:t>功能设计</a:t>
          </a:r>
          <a:r>
            <a:rPr lang="en-US" altLang="zh-CN" sz="1200" kern="1200" dirty="0" smtClean="0">
              <a:latin typeface="Microsoft YaHei" panose="020B0503020204020204" pitchFamily="34" charset="-122"/>
              <a:ea typeface="Microsoft YaHei" panose="020B0503020204020204" pitchFamily="34" charset="-122"/>
            </a:rPr>
            <a:t>(Lead, Opportunity, Proposal, …)</a:t>
          </a:r>
          <a:endParaRPr lang="en-US" sz="1200" kern="1200" dirty="0">
            <a:latin typeface="Microsoft YaHei" panose="020B0503020204020204" pitchFamily="34" charset="-122"/>
            <a:ea typeface="Microsoft YaHei" panose="020B0503020204020204" pitchFamily="34" charset="-122"/>
          </a:endParaRPr>
        </a:p>
      </dsp:txBody>
      <dsp:txXfrm>
        <a:off x="2290892" y="1353236"/>
        <a:ext cx="1106846" cy="1106846"/>
      </dsp:txXfrm>
    </dsp:sp>
    <dsp:sp modelId="{E394E5A7-F085-4400-B554-2D4DC7BB72D8}">
      <dsp:nvSpPr>
        <dsp:cNvPr id="0" name=""/>
        <dsp:cNvSpPr/>
      </dsp:nvSpPr>
      <dsp:spPr>
        <a:xfrm>
          <a:off x="2452986" y="8479"/>
          <a:ext cx="782659" cy="782659"/>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Microsoft YaHei" panose="020B0503020204020204" pitchFamily="34" charset="-122"/>
              <a:ea typeface="Microsoft YaHei" panose="020B0503020204020204" pitchFamily="34" charset="-122"/>
            </a:rPr>
            <a:t>可推广为跨模块的通用需求？</a:t>
          </a:r>
          <a:endParaRPr lang="en-US" sz="1200" kern="1200" dirty="0">
            <a:latin typeface="Microsoft YaHei" panose="020B0503020204020204" pitchFamily="34" charset="-122"/>
            <a:ea typeface="Microsoft YaHei" panose="020B0503020204020204" pitchFamily="34" charset="-122"/>
          </a:endParaRPr>
        </a:p>
      </dsp:txBody>
      <dsp:txXfrm>
        <a:off x="2567604" y="123097"/>
        <a:ext cx="553423" cy="553423"/>
      </dsp:txXfrm>
    </dsp:sp>
    <dsp:sp modelId="{1DE06F88-F0FE-4449-BECD-8F451761EDE7}">
      <dsp:nvSpPr>
        <dsp:cNvPr id="0" name=""/>
        <dsp:cNvSpPr/>
      </dsp:nvSpPr>
      <dsp:spPr>
        <a:xfrm>
          <a:off x="3065877" y="138753"/>
          <a:ext cx="782659" cy="782659"/>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Microsoft YaHei" panose="020B0503020204020204" pitchFamily="34" charset="-122"/>
              <a:ea typeface="Microsoft YaHei" panose="020B0503020204020204" pitchFamily="34" charset="-122"/>
            </a:rPr>
            <a:t>端到端考虑？</a:t>
          </a:r>
          <a:endParaRPr lang="en-US" sz="1200" kern="1200" dirty="0">
            <a:latin typeface="Microsoft YaHei" panose="020B0503020204020204" pitchFamily="34" charset="-122"/>
            <a:ea typeface="Microsoft YaHei" panose="020B0503020204020204" pitchFamily="34" charset="-122"/>
          </a:endParaRPr>
        </a:p>
      </dsp:txBody>
      <dsp:txXfrm>
        <a:off x="3180495" y="253371"/>
        <a:ext cx="553423" cy="553423"/>
      </dsp:txXfrm>
    </dsp:sp>
    <dsp:sp modelId="{1E3DAF5C-EB6F-4CA8-9D21-B276325648DB}">
      <dsp:nvSpPr>
        <dsp:cNvPr id="0" name=""/>
        <dsp:cNvSpPr/>
      </dsp:nvSpPr>
      <dsp:spPr>
        <a:xfrm>
          <a:off x="3572794" y="507050"/>
          <a:ext cx="782659" cy="782659"/>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smtClean="0">
              <a:latin typeface="Microsoft YaHei" panose="020B0503020204020204" pitchFamily="34" charset="-122"/>
              <a:ea typeface="Microsoft YaHei" panose="020B0503020204020204" pitchFamily="34" charset="-122"/>
            </a:rPr>
            <a:t>涉及集成？</a:t>
          </a:r>
          <a:endParaRPr lang="en-US" sz="1200" kern="1200" dirty="0">
            <a:latin typeface="Microsoft YaHei" panose="020B0503020204020204" pitchFamily="34" charset="-122"/>
            <a:ea typeface="Microsoft YaHei" panose="020B0503020204020204" pitchFamily="34" charset="-122"/>
          </a:endParaRPr>
        </a:p>
      </dsp:txBody>
      <dsp:txXfrm>
        <a:off x="3687412" y="621668"/>
        <a:ext cx="553423" cy="553423"/>
      </dsp:txXfrm>
    </dsp:sp>
    <dsp:sp modelId="{B023B21B-C42D-4B03-B409-C4613DBD0FBF}">
      <dsp:nvSpPr>
        <dsp:cNvPr id="0" name=""/>
        <dsp:cNvSpPr/>
      </dsp:nvSpPr>
      <dsp:spPr>
        <a:xfrm>
          <a:off x="3886086" y="1049687"/>
          <a:ext cx="782659" cy="782659"/>
        </a:xfrm>
        <a:prstGeom prst="ellipse">
          <a:avLst/>
        </a:prstGeom>
        <a:gradFill rotWithShape="0">
          <a:gsLst>
            <a:gs pos="0">
              <a:schemeClr val="accent6">
                <a:alpha val="50000"/>
                <a:hueOff val="0"/>
                <a:satOff val="0"/>
                <a:lumOff val="0"/>
                <a:alphaOff val="0"/>
                <a:shade val="51000"/>
                <a:satMod val="130000"/>
              </a:schemeClr>
            </a:gs>
            <a:gs pos="80000">
              <a:schemeClr val="accent6">
                <a:alpha val="50000"/>
                <a:hueOff val="0"/>
                <a:satOff val="0"/>
                <a:lumOff val="0"/>
                <a:alphaOff val="0"/>
                <a:shade val="93000"/>
                <a:satMod val="130000"/>
              </a:schemeClr>
            </a:gs>
            <a:gs pos="100000">
              <a:schemeClr val="accent6">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Microsoft YaHei" panose="020B0503020204020204" pitchFamily="34" charset="-122"/>
              <a:ea typeface="Microsoft YaHei" panose="020B0503020204020204" pitchFamily="34" charset="-122"/>
            </a:rPr>
            <a:t>影响到其他系统？</a:t>
          </a:r>
          <a:endParaRPr lang="en-US" sz="1200" kern="1200" dirty="0">
            <a:latin typeface="Microsoft YaHei" panose="020B0503020204020204" pitchFamily="34" charset="-122"/>
            <a:ea typeface="Microsoft YaHei" panose="020B0503020204020204" pitchFamily="34" charset="-122"/>
          </a:endParaRPr>
        </a:p>
      </dsp:txBody>
      <dsp:txXfrm>
        <a:off x="4000704" y="1164305"/>
        <a:ext cx="553423" cy="553423"/>
      </dsp:txXfrm>
    </dsp:sp>
    <dsp:sp modelId="{A32AC108-56CE-4B7D-9470-19CB3B286072}">
      <dsp:nvSpPr>
        <dsp:cNvPr id="0" name=""/>
        <dsp:cNvSpPr/>
      </dsp:nvSpPr>
      <dsp:spPr>
        <a:xfrm>
          <a:off x="3951582" y="1672839"/>
          <a:ext cx="782659" cy="782659"/>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Microsoft YaHei" panose="020B0503020204020204" pitchFamily="34" charset="-122"/>
              <a:ea typeface="Microsoft YaHei" panose="020B0503020204020204" pitchFamily="34" charset="-122"/>
            </a:rPr>
            <a:t>涉及报表？</a:t>
          </a:r>
          <a:endParaRPr lang="en-US" sz="1200" kern="1200" dirty="0">
            <a:latin typeface="Microsoft YaHei" panose="020B0503020204020204" pitchFamily="34" charset="-122"/>
            <a:ea typeface="Microsoft YaHei" panose="020B0503020204020204" pitchFamily="34" charset="-122"/>
          </a:endParaRPr>
        </a:p>
      </dsp:txBody>
      <dsp:txXfrm>
        <a:off x="4066200" y="1787457"/>
        <a:ext cx="553423" cy="553423"/>
      </dsp:txXfrm>
    </dsp:sp>
    <dsp:sp modelId="{270FAD30-978D-48AC-8F50-171DE816E9DD}">
      <dsp:nvSpPr>
        <dsp:cNvPr id="0" name=""/>
        <dsp:cNvSpPr/>
      </dsp:nvSpPr>
      <dsp:spPr>
        <a:xfrm>
          <a:off x="3757957" y="2268755"/>
          <a:ext cx="782659" cy="782659"/>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Microsoft YaHei" panose="020B0503020204020204" pitchFamily="34" charset="-122"/>
              <a:ea typeface="Microsoft YaHei" panose="020B0503020204020204" pitchFamily="34" charset="-122"/>
            </a:rPr>
            <a:t>涉及历史数据？</a:t>
          </a:r>
          <a:endParaRPr lang="en-US" sz="1200" kern="1200" dirty="0">
            <a:latin typeface="Microsoft YaHei" panose="020B0503020204020204" pitchFamily="34" charset="-122"/>
            <a:ea typeface="Microsoft YaHei" panose="020B0503020204020204" pitchFamily="34" charset="-122"/>
          </a:endParaRPr>
        </a:p>
      </dsp:txBody>
      <dsp:txXfrm>
        <a:off x="3872575" y="2383373"/>
        <a:ext cx="553423" cy="553423"/>
      </dsp:txXfrm>
    </dsp:sp>
    <dsp:sp modelId="{4872D4E5-6D54-47E6-B42F-F9642C91F55F}">
      <dsp:nvSpPr>
        <dsp:cNvPr id="0" name=""/>
        <dsp:cNvSpPr/>
      </dsp:nvSpPr>
      <dsp:spPr>
        <a:xfrm>
          <a:off x="3338691" y="2734398"/>
          <a:ext cx="782659" cy="782659"/>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Microsoft YaHei" panose="020B0503020204020204" pitchFamily="34" charset="-122"/>
              <a:ea typeface="Microsoft YaHei" panose="020B0503020204020204" pitchFamily="34" charset="-122"/>
            </a:rPr>
            <a:t>涉及其他功能模块？</a:t>
          </a:r>
          <a:endParaRPr lang="en-US" sz="1200" kern="1200" dirty="0">
            <a:latin typeface="Microsoft YaHei" panose="020B0503020204020204" pitchFamily="34" charset="-122"/>
            <a:ea typeface="Microsoft YaHei" panose="020B0503020204020204" pitchFamily="34" charset="-122"/>
          </a:endParaRPr>
        </a:p>
      </dsp:txBody>
      <dsp:txXfrm>
        <a:off x="3453309" y="2849016"/>
        <a:ext cx="553423" cy="553423"/>
      </dsp:txXfrm>
    </dsp:sp>
    <dsp:sp modelId="{6C90761D-5A50-4CDA-B7DE-3B2EE5182127}">
      <dsp:nvSpPr>
        <dsp:cNvPr id="0" name=""/>
        <dsp:cNvSpPr/>
      </dsp:nvSpPr>
      <dsp:spPr>
        <a:xfrm>
          <a:off x="2766278" y="2989253"/>
          <a:ext cx="782659" cy="782659"/>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Microsoft YaHei" panose="020B0503020204020204" pitchFamily="34" charset="-122"/>
              <a:ea typeface="Microsoft YaHei" panose="020B0503020204020204" pitchFamily="34" charset="-122"/>
            </a:rPr>
            <a:t>涉及导入导出模板及一线小工具？</a:t>
          </a:r>
          <a:endParaRPr lang="en-US" sz="1100" kern="1200" dirty="0">
            <a:latin typeface="Microsoft YaHei" panose="020B0503020204020204" pitchFamily="34" charset="-122"/>
            <a:ea typeface="Microsoft YaHei" panose="020B0503020204020204" pitchFamily="34" charset="-122"/>
          </a:endParaRPr>
        </a:p>
      </dsp:txBody>
      <dsp:txXfrm>
        <a:off x="2880896" y="3103871"/>
        <a:ext cx="553423" cy="553423"/>
      </dsp:txXfrm>
    </dsp:sp>
    <dsp:sp modelId="{7E20C3B4-4C15-4F01-A3F0-4881433D3567}">
      <dsp:nvSpPr>
        <dsp:cNvPr id="0" name=""/>
        <dsp:cNvSpPr/>
      </dsp:nvSpPr>
      <dsp:spPr>
        <a:xfrm>
          <a:off x="2139694" y="2989253"/>
          <a:ext cx="782659" cy="782659"/>
        </a:xfrm>
        <a:prstGeom prst="ellipse">
          <a:avLst/>
        </a:prstGeom>
        <a:gradFill rotWithShape="0">
          <a:gsLst>
            <a:gs pos="0">
              <a:schemeClr val="accent6">
                <a:alpha val="50000"/>
                <a:hueOff val="0"/>
                <a:satOff val="0"/>
                <a:lumOff val="0"/>
                <a:alphaOff val="0"/>
                <a:shade val="51000"/>
                <a:satMod val="130000"/>
              </a:schemeClr>
            </a:gs>
            <a:gs pos="80000">
              <a:schemeClr val="accent6">
                <a:alpha val="50000"/>
                <a:hueOff val="0"/>
                <a:satOff val="0"/>
                <a:lumOff val="0"/>
                <a:alphaOff val="0"/>
                <a:shade val="93000"/>
                <a:satMod val="130000"/>
              </a:schemeClr>
            </a:gs>
            <a:gs pos="100000">
              <a:schemeClr val="accent6">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Microsoft YaHei" panose="020B0503020204020204" pitchFamily="34" charset="-122"/>
              <a:ea typeface="Microsoft YaHei" panose="020B0503020204020204" pitchFamily="34" charset="-122"/>
            </a:rPr>
            <a:t>试点还是全球推行？</a:t>
          </a:r>
          <a:endParaRPr lang="en-US" sz="1100" kern="1200" dirty="0">
            <a:latin typeface="Microsoft YaHei" panose="020B0503020204020204" pitchFamily="34" charset="-122"/>
            <a:ea typeface="Microsoft YaHei" panose="020B0503020204020204" pitchFamily="34" charset="-122"/>
          </a:endParaRPr>
        </a:p>
      </dsp:txBody>
      <dsp:txXfrm>
        <a:off x="2254312" y="3103871"/>
        <a:ext cx="553423" cy="553423"/>
      </dsp:txXfrm>
    </dsp:sp>
    <dsp:sp modelId="{21F302D1-8300-4AEA-972C-5D8B4954BE16}">
      <dsp:nvSpPr>
        <dsp:cNvPr id="0" name=""/>
        <dsp:cNvSpPr/>
      </dsp:nvSpPr>
      <dsp:spPr>
        <a:xfrm>
          <a:off x="1567281" y="2734398"/>
          <a:ext cx="782659" cy="782659"/>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Microsoft YaHei" panose="020B0503020204020204" pitchFamily="34" charset="-122"/>
              <a:ea typeface="Microsoft YaHei" panose="020B0503020204020204" pitchFamily="34" charset="-122"/>
            </a:rPr>
            <a:t>涉及权限？</a:t>
          </a:r>
          <a:endParaRPr lang="en-US" sz="1200" kern="1200" dirty="0">
            <a:latin typeface="Microsoft YaHei" panose="020B0503020204020204" pitchFamily="34" charset="-122"/>
            <a:ea typeface="Microsoft YaHei" panose="020B0503020204020204" pitchFamily="34" charset="-122"/>
          </a:endParaRPr>
        </a:p>
      </dsp:txBody>
      <dsp:txXfrm>
        <a:off x="1681899" y="2849016"/>
        <a:ext cx="553423" cy="553423"/>
      </dsp:txXfrm>
    </dsp:sp>
    <dsp:sp modelId="{A826E02E-1D08-4B5E-8010-CADE827C9D03}">
      <dsp:nvSpPr>
        <dsp:cNvPr id="0" name=""/>
        <dsp:cNvSpPr/>
      </dsp:nvSpPr>
      <dsp:spPr>
        <a:xfrm>
          <a:off x="1148015" y="2268755"/>
          <a:ext cx="782659" cy="782659"/>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Microsoft YaHei" panose="020B0503020204020204" pitchFamily="34" charset="-122"/>
              <a:ea typeface="Microsoft YaHei" panose="020B0503020204020204" pitchFamily="34" charset="-122"/>
            </a:rPr>
            <a:t>涉及易用性？</a:t>
          </a:r>
          <a:endParaRPr lang="en-US" sz="1200" kern="1200" dirty="0">
            <a:latin typeface="Microsoft YaHei" panose="020B0503020204020204" pitchFamily="34" charset="-122"/>
            <a:ea typeface="Microsoft YaHei" panose="020B0503020204020204" pitchFamily="34" charset="-122"/>
          </a:endParaRPr>
        </a:p>
      </dsp:txBody>
      <dsp:txXfrm>
        <a:off x="1262633" y="2383373"/>
        <a:ext cx="553423" cy="553423"/>
      </dsp:txXfrm>
    </dsp:sp>
    <dsp:sp modelId="{701CE625-8435-426C-BFEE-F3CDD77F2E2F}">
      <dsp:nvSpPr>
        <dsp:cNvPr id="0" name=""/>
        <dsp:cNvSpPr/>
      </dsp:nvSpPr>
      <dsp:spPr>
        <a:xfrm>
          <a:off x="954390" y="1672839"/>
          <a:ext cx="782659" cy="782659"/>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Microsoft YaHei" panose="020B0503020204020204" pitchFamily="34" charset="-122"/>
              <a:ea typeface="Microsoft YaHei" panose="020B0503020204020204" pitchFamily="34" charset="-122"/>
            </a:rPr>
            <a:t>涉及邮件功能？</a:t>
          </a:r>
          <a:endParaRPr lang="en-US" sz="1200" kern="1200" dirty="0">
            <a:latin typeface="Microsoft YaHei" panose="020B0503020204020204" pitchFamily="34" charset="-122"/>
            <a:ea typeface="Microsoft YaHei" panose="020B0503020204020204" pitchFamily="34" charset="-122"/>
          </a:endParaRPr>
        </a:p>
      </dsp:txBody>
      <dsp:txXfrm>
        <a:off x="1069008" y="1787457"/>
        <a:ext cx="553423" cy="553423"/>
      </dsp:txXfrm>
    </dsp:sp>
    <dsp:sp modelId="{0BB0A6D7-A505-4014-8F5D-DBAA03937C62}">
      <dsp:nvSpPr>
        <dsp:cNvPr id="0" name=""/>
        <dsp:cNvSpPr/>
      </dsp:nvSpPr>
      <dsp:spPr>
        <a:xfrm>
          <a:off x="1019885" y="1049687"/>
          <a:ext cx="782659" cy="782659"/>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Microsoft YaHei" panose="020B0503020204020204" pitchFamily="34" charset="-122"/>
              <a:ea typeface="Microsoft YaHei" panose="020B0503020204020204" pitchFamily="34" charset="-122"/>
            </a:rPr>
            <a:t>涉及移动应用？</a:t>
          </a:r>
          <a:endParaRPr lang="en-US" sz="1200" kern="1200" dirty="0">
            <a:latin typeface="Microsoft YaHei" panose="020B0503020204020204" pitchFamily="34" charset="-122"/>
            <a:ea typeface="Microsoft YaHei" panose="020B0503020204020204" pitchFamily="34" charset="-122"/>
          </a:endParaRPr>
        </a:p>
      </dsp:txBody>
      <dsp:txXfrm>
        <a:off x="1134503" y="1164305"/>
        <a:ext cx="553423" cy="553423"/>
      </dsp:txXfrm>
    </dsp:sp>
    <dsp:sp modelId="{D0E090CB-4492-4143-B264-FE12E59C4AE7}">
      <dsp:nvSpPr>
        <dsp:cNvPr id="0" name=""/>
        <dsp:cNvSpPr/>
      </dsp:nvSpPr>
      <dsp:spPr>
        <a:xfrm>
          <a:off x="1333177" y="507050"/>
          <a:ext cx="782659" cy="782659"/>
        </a:xfrm>
        <a:prstGeom prst="ellipse">
          <a:avLst/>
        </a:prstGeom>
        <a:gradFill rotWithShape="0">
          <a:gsLst>
            <a:gs pos="0">
              <a:schemeClr val="accent6">
                <a:alpha val="50000"/>
                <a:hueOff val="0"/>
                <a:satOff val="0"/>
                <a:lumOff val="0"/>
                <a:alphaOff val="0"/>
                <a:shade val="51000"/>
                <a:satMod val="130000"/>
              </a:schemeClr>
            </a:gs>
            <a:gs pos="80000">
              <a:schemeClr val="accent6">
                <a:alpha val="50000"/>
                <a:hueOff val="0"/>
                <a:satOff val="0"/>
                <a:lumOff val="0"/>
                <a:alphaOff val="0"/>
                <a:shade val="93000"/>
                <a:satMod val="130000"/>
              </a:schemeClr>
            </a:gs>
            <a:gs pos="100000">
              <a:schemeClr val="accent6">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Microsoft YaHei" panose="020B0503020204020204" pitchFamily="34" charset="-122"/>
              <a:ea typeface="Microsoft YaHei" panose="020B0503020204020204" pitchFamily="34" charset="-122"/>
            </a:rPr>
            <a:t>涉及应用架构改动？</a:t>
          </a:r>
          <a:endParaRPr lang="en-US" sz="1200" kern="1200" dirty="0">
            <a:latin typeface="Microsoft YaHei" panose="020B0503020204020204" pitchFamily="34" charset="-122"/>
            <a:ea typeface="Microsoft YaHei" panose="020B0503020204020204" pitchFamily="34" charset="-122"/>
          </a:endParaRPr>
        </a:p>
      </dsp:txBody>
      <dsp:txXfrm>
        <a:off x="1447795" y="621668"/>
        <a:ext cx="553423" cy="553423"/>
      </dsp:txXfrm>
    </dsp:sp>
    <dsp:sp modelId="{57A21743-DDA8-46BC-93B7-5F8DAD2BAEE6}">
      <dsp:nvSpPr>
        <dsp:cNvPr id="0" name=""/>
        <dsp:cNvSpPr/>
      </dsp:nvSpPr>
      <dsp:spPr>
        <a:xfrm>
          <a:off x="1840094" y="138753"/>
          <a:ext cx="782659" cy="782659"/>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Microsoft YaHei" panose="020B0503020204020204" pitchFamily="34" charset="-122"/>
              <a:ea typeface="Microsoft YaHei" panose="020B0503020204020204" pitchFamily="34" charset="-122"/>
            </a:rPr>
            <a:t>涉及其他业务单元？</a:t>
          </a:r>
          <a:endParaRPr lang="en-US" sz="1200" kern="1200" dirty="0">
            <a:latin typeface="Microsoft YaHei" panose="020B0503020204020204" pitchFamily="34" charset="-122"/>
            <a:ea typeface="Microsoft YaHei" panose="020B0503020204020204" pitchFamily="34" charset="-122"/>
          </a:endParaRPr>
        </a:p>
      </dsp:txBody>
      <dsp:txXfrm>
        <a:off x="1954712" y="253371"/>
        <a:ext cx="553423" cy="55342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NULL"/></Relationships>
</file>

<file path=ppt/drawings/_rels/vmlDrawing24.vml.rels><?xml version="1.0" encoding="UTF-8" standalone="yes"?>
<Relationships xmlns="http://schemas.openxmlformats.org/package/2006/relationships"><Relationship Id="rId1" Type="http://schemas.openxmlformats.org/officeDocument/2006/relationships/image" Target="NULL"/></Relationships>
</file>

<file path=ppt/drawings/_rels/vmlDrawing25.vml.rels><?xml version="1.0" encoding="UTF-8" standalone="yes"?>
<Relationships xmlns="http://schemas.openxmlformats.org/package/2006/relationships"><Relationship Id="rId1" Type="http://schemas.openxmlformats.org/officeDocument/2006/relationships/image" Target="NULL"/></Relationships>
</file>

<file path=ppt/drawings/_rels/vmlDrawing26.vml.rels><?xml version="1.0" encoding="UTF-8" standalone="yes"?>
<Relationships xmlns="http://schemas.openxmlformats.org/package/2006/relationships"><Relationship Id="rId1" Type="http://schemas.openxmlformats.org/officeDocument/2006/relationships/image" Target="NULL"/></Relationships>
</file>

<file path=ppt/drawings/_rels/vmlDrawing27.vml.rels><?xml version="1.0" encoding="UTF-8" standalone="yes"?>
<Relationships xmlns="http://schemas.openxmlformats.org/package/2006/relationships"><Relationship Id="rId1" Type="http://schemas.openxmlformats.org/officeDocument/2006/relationships/image" Target="NULL"/></Relationships>
</file>

<file path=ppt/drawings/_rels/vmlDrawing28.vml.rels><?xml version="1.0" encoding="UTF-8" standalone="yes"?>
<Relationships xmlns="http://schemas.openxmlformats.org/package/2006/relationships"><Relationship Id="rId1" Type="http://schemas.openxmlformats.org/officeDocument/2006/relationships/image" Target="NULL"/></Relationships>
</file>

<file path=ppt/drawings/_rels/vmlDrawing29.vml.rels><?xml version="1.0" encoding="UTF-8" standalone="yes"?>
<Relationships xmlns="http://schemas.openxmlformats.org/package/2006/relationships"><Relationship Id="rId1" Type="http://schemas.openxmlformats.org/officeDocument/2006/relationships/image" Target="NULL"/></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NULL"/></Relationships>
</file>

<file path=ppt/drawings/_rels/vmlDrawing31.vml.rels><?xml version="1.0" encoding="UTF-8" standalone="yes"?>
<Relationships xmlns="http://schemas.openxmlformats.org/package/2006/relationships"><Relationship Id="rId1" Type="http://schemas.openxmlformats.org/officeDocument/2006/relationships/image" Target="NULL"/></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NULL"/></Relationships>
</file>

<file path=ppt/drawings/_rels/vmlDrawing48.vml.rels><?xml version="1.0" encoding="UTF-8" standalone="yes"?>
<Relationships xmlns="http://schemas.openxmlformats.org/package/2006/relationships"><Relationship Id="rId1" Type="http://schemas.openxmlformats.org/officeDocument/2006/relationships/image" Target="NULL"/></Relationships>
</file>

<file path=ppt/drawings/_rels/vmlDrawing49.vml.rels><?xml version="1.0" encoding="UTF-8" standalone="yes"?>
<Relationships xmlns="http://schemas.openxmlformats.org/package/2006/relationships"><Relationship Id="rId1" Type="http://schemas.openxmlformats.org/officeDocument/2006/relationships/image" Target="NULL"/></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NULL"/></Relationships>
</file>

<file path=ppt/drawings/_rels/vmlDrawing51.vml.rels><?xml version="1.0" encoding="UTF-8" standalone="yes"?>
<Relationships xmlns="http://schemas.openxmlformats.org/package/2006/relationships"><Relationship Id="rId1" Type="http://schemas.openxmlformats.org/officeDocument/2006/relationships/image" Target="NULL"/></Relationships>
</file>

<file path=ppt/drawings/_rels/vmlDrawing52.vml.rels><?xml version="1.0" encoding="UTF-8" standalone="yes"?>
<Relationships xmlns="http://schemas.openxmlformats.org/package/2006/relationships"><Relationship Id="rId1" Type="http://schemas.openxmlformats.org/officeDocument/2006/relationships/image" Target="NULL"/></Relationships>
</file>

<file path=ppt/drawings/_rels/vmlDrawing53.vml.rels><?xml version="1.0" encoding="UTF-8" standalone="yes"?>
<Relationships xmlns="http://schemas.openxmlformats.org/package/2006/relationships"><Relationship Id="rId1" Type="http://schemas.openxmlformats.org/officeDocument/2006/relationships/image" Target="NULL"/></Relationships>
</file>

<file path=ppt/drawings/_rels/vmlDrawing54.vml.rels><?xml version="1.0" encoding="UTF-8" standalone="yes"?>
<Relationships xmlns="http://schemas.openxmlformats.org/package/2006/relationships"><Relationship Id="rId1" Type="http://schemas.openxmlformats.org/officeDocument/2006/relationships/image" Target="NULL"/></Relationships>
</file>

<file path=ppt/drawings/_rels/vmlDrawing55.vml.rels><?xml version="1.0" encoding="UTF-8" standalone="yes"?>
<Relationships xmlns="http://schemas.openxmlformats.org/package/2006/relationships"><Relationship Id="rId1" Type="http://schemas.openxmlformats.org/officeDocument/2006/relationships/image" Target="NULL"/></Relationships>
</file>

<file path=ppt/drawings/_rels/vmlDrawing56.vml.rels><?xml version="1.0" encoding="UTF-8" standalone="yes"?>
<Relationships xmlns="http://schemas.openxmlformats.org/package/2006/relationships"><Relationship Id="rId1" Type="http://schemas.openxmlformats.org/officeDocument/2006/relationships/image" Target="NULL"/></Relationships>
</file>

<file path=ppt/drawings/_rels/vmlDrawing57.vml.rels><?xml version="1.0" encoding="UTF-8" standalone="yes"?>
<Relationships xmlns="http://schemas.openxmlformats.org/package/2006/relationships"><Relationship Id="rId1" Type="http://schemas.openxmlformats.org/officeDocument/2006/relationships/image" Target="NULL"/></Relationships>
</file>

<file path=ppt/drawings/_rels/vmlDrawing58.vml.rels><?xml version="1.0" encoding="UTF-8" standalone="yes"?>
<Relationships xmlns="http://schemas.openxmlformats.org/package/2006/relationships"><Relationship Id="rId1" Type="http://schemas.openxmlformats.org/officeDocument/2006/relationships/image" Target="NULL"/></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NULL"/></Relationships>
</file>

<file path=ppt/drawings/_rels/vmlDrawing61.vml.rels><?xml version="1.0" encoding="UTF-8" standalone="yes"?>
<Relationships xmlns="http://schemas.openxmlformats.org/package/2006/relationships"><Relationship Id="rId1" Type="http://schemas.openxmlformats.org/officeDocument/2006/relationships/image" Target="NULL"/></Relationships>
</file>

<file path=ppt/drawings/_rels/vmlDrawing62.vml.rels><?xml version="1.0" encoding="UTF-8" standalone="yes"?>
<Relationships xmlns="http://schemas.openxmlformats.org/package/2006/relationships"><Relationship Id="rId1" Type="http://schemas.openxmlformats.org/officeDocument/2006/relationships/image" Target="NULL"/></Relationships>
</file>

<file path=ppt/drawings/_rels/vmlDrawing63.vml.rels><?xml version="1.0" encoding="UTF-8" standalone="yes"?>
<Relationships xmlns="http://schemas.openxmlformats.org/package/2006/relationships"><Relationship Id="rId1" Type="http://schemas.openxmlformats.org/officeDocument/2006/relationships/image" Target="NULL"/></Relationships>
</file>

<file path=ppt/drawings/_rels/vmlDrawing64.vml.rels><?xml version="1.0" encoding="UTF-8" standalone="yes"?>
<Relationships xmlns="http://schemas.openxmlformats.org/package/2006/relationships"><Relationship Id="rId1" Type="http://schemas.openxmlformats.org/officeDocument/2006/relationships/image" Target="NULL"/></Relationships>
</file>

<file path=ppt/drawings/_rels/vmlDrawing65.vml.rels><?xml version="1.0" encoding="UTF-8" standalone="yes"?>
<Relationships xmlns="http://schemas.openxmlformats.org/package/2006/relationships"><Relationship Id="rId1" Type="http://schemas.openxmlformats.org/officeDocument/2006/relationships/image" Target="NULL"/></Relationships>
</file>

<file path=ppt/drawings/_rels/vmlDrawing66.vml.rels><?xml version="1.0" encoding="UTF-8" standalone="yes"?>
<Relationships xmlns="http://schemas.openxmlformats.org/package/2006/relationships"><Relationship Id="rId1" Type="http://schemas.openxmlformats.org/officeDocument/2006/relationships/image" Target="NULL"/></Relationships>
</file>

<file path=ppt/drawings/_rels/vmlDrawing67.vml.rels><?xml version="1.0" encoding="UTF-8" standalone="yes"?>
<Relationships xmlns="http://schemas.openxmlformats.org/package/2006/relationships"><Relationship Id="rId1" Type="http://schemas.openxmlformats.org/officeDocument/2006/relationships/image" Target="NULL"/></Relationships>
</file>

<file path=ppt/drawings/_rels/vmlDrawing68.vml.rels><?xml version="1.0" encoding="UTF-8" standalone="yes"?>
<Relationships xmlns="http://schemas.openxmlformats.org/package/2006/relationships"><Relationship Id="rId1" Type="http://schemas.openxmlformats.org/officeDocument/2006/relationships/image" Target="NULL"/></Relationships>
</file>

<file path=ppt/drawings/_rels/vmlDrawing69.vml.rels><?xml version="1.0" encoding="UTF-8" standalone="yes"?>
<Relationships xmlns="http://schemas.openxmlformats.org/package/2006/relationships"><Relationship Id="rId1" Type="http://schemas.openxmlformats.org/officeDocument/2006/relationships/image" Target="NULL"/></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NULL"/></Relationships>
</file>

<file path=ppt/drawings/_rels/vmlDrawing71.vml.rels><?xml version="1.0" encoding="UTF-8" standalone="yes"?>
<Relationships xmlns="http://schemas.openxmlformats.org/package/2006/relationships"><Relationship Id="rId1" Type="http://schemas.openxmlformats.org/officeDocument/2006/relationships/image" Target="NULL"/></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AE7E7E-F682-4783-89E6-46FBE740BBEB}" type="datetimeFigureOut">
              <a:rPr lang="en-US" smtClean="0"/>
              <a:pPr/>
              <a:t>3/20/2015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A3351E-E60C-4604-AC1D-66F57B005099}" type="slidenum">
              <a:rPr lang="en-US" smtClean="0"/>
              <a:pPr/>
              <a:t>‹#›</a:t>
            </a:fld>
            <a:endParaRPr lang="en-US"/>
          </a:p>
        </p:txBody>
      </p:sp>
    </p:spTree>
    <p:extLst>
      <p:ext uri="{BB962C8B-B14F-4D97-AF65-F5344CB8AC3E}">
        <p14:creationId xmlns:p14="http://schemas.microsoft.com/office/powerpoint/2010/main" val="277677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noRot="1" noChangeAspect="1" noChangeArrowheads="1" noTextEdit="1"/>
          </p:cNvSpPr>
          <p:nvPr>
            <p:ph type="sldImg"/>
          </p:nvPr>
        </p:nvSpPr>
        <p:spPr>
          <a:ln/>
        </p:spPr>
      </p:sp>
      <p:sp>
        <p:nvSpPr>
          <p:cNvPr id="39939" name="Rectangle 5"/>
          <p:cNvSpPr>
            <a:spLocks noGrp="1" noChangeArrowheads="1"/>
          </p:cNvSpPr>
          <p:nvPr>
            <p:ph type="body" idx="1"/>
          </p:nvPr>
        </p:nvSpPr>
        <p:spPr>
          <a:noFill/>
          <a:ln/>
        </p:spPr>
        <p:txBody>
          <a:bodyPr/>
          <a:lstStyle/>
          <a:p>
            <a:pPr eaLnBrk="1" hangingPunct="1"/>
            <a:endParaRPr lang="en-US" b="0" dirty="0" smtClean="0"/>
          </a:p>
          <a:p>
            <a:pPr eaLnBrk="1" hangingPunct="1"/>
            <a:endParaRPr lang="en-US" dirty="0" smtClean="0"/>
          </a:p>
        </p:txBody>
      </p:sp>
    </p:spTree>
    <p:extLst>
      <p:ext uri="{BB962C8B-B14F-4D97-AF65-F5344CB8AC3E}">
        <p14:creationId xmlns:p14="http://schemas.microsoft.com/office/powerpoint/2010/main" val="1920948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BA44FAA9-51FA-4F6B-AC6F-9EF5239E7D33}" type="slidenum">
              <a:rPr lang="de-DE" smtClean="0">
                <a:solidFill>
                  <a:prstClr val="black"/>
                </a:solidFill>
              </a:rPr>
              <a:pPr>
                <a:defRPr/>
              </a:pPr>
              <a:t>12</a:t>
            </a:fld>
            <a:endParaRPr lang="de-DE" dirty="0">
              <a:solidFill>
                <a:prstClr val="black"/>
              </a:solidFill>
            </a:endParaRPr>
          </a:p>
        </p:txBody>
      </p:sp>
    </p:spTree>
    <p:extLst>
      <p:ext uri="{BB962C8B-B14F-4D97-AF65-F5344CB8AC3E}">
        <p14:creationId xmlns:p14="http://schemas.microsoft.com/office/powerpoint/2010/main" val="2896244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F8CC3E-A727-414A-B2CE-82B72A7DAF07}" type="slidenum">
              <a:rPr lang="en-US">
                <a:solidFill>
                  <a:prstClr val="black"/>
                </a:solidFill>
              </a:rPr>
              <a:pPr/>
              <a:t>13</a:t>
            </a:fld>
            <a:endParaRPr lang="en-US" dirty="0">
              <a:solidFill>
                <a:prstClr val="black"/>
              </a:solidFill>
            </a:endParaRPr>
          </a:p>
        </p:txBody>
      </p:sp>
      <p:sp>
        <p:nvSpPr>
          <p:cNvPr id="150530" name="Rectangle 2"/>
          <p:cNvSpPr>
            <a:spLocks noGrp="1" noRot="1" noChangeAspect="1" noChangeArrowheads="1" noTextEdit="1"/>
          </p:cNvSpPr>
          <p:nvPr>
            <p:ph type="sldImg"/>
          </p:nvPr>
        </p:nvSpPr>
        <p:spPr>
          <a:xfrm>
            <a:off x="1292225" y="795338"/>
            <a:ext cx="4273550" cy="3205162"/>
          </a:xfrm>
          <a:ln w="12700" cap="flat">
            <a:solidFill>
              <a:schemeClr val="tx1"/>
            </a:solidFill>
          </a:ln>
        </p:spPr>
      </p:sp>
      <p:sp>
        <p:nvSpPr>
          <p:cNvPr id="150531" name="Rectangle 3"/>
          <p:cNvSpPr>
            <a:spLocks noGrp="1" noChangeArrowheads="1"/>
          </p:cNvSpPr>
          <p:nvPr>
            <p:ph type="body" idx="1"/>
          </p:nvPr>
        </p:nvSpPr>
        <p:spPr>
          <a:xfrm>
            <a:off x="914401" y="4344989"/>
            <a:ext cx="5029200" cy="3849687"/>
          </a:xfrm>
          <a:ln/>
        </p:spPr>
        <p:txBody>
          <a:bodyPr lIns="92075" tIns="46038" rIns="92075" bIns="46038"/>
          <a:lstStyle/>
          <a:p>
            <a:endParaRPr lang="de-DE"/>
          </a:p>
        </p:txBody>
      </p:sp>
    </p:spTree>
    <p:extLst>
      <p:ext uri="{BB962C8B-B14F-4D97-AF65-F5344CB8AC3E}">
        <p14:creationId xmlns:p14="http://schemas.microsoft.com/office/powerpoint/2010/main" val="742673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F8CC3E-A727-414A-B2CE-82B72A7DAF07}" type="slidenum">
              <a:rPr lang="en-US">
                <a:solidFill>
                  <a:prstClr val="black"/>
                </a:solidFill>
              </a:rPr>
              <a:pPr/>
              <a:t>18</a:t>
            </a:fld>
            <a:endParaRPr lang="en-US" dirty="0">
              <a:solidFill>
                <a:prstClr val="black"/>
              </a:solidFill>
            </a:endParaRPr>
          </a:p>
        </p:txBody>
      </p:sp>
      <p:sp>
        <p:nvSpPr>
          <p:cNvPr id="150530" name="Rectangle 2"/>
          <p:cNvSpPr>
            <a:spLocks noGrp="1" noRot="1" noChangeAspect="1" noChangeArrowheads="1" noTextEdit="1"/>
          </p:cNvSpPr>
          <p:nvPr>
            <p:ph type="sldImg"/>
          </p:nvPr>
        </p:nvSpPr>
        <p:spPr>
          <a:xfrm>
            <a:off x="1292225" y="795338"/>
            <a:ext cx="4273550" cy="3205162"/>
          </a:xfrm>
          <a:ln w="12700" cap="flat">
            <a:solidFill>
              <a:schemeClr val="tx1"/>
            </a:solidFill>
          </a:ln>
        </p:spPr>
      </p:sp>
      <p:sp>
        <p:nvSpPr>
          <p:cNvPr id="150531" name="Rectangle 3"/>
          <p:cNvSpPr>
            <a:spLocks noGrp="1" noChangeArrowheads="1"/>
          </p:cNvSpPr>
          <p:nvPr>
            <p:ph type="body" idx="1"/>
          </p:nvPr>
        </p:nvSpPr>
        <p:spPr>
          <a:xfrm>
            <a:off x="914401" y="4344989"/>
            <a:ext cx="5029200" cy="3849687"/>
          </a:xfrm>
          <a:ln/>
        </p:spPr>
        <p:txBody>
          <a:bodyPr lIns="92075" tIns="46038" rIns="92075" bIns="46038"/>
          <a:lstStyle/>
          <a:p>
            <a:endParaRPr lang="de-DE"/>
          </a:p>
        </p:txBody>
      </p:sp>
    </p:spTree>
    <p:extLst>
      <p:ext uri="{BB962C8B-B14F-4D97-AF65-F5344CB8AC3E}">
        <p14:creationId xmlns:p14="http://schemas.microsoft.com/office/powerpoint/2010/main" val="1555074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F8CC3E-A727-414A-B2CE-82B72A7DAF07}" type="slidenum">
              <a:rPr lang="en-US">
                <a:solidFill>
                  <a:prstClr val="black"/>
                </a:solidFill>
              </a:rPr>
              <a:pPr/>
              <a:t>23</a:t>
            </a:fld>
            <a:endParaRPr lang="en-US" dirty="0">
              <a:solidFill>
                <a:prstClr val="black"/>
              </a:solidFill>
            </a:endParaRPr>
          </a:p>
        </p:txBody>
      </p:sp>
      <p:sp>
        <p:nvSpPr>
          <p:cNvPr id="150530" name="Rectangle 2"/>
          <p:cNvSpPr>
            <a:spLocks noGrp="1" noRot="1" noChangeAspect="1" noChangeArrowheads="1" noTextEdit="1"/>
          </p:cNvSpPr>
          <p:nvPr>
            <p:ph type="sldImg"/>
          </p:nvPr>
        </p:nvSpPr>
        <p:spPr>
          <a:xfrm>
            <a:off x="1292225" y="795338"/>
            <a:ext cx="4273550" cy="3205162"/>
          </a:xfrm>
          <a:ln w="12700" cap="flat">
            <a:solidFill>
              <a:schemeClr val="tx1"/>
            </a:solidFill>
          </a:ln>
        </p:spPr>
      </p:sp>
      <p:sp>
        <p:nvSpPr>
          <p:cNvPr id="150531" name="Rectangle 3"/>
          <p:cNvSpPr>
            <a:spLocks noGrp="1" noChangeArrowheads="1"/>
          </p:cNvSpPr>
          <p:nvPr>
            <p:ph type="body" idx="1"/>
          </p:nvPr>
        </p:nvSpPr>
        <p:spPr>
          <a:xfrm>
            <a:off x="914401" y="4344989"/>
            <a:ext cx="5029200" cy="3849687"/>
          </a:xfrm>
          <a:ln/>
        </p:spPr>
        <p:txBody>
          <a:bodyPr lIns="92075" tIns="46038" rIns="92075" bIns="46038"/>
          <a:lstStyle/>
          <a:p>
            <a:endParaRPr lang="de-DE"/>
          </a:p>
        </p:txBody>
      </p:sp>
    </p:spTree>
    <p:extLst>
      <p:ext uri="{BB962C8B-B14F-4D97-AF65-F5344CB8AC3E}">
        <p14:creationId xmlns:p14="http://schemas.microsoft.com/office/powerpoint/2010/main" val="1824410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xfrm>
            <a:off x="1143000" y="685800"/>
            <a:ext cx="4572000" cy="3429000"/>
          </a:xfrm>
          <a:ln/>
        </p:spPr>
      </p:sp>
      <p:sp>
        <p:nvSpPr>
          <p:cNvPr id="79875" name="Notes Placeholder 2"/>
          <p:cNvSpPr>
            <a:spLocks noGrp="1"/>
          </p:cNvSpPr>
          <p:nvPr>
            <p:ph type="body" idx="1"/>
          </p:nvPr>
        </p:nvSpPr>
        <p:spPr>
          <a:noFill/>
          <a:ln/>
        </p:spPr>
        <p:txBody>
          <a:bodyPr/>
          <a:lstStyle/>
          <a:p>
            <a:endParaRPr lang="en-US" smtClean="0"/>
          </a:p>
        </p:txBody>
      </p:sp>
      <p:sp>
        <p:nvSpPr>
          <p:cNvPr id="79876" name="Slide Number Placeholder 3"/>
          <p:cNvSpPr>
            <a:spLocks noGrp="1"/>
          </p:cNvSpPr>
          <p:nvPr>
            <p:ph type="sldNum" sz="quarter" idx="5"/>
          </p:nvPr>
        </p:nvSpPr>
        <p:spPr>
          <a:xfrm>
            <a:off x="3883852" y="8685331"/>
            <a:ext cx="2972547" cy="457200"/>
          </a:xfrm>
          <a:prstGeom prst="rect">
            <a:avLst/>
          </a:prstGeom>
          <a:noFill/>
        </p:spPr>
        <p:txBody>
          <a:bodyPr/>
          <a:lstStyle/>
          <a:p>
            <a:fld id="{F8F341B3-289C-44D6-A244-911A11F9A5F7}" type="slidenum">
              <a:rPr lang="zh-CN" altLang="en-US" smtClean="0">
                <a:solidFill>
                  <a:prstClr val="black"/>
                </a:solidFill>
              </a:rPr>
              <a:pPr/>
              <a:t>24</a:t>
            </a:fld>
            <a:endParaRPr lang="en-US" altLang="zh-CN" smtClean="0">
              <a:solidFill>
                <a:prstClr val="black"/>
              </a:solidFill>
            </a:endParaRPr>
          </a:p>
        </p:txBody>
      </p:sp>
    </p:spTree>
    <p:extLst>
      <p:ext uri="{BB962C8B-B14F-4D97-AF65-F5344CB8AC3E}">
        <p14:creationId xmlns:p14="http://schemas.microsoft.com/office/powerpoint/2010/main" val="32211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xfrm>
            <a:off x="1143000" y="685800"/>
            <a:ext cx="4572000" cy="3429000"/>
          </a:xfrm>
          <a:ln/>
        </p:spPr>
      </p:sp>
      <p:sp>
        <p:nvSpPr>
          <p:cNvPr id="79875" name="Notes Placeholder 2"/>
          <p:cNvSpPr>
            <a:spLocks noGrp="1"/>
          </p:cNvSpPr>
          <p:nvPr>
            <p:ph type="body" idx="1"/>
          </p:nvPr>
        </p:nvSpPr>
        <p:spPr>
          <a:noFill/>
          <a:ln/>
        </p:spPr>
        <p:txBody>
          <a:bodyPr/>
          <a:lstStyle/>
          <a:p>
            <a:endParaRPr lang="en-US" smtClean="0"/>
          </a:p>
        </p:txBody>
      </p:sp>
      <p:sp>
        <p:nvSpPr>
          <p:cNvPr id="79876" name="Slide Number Placeholder 3"/>
          <p:cNvSpPr>
            <a:spLocks noGrp="1"/>
          </p:cNvSpPr>
          <p:nvPr>
            <p:ph type="sldNum" sz="quarter" idx="5"/>
          </p:nvPr>
        </p:nvSpPr>
        <p:spPr>
          <a:xfrm>
            <a:off x="3883852" y="8685331"/>
            <a:ext cx="2972547" cy="457200"/>
          </a:xfrm>
          <a:prstGeom prst="rect">
            <a:avLst/>
          </a:prstGeom>
          <a:noFill/>
        </p:spPr>
        <p:txBody>
          <a:bodyPr/>
          <a:lstStyle/>
          <a:p>
            <a:fld id="{F8F341B3-289C-44D6-A244-911A11F9A5F7}" type="slidenum">
              <a:rPr lang="zh-CN" altLang="en-US" smtClean="0">
                <a:solidFill>
                  <a:prstClr val="black"/>
                </a:solidFill>
              </a:rPr>
              <a:pPr/>
              <a:t>25</a:t>
            </a:fld>
            <a:endParaRPr lang="en-US" altLang="zh-CN" smtClean="0">
              <a:solidFill>
                <a:prstClr val="black"/>
              </a:solidFill>
            </a:endParaRPr>
          </a:p>
        </p:txBody>
      </p:sp>
    </p:spTree>
    <p:extLst>
      <p:ext uri="{BB962C8B-B14F-4D97-AF65-F5344CB8AC3E}">
        <p14:creationId xmlns:p14="http://schemas.microsoft.com/office/powerpoint/2010/main" val="1920398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xfrm>
            <a:off x="1143000" y="685800"/>
            <a:ext cx="4572000" cy="3429000"/>
          </a:xfrm>
          <a:ln/>
        </p:spPr>
      </p:sp>
      <p:sp>
        <p:nvSpPr>
          <p:cNvPr id="79875" name="Notes Placeholder 2"/>
          <p:cNvSpPr>
            <a:spLocks noGrp="1"/>
          </p:cNvSpPr>
          <p:nvPr>
            <p:ph type="body" idx="1"/>
          </p:nvPr>
        </p:nvSpPr>
        <p:spPr>
          <a:noFill/>
          <a:ln/>
        </p:spPr>
        <p:txBody>
          <a:bodyPr/>
          <a:lstStyle/>
          <a:p>
            <a:endParaRPr lang="en-US" smtClean="0"/>
          </a:p>
        </p:txBody>
      </p:sp>
      <p:sp>
        <p:nvSpPr>
          <p:cNvPr id="79876" name="Slide Number Placeholder 3"/>
          <p:cNvSpPr>
            <a:spLocks noGrp="1"/>
          </p:cNvSpPr>
          <p:nvPr>
            <p:ph type="sldNum" sz="quarter" idx="5"/>
          </p:nvPr>
        </p:nvSpPr>
        <p:spPr>
          <a:xfrm>
            <a:off x="3883852" y="8685331"/>
            <a:ext cx="2972547" cy="457200"/>
          </a:xfrm>
          <a:prstGeom prst="rect">
            <a:avLst/>
          </a:prstGeom>
          <a:noFill/>
        </p:spPr>
        <p:txBody>
          <a:bodyPr/>
          <a:lstStyle/>
          <a:p>
            <a:fld id="{F8F341B3-289C-44D6-A244-911A11F9A5F7}" type="slidenum">
              <a:rPr lang="zh-CN" altLang="en-US" smtClean="0">
                <a:solidFill>
                  <a:prstClr val="black"/>
                </a:solidFill>
              </a:rPr>
              <a:pPr/>
              <a:t>26</a:t>
            </a:fld>
            <a:endParaRPr lang="en-US" altLang="zh-CN" smtClean="0">
              <a:solidFill>
                <a:prstClr val="black"/>
              </a:solidFill>
            </a:endParaRPr>
          </a:p>
        </p:txBody>
      </p:sp>
    </p:spTree>
    <p:extLst>
      <p:ext uri="{BB962C8B-B14F-4D97-AF65-F5344CB8AC3E}">
        <p14:creationId xmlns:p14="http://schemas.microsoft.com/office/powerpoint/2010/main" val="645267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F8CC3E-A727-414A-B2CE-82B72A7DAF07}" type="slidenum">
              <a:rPr lang="en-US">
                <a:solidFill>
                  <a:prstClr val="black"/>
                </a:solidFill>
              </a:rPr>
              <a:pPr/>
              <a:t>27</a:t>
            </a:fld>
            <a:endParaRPr lang="en-US" dirty="0">
              <a:solidFill>
                <a:prstClr val="black"/>
              </a:solidFill>
            </a:endParaRPr>
          </a:p>
        </p:txBody>
      </p:sp>
      <p:sp>
        <p:nvSpPr>
          <p:cNvPr id="150530" name="Rectangle 2"/>
          <p:cNvSpPr>
            <a:spLocks noGrp="1" noRot="1" noChangeAspect="1" noChangeArrowheads="1" noTextEdit="1"/>
          </p:cNvSpPr>
          <p:nvPr>
            <p:ph type="sldImg"/>
          </p:nvPr>
        </p:nvSpPr>
        <p:spPr>
          <a:xfrm>
            <a:off x="1292225" y="795338"/>
            <a:ext cx="4273550" cy="3205162"/>
          </a:xfrm>
          <a:ln w="12700" cap="flat">
            <a:solidFill>
              <a:schemeClr val="tx1"/>
            </a:solidFill>
          </a:ln>
        </p:spPr>
      </p:sp>
      <p:sp>
        <p:nvSpPr>
          <p:cNvPr id="150531" name="Rectangle 3"/>
          <p:cNvSpPr>
            <a:spLocks noGrp="1" noChangeArrowheads="1"/>
          </p:cNvSpPr>
          <p:nvPr>
            <p:ph type="body" idx="1"/>
          </p:nvPr>
        </p:nvSpPr>
        <p:spPr>
          <a:xfrm>
            <a:off x="914401" y="4344989"/>
            <a:ext cx="5029200" cy="3849687"/>
          </a:xfrm>
          <a:ln/>
        </p:spPr>
        <p:txBody>
          <a:bodyPr lIns="92075" tIns="46038" rIns="92075" bIns="46038"/>
          <a:lstStyle/>
          <a:p>
            <a:endParaRPr lang="de-DE"/>
          </a:p>
        </p:txBody>
      </p:sp>
    </p:spTree>
    <p:extLst>
      <p:ext uri="{BB962C8B-B14F-4D97-AF65-F5344CB8AC3E}">
        <p14:creationId xmlns:p14="http://schemas.microsoft.com/office/powerpoint/2010/main" val="745698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BA44FAA9-51FA-4F6B-AC6F-9EF5239E7D33}" type="slidenum">
              <a:rPr lang="de-DE" smtClean="0">
                <a:solidFill>
                  <a:prstClr val="black"/>
                </a:solidFill>
              </a:rPr>
              <a:pPr>
                <a:defRPr/>
              </a:pPr>
              <a:t>33</a:t>
            </a:fld>
            <a:endParaRPr lang="de-DE" dirty="0">
              <a:solidFill>
                <a:prstClr val="black"/>
              </a:solidFill>
            </a:endParaRPr>
          </a:p>
        </p:txBody>
      </p:sp>
    </p:spTree>
    <p:extLst>
      <p:ext uri="{BB962C8B-B14F-4D97-AF65-F5344CB8AC3E}">
        <p14:creationId xmlns:p14="http://schemas.microsoft.com/office/powerpoint/2010/main" val="4163189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BA44FAA9-51FA-4F6B-AC6F-9EF5239E7D33}" type="slidenum">
              <a:rPr lang="de-DE" smtClean="0">
                <a:solidFill>
                  <a:prstClr val="black"/>
                </a:solidFill>
              </a:rPr>
              <a:pPr>
                <a:defRPr/>
              </a:pPr>
              <a:t>34</a:t>
            </a:fld>
            <a:endParaRPr lang="de-DE" dirty="0">
              <a:solidFill>
                <a:prstClr val="black"/>
              </a:solidFill>
            </a:endParaRPr>
          </a:p>
        </p:txBody>
      </p:sp>
    </p:spTree>
    <p:extLst>
      <p:ext uri="{BB962C8B-B14F-4D97-AF65-F5344CB8AC3E}">
        <p14:creationId xmlns:p14="http://schemas.microsoft.com/office/powerpoint/2010/main" val="2906285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6"/>
          <p:cNvSpPr>
            <a:spLocks noGrp="1" noRot="1" noChangeAspect="1" noChangeArrowheads="1" noTextEdit="1"/>
          </p:cNvSpPr>
          <p:nvPr>
            <p:ph type="sldImg"/>
          </p:nvPr>
        </p:nvSpPr>
        <p:spPr>
          <a:ln/>
        </p:spPr>
      </p:sp>
      <p:sp>
        <p:nvSpPr>
          <p:cNvPr id="44035" name="Rectangle 7"/>
          <p:cNvSpPr>
            <a:spLocks noGrp="1" noChangeArrowheads="1"/>
          </p:cNvSpPr>
          <p:nvPr>
            <p:ph type="body" idx="1"/>
          </p:nvPr>
        </p:nvSpPr>
        <p:spPr>
          <a:noFill/>
          <a:ln/>
        </p:spPr>
        <p:txBody>
          <a:bodyPr/>
          <a:lstStyle/>
          <a:p>
            <a:pPr lvl="1" eaLnBrk="1" hangingPunct="1"/>
            <a:r>
              <a:rPr lang="en-US" b="1" dirty="0" smtClean="0"/>
              <a:t>LAUNCH PIERRE NANTERME OPENING VIDEO</a:t>
            </a:r>
          </a:p>
        </p:txBody>
      </p:sp>
      <p:pic>
        <p:nvPicPr>
          <p:cNvPr id="44036" name="Picture 5"/>
          <p:cNvPicPr>
            <a:picLocks noChangeAspect="1" noChangeArrowheads="1"/>
          </p:cNvPicPr>
          <p:nvPr/>
        </p:nvPicPr>
        <p:blipFill>
          <a:blip r:embed="rId3"/>
          <a:srcRect/>
          <a:stretch>
            <a:fillRect/>
          </a:stretch>
        </p:blipFill>
        <p:spPr bwMode="auto">
          <a:xfrm>
            <a:off x="5835650" y="941388"/>
            <a:ext cx="962025" cy="647700"/>
          </a:xfrm>
          <a:prstGeom prst="rect">
            <a:avLst/>
          </a:prstGeom>
          <a:noFill/>
          <a:ln w="9525">
            <a:noFill/>
            <a:miter lim="800000"/>
            <a:headEnd/>
            <a:tailEnd/>
          </a:ln>
        </p:spPr>
      </p:pic>
    </p:spTree>
    <p:extLst>
      <p:ext uri="{BB962C8B-B14F-4D97-AF65-F5344CB8AC3E}">
        <p14:creationId xmlns:p14="http://schemas.microsoft.com/office/powerpoint/2010/main" val="256641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noRot="1" noChangeAspect="1" noChangeArrowheads="1" noTextEdit="1"/>
          </p:cNvSpPr>
          <p:nvPr>
            <p:ph type="sldImg"/>
          </p:nvPr>
        </p:nvSpPr>
        <p:spPr>
          <a:ln/>
        </p:spPr>
      </p:sp>
      <p:sp>
        <p:nvSpPr>
          <p:cNvPr id="40963" name="Rectangle 5"/>
          <p:cNvSpPr>
            <a:spLocks noGrp="1" noChangeArrowheads="1"/>
          </p:cNvSpPr>
          <p:nvPr>
            <p:ph type="body" idx="1"/>
          </p:nvPr>
        </p:nvSpPr>
        <p:spPr>
          <a:noFill/>
          <a:ln/>
        </p:spPr>
        <p:txBody>
          <a:bodyPr/>
          <a:lstStyle/>
          <a:p>
            <a:pPr eaLnBrk="1" hangingPunct="1"/>
            <a:endParaRPr lang="en-US" b="0" dirty="0" smtClean="0"/>
          </a:p>
        </p:txBody>
      </p:sp>
    </p:spTree>
    <p:extLst>
      <p:ext uri="{BB962C8B-B14F-4D97-AF65-F5344CB8AC3E}">
        <p14:creationId xmlns:p14="http://schemas.microsoft.com/office/powerpoint/2010/main" val="313627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
          <p:cNvSpPr>
            <a:spLocks noGrp="1" noRot="1" noChangeAspect="1" noChangeArrowheads="1" noTextEdit="1"/>
          </p:cNvSpPr>
          <p:nvPr>
            <p:ph type="sldImg"/>
          </p:nvPr>
        </p:nvSpPr>
        <p:spPr>
          <a:ln/>
        </p:spPr>
      </p:sp>
      <p:sp>
        <p:nvSpPr>
          <p:cNvPr id="47107" name="Rectangle 5"/>
          <p:cNvSpPr>
            <a:spLocks noGrp="1" noChangeArrowheads="1"/>
          </p:cNvSpPr>
          <p:nvPr>
            <p:ph type="body" idx="1"/>
          </p:nvPr>
        </p:nvSpPr>
        <p:spPr>
          <a:noFill/>
          <a:ln/>
        </p:spPr>
        <p:txBody>
          <a:bodyPr/>
          <a:lstStyle/>
          <a:p>
            <a:pPr eaLnBrk="1" hangingPunct="1"/>
            <a:endParaRPr lang="en-US" b="0" dirty="0" smtClean="0"/>
          </a:p>
        </p:txBody>
      </p:sp>
    </p:spTree>
    <p:extLst>
      <p:ext uri="{BB962C8B-B14F-4D97-AF65-F5344CB8AC3E}">
        <p14:creationId xmlns:p14="http://schemas.microsoft.com/office/powerpoint/2010/main" val="432124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Rot="1" noChangeAspect="1" noChangeArrowheads="1" noTextEdit="1"/>
          </p:cNvSpPr>
          <p:nvPr>
            <p:ph type="sldImg"/>
          </p:nvPr>
        </p:nvSpPr>
        <p:spPr>
          <a:ln/>
        </p:spPr>
      </p:sp>
      <p:sp>
        <p:nvSpPr>
          <p:cNvPr id="48131" name="Rectangle 5"/>
          <p:cNvSpPr>
            <a:spLocks noGrp="1" noChangeArrowheads="1"/>
          </p:cNvSpPr>
          <p:nvPr>
            <p:ph type="body" idx="1"/>
          </p:nvPr>
        </p:nvSpPr>
        <p:spPr>
          <a:noFill/>
          <a:ln/>
        </p:spPr>
        <p:txBody>
          <a:bodyPr/>
          <a:lstStyle/>
          <a:p>
            <a:pPr eaLnBrk="1" hangingPunct="1"/>
            <a:endParaRPr lang="en-US" b="0" dirty="0" smtClean="0"/>
          </a:p>
        </p:txBody>
      </p:sp>
    </p:spTree>
    <p:extLst>
      <p:ext uri="{BB962C8B-B14F-4D97-AF65-F5344CB8AC3E}">
        <p14:creationId xmlns:p14="http://schemas.microsoft.com/office/powerpoint/2010/main" val="145559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Rot="1" noChangeAspect="1" noChangeArrowheads="1" noTextEdit="1"/>
          </p:cNvSpPr>
          <p:nvPr>
            <p:ph type="sldImg"/>
          </p:nvPr>
        </p:nvSpPr>
        <p:spPr>
          <a:ln/>
        </p:spPr>
      </p:sp>
      <p:sp>
        <p:nvSpPr>
          <p:cNvPr id="48131" name="Rectangle 5"/>
          <p:cNvSpPr>
            <a:spLocks noGrp="1" noChangeArrowheads="1"/>
          </p:cNvSpPr>
          <p:nvPr>
            <p:ph type="body" idx="1"/>
          </p:nvPr>
        </p:nvSpPr>
        <p:spPr>
          <a:noFill/>
          <a:ln/>
        </p:spPr>
        <p:txBody>
          <a:bodyPr/>
          <a:lstStyle/>
          <a:p>
            <a:pPr eaLnBrk="1" hangingPunct="1"/>
            <a:endParaRPr lang="en-US" b="0" dirty="0" smtClean="0"/>
          </a:p>
        </p:txBody>
      </p:sp>
    </p:spTree>
    <p:extLst>
      <p:ext uri="{BB962C8B-B14F-4D97-AF65-F5344CB8AC3E}">
        <p14:creationId xmlns:p14="http://schemas.microsoft.com/office/powerpoint/2010/main" val="2881118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Rot="1" noChangeAspect="1" noChangeArrowheads="1" noTextEdit="1"/>
          </p:cNvSpPr>
          <p:nvPr>
            <p:ph type="sldImg"/>
          </p:nvPr>
        </p:nvSpPr>
        <p:spPr>
          <a:ln/>
        </p:spPr>
      </p:sp>
      <p:sp>
        <p:nvSpPr>
          <p:cNvPr id="48131" name="Rectangle 5"/>
          <p:cNvSpPr>
            <a:spLocks noGrp="1" noChangeArrowheads="1"/>
          </p:cNvSpPr>
          <p:nvPr>
            <p:ph type="body" idx="1"/>
          </p:nvPr>
        </p:nvSpPr>
        <p:spPr>
          <a:noFill/>
          <a:ln/>
        </p:spPr>
        <p:txBody>
          <a:bodyPr/>
          <a:lstStyle/>
          <a:p>
            <a:pPr eaLnBrk="1" hangingPunct="1"/>
            <a:endParaRPr lang="en-US" b="0" dirty="0" smtClean="0"/>
          </a:p>
        </p:txBody>
      </p:sp>
    </p:spTree>
    <p:extLst>
      <p:ext uri="{BB962C8B-B14F-4D97-AF65-F5344CB8AC3E}">
        <p14:creationId xmlns:p14="http://schemas.microsoft.com/office/powerpoint/2010/main" val="318837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Rot="1" noChangeAspect="1" noChangeArrowheads="1" noTextEdit="1"/>
          </p:cNvSpPr>
          <p:nvPr>
            <p:ph type="sldImg"/>
          </p:nvPr>
        </p:nvSpPr>
        <p:spPr>
          <a:ln/>
        </p:spPr>
      </p:sp>
      <p:sp>
        <p:nvSpPr>
          <p:cNvPr id="48131" name="Rectangle 5"/>
          <p:cNvSpPr>
            <a:spLocks noGrp="1" noChangeArrowheads="1"/>
          </p:cNvSpPr>
          <p:nvPr>
            <p:ph type="body" idx="1"/>
          </p:nvPr>
        </p:nvSpPr>
        <p:spPr>
          <a:noFill/>
          <a:ln/>
        </p:spPr>
        <p:txBody>
          <a:bodyPr/>
          <a:lstStyle/>
          <a:p>
            <a:pPr eaLnBrk="1" hangingPunct="1"/>
            <a:endParaRPr lang="en-US" b="0" dirty="0" smtClean="0"/>
          </a:p>
        </p:txBody>
      </p:sp>
    </p:spTree>
    <p:extLst>
      <p:ext uri="{BB962C8B-B14F-4D97-AF65-F5344CB8AC3E}">
        <p14:creationId xmlns:p14="http://schemas.microsoft.com/office/powerpoint/2010/main" val="751172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buClr>
                <a:schemeClr val="tx1"/>
              </a:buClr>
              <a:buFontTx/>
              <a:buChar char="•"/>
            </a:pPr>
            <a:r>
              <a:rPr lang="en-US" altLang="en-US" sz="2000" dirty="0" smtClean="0"/>
              <a:t>Efficient</a:t>
            </a:r>
          </a:p>
          <a:p>
            <a:pPr lvl="1">
              <a:spcBef>
                <a:spcPct val="20000"/>
              </a:spcBef>
              <a:buClr>
                <a:schemeClr val="tx1"/>
              </a:buClr>
              <a:buFont typeface="Arial" panose="020B0604020202020204" pitchFamily="34" charset="0"/>
              <a:buChar char="–"/>
            </a:pPr>
            <a:r>
              <a:rPr lang="en-US" altLang="en-US" sz="2400" dirty="0" smtClean="0"/>
              <a:t>Complete the tasks in minimal steps.</a:t>
            </a:r>
          </a:p>
          <a:p>
            <a:pPr lvl="1">
              <a:spcBef>
                <a:spcPct val="20000"/>
              </a:spcBef>
              <a:buClr>
                <a:schemeClr val="tx1"/>
              </a:buClr>
              <a:buFont typeface="Arial" panose="020B0604020202020204" pitchFamily="34" charset="0"/>
              <a:buChar char="–"/>
            </a:pPr>
            <a:r>
              <a:rPr lang="en-US" altLang="en-US" sz="2400" dirty="0" smtClean="0"/>
              <a:t>Enable ease of functioning.</a:t>
            </a:r>
          </a:p>
          <a:p>
            <a:pPr>
              <a:spcBef>
                <a:spcPct val="20000"/>
              </a:spcBef>
              <a:buClr>
                <a:schemeClr val="tx1"/>
              </a:buClr>
              <a:buFontTx/>
              <a:buChar char="•"/>
            </a:pPr>
            <a:r>
              <a:rPr lang="en-US" altLang="en-US" sz="2000" dirty="0" smtClean="0"/>
              <a:t>Clear Structure</a:t>
            </a:r>
          </a:p>
          <a:p>
            <a:pPr lvl="1">
              <a:spcBef>
                <a:spcPct val="20000"/>
              </a:spcBef>
              <a:buClr>
                <a:schemeClr val="tx1"/>
              </a:buClr>
              <a:buFont typeface="Arial" panose="020B0604020202020204" pitchFamily="34" charset="0"/>
              <a:buChar char="–"/>
            </a:pPr>
            <a:r>
              <a:rPr lang="en-US" altLang="en-US" sz="2400" dirty="0" smtClean="0"/>
              <a:t>Provide intuitive navigation.</a:t>
            </a:r>
          </a:p>
          <a:p>
            <a:pPr>
              <a:spcBef>
                <a:spcPct val="20000"/>
              </a:spcBef>
              <a:buClr>
                <a:schemeClr val="tx1"/>
              </a:buClr>
              <a:buFontTx/>
              <a:buChar char="•"/>
              <a:defRPr/>
            </a:pPr>
            <a:r>
              <a:rPr lang="en-US" altLang="en-US" sz="2000" dirty="0" smtClean="0">
                <a:ea typeface="ＭＳ Ｐゴシック" charset="-128"/>
              </a:rPr>
              <a:t>Consistent</a:t>
            </a:r>
          </a:p>
          <a:p>
            <a:pPr lvl="1">
              <a:spcBef>
                <a:spcPct val="20000"/>
              </a:spcBef>
              <a:buClr>
                <a:schemeClr val="tx1"/>
              </a:buClr>
              <a:buFont typeface="Arial" charset="0"/>
              <a:buChar char="–"/>
              <a:defRPr/>
            </a:pPr>
            <a:r>
              <a:rPr lang="en-US" altLang="en-US" sz="2400" dirty="0" smtClean="0">
                <a:ea typeface="ＭＳ Ｐゴシック" charset="-128"/>
              </a:rPr>
              <a:t>Ensure consistency of user functionalities. throughout the </a:t>
            </a:r>
            <a:r>
              <a:rPr lang="en-US" altLang="en-US" sz="2400" kern="1200" dirty="0" smtClean="0">
                <a:solidFill>
                  <a:schemeClr val="tx1"/>
                </a:solidFill>
                <a:latin typeface="+mn-lt"/>
                <a:ea typeface="ＭＳ Ｐゴシック" charset="-128"/>
                <a:cs typeface="+mn-cs"/>
              </a:rPr>
              <a:t>design</a:t>
            </a:r>
            <a:r>
              <a:rPr lang="en-US" altLang="en-US" sz="2400" dirty="0" smtClean="0">
                <a:ea typeface="ＭＳ Ｐゴシック" charset="-128"/>
              </a:rPr>
              <a:t>.</a:t>
            </a:r>
          </a:p>
          <a:p>
            <a:pPr>
              <a:spcBef>
                <a:spcPct val="20000"/>
              </a:spcBef>
              <a:buClr>
                <a:schemeClr val="tx1"/>
              </a:buClr>
              <a:buFontTx/>
              <a:buChar char="•"/>
              <a:defRPr/>
            </a:pPr>
            <a:r>
              <a:rPr lang="en-US" altLang="en-US" sz="2000" dirty="0" smtClean="0">
                <a:ea typeface="ＭＳ Ｐゴシック" charset="-128"/>
              </a:rPr>
              <a:t>Flexible</a:t>
            </a:r>
          </a:p>
          <a:p>
            <a:pPr lvl="1">
              <a:spcBef>
                <a:spcPct val="20000"/>
              </a:spcBef>
              <a:buClr>
                <a:schemeClr val="tx1"/>
              </a:buClr>
              <a:buFont typeface="Arial" charset="0"/>
              <a:buChar char="–"/>
              <a:defRPr/>
            </a:pPr>
            <a:r>
              <a:rPr lang="en-US" altLang="en-US" sz="2400" dirty="0" smtClean="0">
                <a:ea typeface="ＭＳ Ｐゴシック" charset="-128"/>
              </a:rPr>
              <a:t>Adapts to the user’s needs.</a:t>
            </a:r>
          </a:p>
          <a:p>
            <a:pPr>
              <a:spcBef>
                <a:spcPct val="20000"/>
              </a:spcBef>
              <a:buClr>
                <a:schemeClr val="tx1"/>
              </a:buClr>
              <a:buFontTx/>
              <a:buChar char="•"/>
            </a:pPr>
            <a:r>
              <a:rPr lang="en-US" altLang="en-US" sz="2000" dirty="0" smtClean="0"/>
              <a:t>Intuitive</a:t>
            </a:r>
          </a:p>
          <a:p>
            <a:pPr lvl="1">
              <a:spcBef>
                <a:spcPct val="20000"/>
              </a:spcBef>
              <a:buClr>
                <a:schemeClr val="tx1"/>
              </a:buClr>
              <a:buFont typeface="Arial" panose="020B0604020202020204" pitchFamily="34" charset="0"/>
              <a:buChar char="–"/>
            </a:pPr>
            <a:r>
              <a:rPr lang="en-US" altLang="en-US" sz="2400" dirty="0" smtClean="0"/>
              <a:t>Speaks the users’ language.</a:t>
            </a:r>
          </a:p>
          <a:p>
            <a:pPr>
              <a:spcBef>
                <a:spcPct val="20000"/>
              </a:spcBef>
              <a:buClr>
                <a:schemeClr val="tx1"/>
              </a:buClr>
              <a:buFontTx/>
              <a:buChar char="•"/>
            </a:pPr>
            <a:r>
              <a:rPr lang="en-US" altLang="en-US" sz="2000" dirty="0" smtClean="0"/>
              <a:t>Learnable</a:t>
            </a:r>
          </a:p>
          <a:p>
            <a:pPr lvl="1">
              <a:spcBef>
                <a:spcPct val="20000"/>
              </a:spcBef>
              <a:buClr>
                <a:schemeClr val="tx1"/>
              </a:buClr>
              <a:buFont typeface="Arial" panose="020B0604020202020204" pitchFamily="34" charset="0"/>
              <a:buChar char="–"/>
            </a:pPr>
            <a:r>
              <a:rPr lang="en-US" altLang="en-US" sz="2400" dirty="0" smtClean="0"/>
              <a:t>Ensures a comprehensive structure of tasks.</a:t>
            </a:r>
          </a:p>
          <a:p>
            <a:pPr>
              <a:spcBef>
                <a:spcPct val="20000"/>
              </a:spcBef>
              <a:buClr>
                <a:schemeClr val="tx1"/>
              </a:buClr>
              <a:buFontTx/>
              <a:buChar char="•"/>
            </a:pPr>
            <a:r>
              <a:rPr lang="en-US" altLang="en-US" sz="2000" dirty="0" smtClean="0"/>
              <a:t>Supportive</a:t>
            </a:r>
          </a:p>
          <a:p>
            <a:pPr lvl="1">
              <a:spcBef>
                <a:spcPct val="20000"/>
              </a:spcBef>
              <a:buClr>
                <a:schemeClr val="tx1"/>
              </a:buClr>
              <a:buFont typeface="Arial" panose="020B0604020202020204" pitchFamily="34" charset="0"/>
              <a:buChar char="–"/>
            </a:pPr>
            <a:r>
              <a:rPr lang="en-US" altLang="en-US" sz="2400" dirty="0" smtClean="0"/>
              <a:t>Helps users identify and recover errors.</a:t>
            </a:r>
          </a:p>
          <a:p>
            <a:pPr lvl="1">
              <a:spcBef>
                <a:spcPct val="20000"/>
              </a:spcBef>
              <a:buClr>
                <a:schemeClr val="tx1"/>
              </a:buClr>
              <a:buFont typeface="Arial" panose="020B0604020202020204" pitchFamily="34" charset="0"/>
              <a:buChar char="–"/>
            </a:pPr>
            <a:r>
              <a:rPr lang="en-US" altLang="en-US" sz="2400" dirty="0" smtClean="0"/>
              <a:t>Keeps the users informed.</a:t>
            </a:r>
            <a:endParaRPr lang="en-US" altLang="en-US" dirty="0" smtClean="0"/>
          </a:p>
          <a:p>
            <a:pPr>
              <a:spcBef>
                <a:spcPct val="20000"/>
              </a:spcBef>
              <a:buClr>
                <a:schemeClr val="tx1"/>
              </a:buClr>
              <a:buFontTx/>
              <a:buChar char="•"/>
            </a:pPr>
            <a:r>
              <a:rPr lang="en-US" altLang="en-US" sz="2000" dirty="0" smtClean="0"/>
              <a:t>Engaging</a:t>
            </a:r>
          </a:p>
          <a:p>
            <a:pPr lvl="1">
              <a:spcBef>
                <a:spcPct val="20000"/>
              </a:spcBef>
              <a:buClr>
                <a:schemeClr val="tx1"/>
              </a:buClr>
              <a:buFont typeface="Arial" panose="020B0604020202020204" pitchFamily="34" charset="0"/>
              <a:buChar char="–"/>
            </a:pPr>
            <a:r>
              <a:rPr lang="en-US" altLang="en-US" sz="2400" dirty="0" smtClean="0"/>
              <a:t>Help users be in control of the system.</a:t>
            </a:r>
            <a:endParaRPr lang="en-US" altLang="en-US" dirty="0" smtClean="0"/>
          </a:p>
          <a:p>
            <a:pPr lvl="1">
              <a:spcBef>
                <a:spcPct val="20000"/>
              </a:spcBef>
              <a:buClr>
                <a:schemeClr val="tx1"/>
              </a:buClr>
              <a:buFont typeface="Arial" panose="020B0604020202020204" pitchFamily="34" charset="0"/>
              <a:buChar char="–"/>
            </a:pPr>
            <a:r>
              <a:rPr lang="en-US" altLang="en-US" sz="2400" dirty="0" smtClean="0"/>
              <a:t>Ensure a comfort level to the users while they handle the system.</a:t>
            </a:r>
          </a:p>
          <a:p>
            <a:pPr>
              <a:spcBef>
                <a:spcPct val="20000"/>
              </a:spcBef>
              <a:buClr>
                <a:schemeClr val="tx1"/>
              </a:buClr>
              <a:buFontTx/>
              <a:buChar char="•"/>
            </a:pPr>
            <a:r>
              <a:rPr lang="en-US" altLang="en-US" sz="2000" dirty="0" smtClean="0"/>
              <a:t>Accessible</a:t>
            </a:r>
          </a:p>
          <a:p>
            <a:pPr lvl="1">
              <a:spcBef>
                <a:spcPct val="20000"/>
              </a:spcBef>
              <a:buClr>
                <a:schemeClr val="tx1"/>
              </a:buClr>
              <a:buFont typeface="Arial" panose="020B0604020202020204" pitchFamily="34" charset="0"/>
              <a:buChar char="–"/>
            </a:pPr>
            <a:r>
              <a:rPr lang="en-US" altLang="en-US" sz="2400" dirty="0" smtClean="0"/>
              <a:t>Provide usability for a variety and large number of users.</a:t>
            </a:r>
          </a:p>
          <a:p>
            <a:pPr lvl="1">
              <a:spcBef>
                <a:spcPct val="20000"/>
              </a:spcBef>
              <a:buClr>
                <a:schemeClr val="tx1"/>
              </a:buClr>
              <a:buFont typeface="Arial" panose="020B0604020202020204" pitchFamily="34" charset="0"/>
              <a:buChar char="–"/>
            </a:pPr>
            <a:endParaRPr lang="en-US" altLang="en-US" dirty="0" smtClean="0"/>
          </a:p>
          <a:p>
            <a:pPr lvl="1">
              <a:spcBef>
                <a:spcPct val="20000"/>
              </a:spcBef>
              <a:buClr>
                <a:schemeClr val="tx1"/>
              </a:buClr>
              <a:buFont typeface="Arial" charset="0"/>
              <a:buChar char="–"/>
              <a:defRPr/>
            </a:pPr>
            <a:endParaRPr lang="en-US" altLang="en-US" dirty="0" smtClean="0">
              <a:ea typeface="ＭＳ Ｐゴシック" charset="-128"/>
            </a:endParaRPr>
          </a:p>
          <a:p>
            <a:pPr lvl="1">
              <a:spcBef>
                <a:spcPct val="20000"/>
              </a:spcBef>
              <a:buClr>
                <a:schemeClr val="tx1"/>
              </a:buClr>
              <a:buFont typeface="Arial" charset="0"/>
              <a:buNone/>
              <a:defRPr/>
            </a:pPr>
            <a:endParaRPr lang="en-US" altLang="en-US" dirty="0" smtClean="0">
              <a:ea typeface="ＭＳ Ｐゴシック" charset="-128"/>
            </a:endParaRPr>
          </a:p>
        </p:txBody>
      </p:sp>
      <p:sp>
        <p:nvSpPr>
          <p:cNvPr id="4" name="Slide Number Placeholder 3"/>
          <p:cNvSpPr>
            <a:spLocks noGrp="1"/>
          </p:cNvSpPr>
          <p:nvPr>
            <p:ph type="sldNum" sz="quarter" idx="10"/>
          </p:nvPr>
        </p:nvSpPr>
        <p:spPr/>
        <p:txBody>
          <a:bodyPr/>
          <a:lstStyle/>
          <a:p>
            <a:fld id="{FE9BC4E5-2BC1-4F43-85DD-A1B8F74CB7EB}"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149200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67199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185827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2626317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5988" y="228600"/>
            <a:ext cx="4965700" cy="3724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523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626075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45" name="Rectangle 21"/>
          <p:cNvSpPr>
            <a:spLocks noGrp="1" noRot="1" noChangeAspect="1" noChangeArrowheads="1" noTextEdit="1"/>
          </p:cNvSpPr>
          <p:nvPr>
            <p:ph type="sldImg"/>
          </p:nvPr>
        </p:nvSpPr>
        <p:spPr>
          <a:ln/>
        </p:spPr>
      </p:sp>
      <p:sp>
        <p:nvSpPr>
          <p:cNvPr id="794646" name="Rectangle 22"/>
          <p:cNvSpPr>
            <a:spLocks noGrp="1" noChangeArrowheads="1"/>
          </p:cNvSpPr>
          <p:nvPr>
            <p:ph type="body" idx="1"/>
          </p:nvPr>
        </p:nvSpPr>
        <p:spPr/>
        <p:txBody>
          <a:bodyPr/>
          <a:lstStyle/>
          <a:p>
            <a:endParaRPr lang="en-US" dirty="0"/>
          </a:p>
          <a:p>
            <a:endParaRPr lang="en-US" dirty="0"/>
          </a:p>
          <a:p>
            <a:endParaRPr lang="en-US" dirty="0"/>
          </a:p>
          <a:p>
            <a:endParaRPr lang="en-US" dirty="0"/>
          </a:p>
        </p:txBody>
      </p:sp>
      <p:grpSp>
        <p:nvGrpSpPr>
          <p:cNvPr id="794635" name="Group 11"/>
          <p:cNvGrpSpPr>
            <a:grpSpLocks/>
          </p:cNvGrpSpPr>
          <p:nvPr/>
        </p:nvGrpSpPr>
        <p:grpSpPr bwMode="auto">
          <a:xfrm>
            <a:off x="5795019" y="740566"/>
            <a:ext cx="947094" cy="676348"/>
            <a:chOff x="255" y="3007"/>
            <a:chExt cx="612" cy="401"/>
          </a:xfrm>
        </p:grpSpPr>
        <p:grpSp>
          <p:nvGrpSpPr>
            <p:cNvPr id="794636" name="Group 12"/>
            <p:cNvGrpSpPr>
              <a:grpSpLocks/>
            </p:cNvGrpSpPr>
            <p:nvPr/>
          </p:nvGrpSpPr>
          <p:grpSpPr bwMode="auto">
            <a:xfrm rot="6035408">
              <a:off x="339" y="3004"/>
              <a:ext cx="330" cy="336"/>
              <a:chOff x="3861" y="650"/>
              <a:chExt cx="744" cy="756"/>
            </a:xfrm>
          </p:grpSpPr>
          <p:sp>
            <p:nvSpPr>
              <p:cNvPr id="794637" name="Rectangle 13"/>
              <p:cNvSpPr>
                <a:spLocks noChangeArrowheads="1"/>
              </p:cNvSpPr>
              <p:nvPr/>
            </p:nvSpPr>
            <p:spPr bwMode="auto">
              <a:xfrm rot="-2528759">
                <a:off x="4112" y="751"/>
                <a:ext cx="210" cy="498"/>
              </a:xfrm>
              <a:prstGeom prst="rect">
                <a:avLst/>
              </a:prstGeom>
              <a:noFill/>
              <a:ln w="31750">
                <a:solidFill>
                  <a:srgbClr val="000000"/>
                </a:solidFill>
                <a:miter lim="800000"/>
                <a:headEnd/>
                <a:tailEnd/>
              </a:ln>
              <a:effectLst/>
            </p:spPr>
            <p:txBody>
              <a:bodyPr wrap="none" lIns="90488" tIns="44450" rIns="90488" bIns="44450" anchor="ctr"/>
              <a:lstStyle/>
              <a:p>
                <a:endParaRPr lang="en-US"/>
              </a:p>
            </p:txBody>
          </p:sp>
          <p:sp>
            <p:nvSpPr>
              <p:cNvPr id="794638" name="AutoShape 14"/>
              <p:cNvSpPr>
                <a:spLocks noChangeArrowheads="1"/>
              </p:cNvSpPr>
              <p:nvPr/>
            </p:nvSpPr>
            <p:spPr bwMode="auto">
              <a:xfrm rot="-2528759">
                <a:off x="4402" y="1203"/>
                <a:ext cx="203" cy="203"/>
              </a:xfrm>
              <a:prstGeom prst="flowChartMerge">
                <a:avLst/>
              </a:prstGeom>
              <a:noFill/>
              <a:ln w="31750">
                <a:solidFill>
                  <a:srgbClr val="000000"/>
                </a:solidFill>
                <a:miter lim="800000"/>
                <a:headEnd/>
                <a:tailEnd/>
              </a:ln>
              <a:effectLst/>
            </p:spPr>
            <p:txBody>
              <a:bodyPr wrap="none" lIns="90488" tIns="44450" rIns="90488" bIns="44450" anchor="ctr"/>
              <a:lstStyle/>
              <a:p>
                <a:endParaRPr lang="en-US"/>
              </a:p>
            </p:txBody>
          </p:sp>
          <p:sp>
            <p:nvSpPr>
              <p:cNvPr id="794639" name="AutoShape 15"/>
              <p:cNvSpPr>
                <a:spLocks noChangeArrowheads="1"/>
              </p:cNvSpPr>
              <p:nvPr/>
            </p:nvSpPr>
            <p:spPr bwMode="auto">
              <a:xfrm rot="-2528759">
                <a:off x="4500" y="1306"/>
                <a:ext cx="68" cy="68"/>
              </a:xfrm>
              <a:prstGeom prst="flowChartMerge">
                <a:avLst/>
              </a:prstGeom>
              <a:noFill/>
              <a:ln w="31750">
                <a:solidFill>
                  <a:srgbClr val="000000"/>
                </a:solidFill>
                <a:miter lim="800000"/>
                <a:headEnd/>
                <a:tailEnd/>
              </a:ln>
              <a:effectLst/>
            </p:spPr>
            <p:txBody>
              <a:bodyPr wrap="none" lIns="90488" tIns="44450" rIns="90488" bIns="44450" anchor="ctr"/>
              <a:lstStyle/>
              <a:p>
                <a:endParaRPr lang="en-US"/>
              </a:p>
            </p:txBody>
          </p:sp>
          <p:sp>
            <p:nvSpPr>
              <p:cNvPr id="794640" name="Rectangle 16"/>
              <p:cNvSpPr>
                <a:spLocks noChangeArrowheads="1"/>
              </p:cNvSpPr>
              <p:nvPr/>
            </p:nvSpPr>
            <p:spPr bwMode="auto">
              <a:xfrm rot="-2528759">
                <a:off x="3861" y="650"/>
                <a:ext cx="211" cy="134"/>
              </a:xfrm>
              <a:prstGeom prst="rect">
                <a:avLst/>
              </a:prstGeom>
              <a:noFill/>
              <a:ln w="31750">
                <a:solidFill>
                  <a:srgbClr val="000000"/>
                </a:solidFill>
                <a:miter lim="800000"/>
                <a:headEnd/>
                <a:tailEnd/>
              </a:ln>
              <a:effectLst/>
            </p:spPr>
            <p:txBody>
              <a:bodyPr wrap="none" lIns="90488" tIns="44450" rIns="90488" bIns="44450" anchor="ctr"/>
              <a:lstStyle/>
              <a:p>
                <a:endParaRPr lang="en-US"/>
              </a:p>
            </p:txBody>
          </p:sp>
        </p:grpSp>
        <p:sp>
          <p:nvSpPr>
            <p:cNvPr id="794641" name="Text Box 17"/>
            <p:cNvSpPr txBox="1">
              <a:spLocks noChangeArrowheads="1"/>
            </p:cNvSpPr>
            <p:nvPr/>
          </p:nvSpPr>
          <p:spPr bwMode="auto">
            <a:xfrm>
              <a:off x="255" y="3295"/>
              <a:ext cx="612" cy="113"/>
            </a:xfrm>
            <a:prstGeom prst="rect">
              <a:avLst/>
            </a:prstGeom>
            <a:noFill/>
            <a:ln w="31750">
              <a:noFill/>
              <a:miter lim="800000"/>
              <a:headEnd/>
              <a:tailEnd/>
            </a:ln>
            <a:effectLst/>
          </p:spPr>
          <p:txBody>
            <a:bodyPr wrap="none">
              <a:spAutoFit/>
            </a:bodyPr>
            <a:lstStyle/>
            <a:p>
              <a:r>
                <a:rPr lang="en-US" sz="800">
                  <a:solidFill>
                    <a:schemeClr val="tx1"/>
                  </a:solidFill>
                </a:rPr>
                <a:t>Update Content</a:t>
              </a:r>
            </a:p>
          </p:txBody>
        </p:sp>
      </p:grpSp>
    </p:spTree>
    <p:extLst>
      <p:ext uri="{BB962C8B-B14F-4D97-AF65-F5344CB8AC3E}">
        <p14:creationId xmlns:p14="http://schemas.microsoft.com/office/powerpoint/2010/main" val="2426649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Rot="1" noChangeAspect="1" noChangeArrowheads="1" noTextEdit="1"/>
          </p:cNvSpPr>
          <p:nvPr>
            <p:ph type="sldImg"/>
          </p:nvPr>
        </p:nvSpPr>
        <p:spPr>
          <a:ln/>
        </p:spPr>
      </p:sp>
      <p:sp>
        <p:nvSpPr>
          <p:cNvPr id="43011" name="Rectangle 5"/>
          <p:cNvSpPr>
            <a:spLocks noGrp="1" noChangeArrowheads="1"/>
          </p:cNvSpPr>
          <p:nvPr>
            <p:ph type="body" idx="1"/>
          </p:nvPr>
        </p:nvSpPr>
        <p:spPr>
          <a:noFill/>
          <a:ln/>
        </p:spPr>
        <p:txBody>
          <a:bodyPr/>
          <a:lstStyle/>
          <a:p>
            <a:pPr eaLnBrk="1" hangingPunct="1"/>
            <a:endParaRPr lang="en-US" b="0" dirty="0" smtClean="0"/>
          </a:p>
        </p:txBody>
      </p:sp>
      <p:grpSp>
        <p:nvGrpSpPr>
          <p:cNvPr id="8" name="Group 11"/>
          <p:cNvGrpSpPr>
            <a:grpSpLocks/>
          </p:cNvGrpSpPr>
          <p:nvPr/>
        </p:nvGrpSpPr>
        <p:grpSpPr bwMode="auto">
          <a:xfrm>
            <a:off x="5946775" y="578757"/>
            <a:ext cx="850900" cy="869950"/>
            <a:chOff x="153" y="3832"/>
            <a:chExt cx="551" cy="515"/>
          </a:xfrm>
        </p:grpSpPr>
        <p:sp>
          <p:nvSpPr>
            <p:cNvPr id="9" name="Freeform 12"/>
            <p:cNvSpPr>
              <a:spLocks/>
            </p:cNvSpPr>
            <p:nvPr/>
          </p:nvSpPr>
          <p:spPr bwMode="auto">
            <a:xfrm>
              <a:off x="375" y="3832"/>
              <a:ext cx="329" cy="329"/>
            </a:xfrm>
            <a:custGeom>
              <a:avLst/>
              <a:gdLst>
                <a:gd name="T0" fmla="*/ 649 w 1332"/>
                <a:gd name="T1" fmla="*/ 383 h 1334"/>
                <a:gd name="T2" fmla="*/ 736 w 1332"/>
                <a:gd name="T3" fmla="*/ 383 h 1334"/>
                <a:gd name="T4" fmla="*/ 741 w 1332"/>
                <a:gd name="T5" fmla="*/ 479 h 1334"/>
                <a:gd name="T6" fmla="*/ 741 w 1332"/>
                <a:gd name="T7" fmla="*/ 662 h 1334"/>
                <a:gd name="T8" fmla="*/ 642 w 1332"/>
                <a:gd name="T9" fmla="*/ 756 h 1334"/>
                <a:gd name="T10" fmla="*/ 553 w 1332"/>
                <a:gd name="T11" fmla="*/ 860 h 1334"/>
                <a:gd name="T12" fmla="*/ 629 w 1332"/>
                <a:gd name="T13" fmla="*/ 941 h 1334"/>
                <a:gd name="T14" fmla="*/ 629 w 1332"/>
                <a:gd name="T15" fmla="*/ 1121 h 1334"/>
                <a:gd name="T16" fmla="*/ 606 w 1332"/>
                <a:gd name="T17" fmla="*/ 1222 h 1334"/>
                <a:gd name="T18" fmla="*/ 446 w 1332"/>
                <a:gd name="T19" fmla="*/ 1222 h 1334"/>
                <a:gd name="T20" fmla="*/ 251 w 1332"/>
                <a:gd name="T21" fmla="*/ 1222 h 1334"/>
                <a:gd name="T22" fmla="*/ 111 w 1332"/>
                <a:gd name="T23" fmla="*/ 1222 h 1334"/>
                <a:gd name="T24" fmla="*/ 111 w 1332"/>
                <a:gd name="T25" fmla="*/ 1004 h 1334"/>
                <a:gd name="T26" fmla="*/ 111 w 1332"/>
                <a:gd name="T27" fmla="*/ 768 h 1334"/>
                <a:gd name="T28" fmla="*/ 0 w 1332"/>
                <a:gd name="T29" fmla="*/ 791 h 1334"/>
                <a:gd name="T30" fmla="*/ 0 w 1332"/>
                <a:gd name="T31" fmla="*/ 1225 h 1334"/>
                <a:gd name="T32" fmla="*/ 370 w 1332"/>
                <a:gd name="T33" fmla="*/ 1334 h 1334"/>
                <a:gd name="T34" fmla="*/ 743 w 1332"/>
                <a:gd name="T35" fmla="*/ 1215 h 1334"/>
                <a:gd name="T36" fmla="*/ 789 w 1332"/>
                <a:gd name="T37" fmla="*/ 844 h 1334"/>
                <a:gd name="T38" fmla="*/ 997 w 1332"/>
                <a:gd name="T39" fmla="*/ 860 h 1334"/>
                <a:gd name="T40" fmla="*/ 1332 w 1332"/>
                <a:gd name="T41" fmla="*/ 1032 h 1334"/>
                <a:gd name="T42" fmla="*/ 992 w 1332"/>
                <a:gd name="T43" fmla="*/ 695 h 1334"/>
                <a:gd name="T44" fmla="*/ 1073 w 1332"/>
                <a:gd name="T45" fmla="*/ 492 h 1334"/>
                <a:gd name="T46" fmla="*/ 1048 w 1332"/>
                <a:gd name="T47" fmla="*/ 276 h 1334"/>
                <a:gd name="T48" fmla="*/ 931 w 1332"/>
                <a:gd name="T49" fmla="*/ 109 h 1334"/>
                <a:gd name="T50" fmla="*/ 748 w 1332"/>
                <a:gd name="T51" fmla="*/ 12 h 1334"/>
                <a:gd name="T52" fmla="*/ 535 w 1332"/>
                <a:gd name="T53" fmla="*/ 12 h 1334"/>
                <a:gd name="T54" fmla="*/ 352 w 1332"/>
                <a:gd name="T55" fmla="*/ 111 h 1334"/>
                <a:gd name="T56" fmla="*/ 236 w 1332"/>
                <a:gd name="T57" fmla="*/ 279 h 1334"/>
                <a:gd name="T58" fmla="*/ 55 w 1332"/>
                <a:gd name="T59" fmla="*/ 383 h 1334"/>
                <a:gd name="T60" fmla="*/ 0 w 1332"/>
                <a:gd name="T61" fmla="*/ 682 h 1334"/>
                <a:gd name="T62" fmla="*/ 111 w 1332"/>
                <a:gd name="T63" fmla="*/ 548 h 1334"/>
                <a:gd name="T64" fmla="*/ 180 w 1332"/>
                <a:gd name="T65" fmla="*/ 494 h 1334"/>
                <a:gd name="T66" fmla="*/ 266 w 1332"/>
                <a:gd name="T67" fmla="*/ 652 h 1334"/>
                <a:gd name="T68" fmla="*/ 418 w 1332"/>
                <a:gd name="T69" fmla="*/ 806 h 1334"/>
                <a:gd name="T70" fmla="*/ 502 w 1332"/>
                <a:gd name="T71" fmla="*/ 725 h 1334"/>
                <a:gd name="T72" fmla="*/ 370 w 1332"/>
                <a:gd name="T73" fmla="*/ 608 h 1334"/>
                <a:gd name="T74" fmla="*/ 319 w 1332"/>
                <a:gd name="T75" fmla="*/ 433 h 1334"/>
                <a:gd name="T76" fmla="*/ 434 w 1332"/>
                <a:gd name="T77" fmla="*/ 383 h 1334"/>
                <a:gd name="T78" fmla="*/ 538 w 1332"/>
                <a:gd name="T79" fmla="*/ 271 h 1334"/>
                <a:gd name="T80" fmla="*/ 423 w 1332"/>
                <a:gd name="T81" fmla="*/ 197 h 1334"/>
                <a:gd name="T82" fmla="*/ 593 w 1332"/>
                <a:gd name="T83" fmla="*/ 116 h 1334"/>
                <a:gd name="T84" fmla="*/ 779 w 1332"/>
                <a:gd name="T85" fmla="*/ 142 h 1334"/>
                <a:gd name="T86" fmla="*/ 913 w 1332"/>
                <a:gd name="T87" fmla="*/ 258 h 1334"/>
                <a:gd name="T88" fmla="*/ 964 w 1332"/>
                <a:gd name="T89" fmla="*/ 433 h 1334"/>
                <a:gd name="T90" fmla="*/ 913 w 1332"/>
                <a:gd name="T91" fmla="*/ 611 h 1334"/>
                <a:gd name="T92" fmla="*/ 852 w 1332"/>
                <a:gd name="T93" fmla="*/ 474 h 1334"/>
                <a:gd name="T94" fmla="*/ 710 w 1332"/>
                <a:gd name="T95" fmla="*/ 271 h 1334"/>
                <a:gd name="T96" fmla="*/ 538 w 1332"/>
                <a:gd name="T97" fmla="*/ 383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32"/>
                <a:gd name="T148" fmla="*/ 0 h 1334"/>
                <a:gd name="T149" fmla="*/ 1332 w 1332"/>
                <a:gd name="T150" fmla="*/ 1334 h 13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32" h="1334">
                  <a:moveTo>
                    <a:pt x="538" y="383"/>
                  </a:moveTo>
                  <a:lnTo>
                    <a:pt x="578" y="383"/>
                  </a:lnTo>
                  <a:lnTo>
                    <a:pt x="616" y="383"/>
                  </a:lnTo>
                  <a:lnTo>
                    <a:pt x="649" y="383"/>
                  </a:lnTo>
                  <a:lnTo>
                    <a:pt x="680" y="383"/>
                  </a:lnTo>
                  <a:lnTo>
                    <a:pt x="705" y="383"/>
                  </a:lnTo>
                  <a:lnTo>
                    <a:pt x="723" y="383"/>
                  </a:lnTo>
                  <a:lnTo>
                    <a:pt x="736" y="383"/>
                  </a:lnTo>
                  <a:lnTo>
                    <a:pt x="741" y="383"/>
                  </a:lnTo>
                  <a:lnTo>
                    <a:pt x="741" y="408"/>
                  </a:lnTo>
                  <a:lnTo>
                    <a:pt x="741" y="441"/>
                  </a:lnTo>
                  <a:lnTo>
                    <a:pt x="741" y="479"/>
                  </a:lnTo>
                  <a:lnTo>
                    <a:pt x="741" y="522"/>
                  </a:lnTo>
                  <a:lnTo>
                    <a:pt x="741" y="568"/>
                  </a:lnTo>
                  <a:lnTo>
                    <a:pt x="741" y="616"/>
                  </a:lnTo>
                  <a:lnTo>
                    <a:pt x="741" y="662"/>
                  </a:lnTo>
                  <a:lnTo>
                    <a:pt x="741" y="702"/>
                  </a:lnTo>
                  <a:lnTo>
                    <a:pt x="741" y="740"/>
                  </a:lnTo>
                  <a:lnTo>
                    <a:pt x="692" y="753"/>
                  </a:lnTo>
                  <a:lnTo>
                    <a:pt x="642" y="756"/>
                  </a:lnTo>
                  <a:lnTo>
                    <a:pt x="593" y="753"/>
                  </a:lnTo>
                  <a:lnTo>
                    <a:pt x="545" y="740"/>
                  </a:lnTo>
                  <a:lnTo>
                    <a:pt x="517" y="849"/>
                  </a:lnTo>
                  <a:lnTo>
                    <a:pt x="553" y="860"/>
                  </a:lnTo>
                  <a:lnTo>
                    <a:pt x="591" y="865"/>
                  </a:lnTo>
                  <a:lnTo>
                    <a:pt x="629" y="870"/>
                  </a:lnTo>
                  <a:lnTo>
                    <a:pt x="629" y="903"/>
                  </a:lnTo>
                  <a:lnTo>
                    <a:pt x="629" y="941"/>
                  </a:lnTo>
                  <a:lnTo>
                    <a:pt x="629" y="984"/>
                  </a:lnTo>
                  <a:lnTo>
                    <a:pt x="629" y="1030"/>
                  </a:lnTo>
                  <a:lnTo>
                    <a:pt x="629" y="1075"/>
                  </a:lnTo>
                  <a:lnTo>
                    <a:pt x="629" y="1121"/>
                  </a:lnTo>
                  <a:lnTo>
                    <a:pt x="629" y="1161"/>
                  </a:lnTo>
                  <a:lnTo>
                    <a:pt x="629" y="1194"/>
                  </a:lnTo>
                  <a:lnTo>
                    <a:pt x="629" y="1222"/>
                  </a:lnTo>
                  <a:lnTo>
                    <a:pt x="606" y="1222"/>
                  </a:lnTo>
                  <a:lnTo>
                    <a:pt x="573" y="1222"/>
                  </a:lnTo>
                  <a:lnTo>
                    <a:pt x="535" y="1222"/>
                  </a:lnTo>
                  <a:lnTo>
                    <a:pt x="492" y="1222"/>
                  </a:lnTo>
                  <a:lnTo>
                    <a:pt x="446" y="1222"/>
                  </a:lnTo>
                  <a:lnTo>
                    <a:pt x="395" y="1222"/>
                  </a:lnTo>
                  <a:lnTo>
                    <a:pt x="345" y="1222"/>
                  </a:lnTo>
                  <a:lnTo>
                    <a:pt x="296" y="1222"/>
                  </a:lnTo>
                  <a:lnTo>
                    <a:pt x="251" y="1222"/>
                  </a:lnTo>
                  <a:lnTo>
                    <a:pt x="205" y="1222"/>
                  </a:lnTo>
                  <a:lnTo>
                    <a:pt x="167" y="1222"/>
                  </a:lnTo>
                  <a:lnTo>
                    <a:pt x="137" y="1222"/>
                  </a:lnTo>
                  <a:lnTo>
                    <a:pt x="111" y="1222"/>
                  </a:lnTo>
                  <a:lnTo>
                    <a:pt x="111" y="1177"/>
                  </a:lnTo>
                  <a:lnTo>
                    <a:pt x="111" y="1123"/>
                  </a:lnTo>
                  <a:lnTo>
                    <a:pt x="111" y="1065"/>
                  </a:lnTo>
                  <a:lnTo>
                    <a:pt x="111" y="1004"/>
                  </a:lnTo>
                  <a:lnTo>
                    <a:pt x="111" y="943"/>
                  </a:lnTo>
                  <a:lnTo>
                    <a:pt x="111" y="880"/>
                  </a:lnTo>
                  <a:lnTo>
                    <a:pt x="111" y="822"/>
                  </a:lnTo>
                  <a:lnTo>
                    <a:pt x="111" y="768"/>
                  </a:lnTo>
                  <a:lnTo>
                    <a:pt x="111" y="720"/>
                  </a:lnTo>
                  <a:lnTo>
                    <a:pt x="111" y="682"/>
                  </a:lnTo>
                  <a:lnTo>
                    <a:pt x="0" y="682"/>
                  </a:lnTo>
                  <a:lnTo>
                    <a:pt x="0" y="791"/>
                  </a:lnTo>
                  <a:lnTo>
                    <a:pt x="0" y="900"/>
                  </a:lnTo>
                  <a:lnTo>
                    <a:pt x="0" y="1007"/>
                  </a:lnTo>
                  <a:lnTo>
                    <a:pt x="0" y="1116"/>
                  </a:lnTo>
                  <a:lnTo>
                    <a:pt x="0" y="1225"/>
                  </a:lnTo>
                  <a:lnTo>
                    <a:pt x="0" y="1334"/>
                  </a:lnTo>
                  <a:lnTo>
                    <a:pt x="124" y="1334"/>
                  </a:lnTo>
                  <a:lnTo>
                    <a:pt x="248" y="1334"/>
                  </a:lnTo>
                  <a:lnTo>
                    <a:pt x="370" y="1334"/>
                  </a:lnTo>
                  <a:lnTo>
                    <a:pt x="494" y="1334"/>
                  </a:lnTo>
                  <a:lnTo>
                    <a:pt x="619" y="1334"/>
                  </a:lnTo>
                  <a:lnTo>
                    <a:pt x="743" y="1334"/>
                  </a:lnTo>
                  <a:lnTo>
                    <a:pt x="743" y="1215"/>
                  </a:lnTo>
                  <a:lnTo>
                    <a:pt x="743" y="1096"/>
                  </a:lnTo>
                  <a:lnTo>
                    <a:pt x="743" y="976"/>
                  </a:lnTo>
                  <a:lnTo>
                    <a:pt x="743" y="857"/>
                  </a:lnTo>
                  <a:lnTo>
                    <a:pt x="789" y="844"/>
                  </a:lnTo>
                  <a:lnTo>
                    <a:pt x="832" y="824"/>
                  </a:lnTo>
                  <a:lnTo>
                    <a:pt x="875" y="801"/>
                  </a:lnTo>
                  <a:lnTo>
                    <a:pt x="913" y="773"/>
                  </a:lnTo>
                  <a:lnTo>
                    <a:pt x="997" y="860"/>
                  </a:lnTo>
                  <a:lnTo>
                    <a:pt x="1081" y="943"/>
                  </a:lnTo>
                  <a:lnTo>
                    <a:pt x="1167" y="1027"/>
                  </a:lnTo>
                  <a:lnTo>
                    <a:pt x="1251" y="1113"/>
                  </a:lnTo>
                  <a:lnTo>
                    <a:pt x="1332" y="1032"/>
                  </a:lnTo>
                  <a:lnTo>
                    <a:pt x="1246" y="948"/>
                  </a:lnTo>
                  <a:lnTo>
                    <a:pt x="1162" y="862"/>
                  </a:lnTo>
                  <a:lnTo>
                    <a:pt x="1076" y="778"/>
                  </a:lnTo>
                  <a:lnTo>
                    <a:pt x="992" y="695"/>
                  </a:lnTo>
                  <a:lnTo>
                    <a:pt x="1020" y="649"/>
                  </a:lnTo>
                  <a:lnTo>
                    <a:pt x="1045" y="598"/>
                  </a:lnTo>
                  <a:lnTo>
                    <a:pt x="1063" y="548"/>
                  </a:lnTo>
                  <a:lnTo>
                    <a:pt x="1073" y="492"/>
                  </a:lnTo>
                  <a:lnTo>
                    <a:pt x="1078" y="433"/>
                  </a:lnTo>
                  <a:lnTo>
                    <a:pt x="1073" y="380"/>
                  </a:lnTo>
                  <a:lnTo>
                    <a:pt x="1066" y="327"/>
                  </a:lnTo>
                  <a:lnTo>
                    <a:pt x="1048" y="276"/>
                  </a:lnTo>
                  <a:lnTo>
                    <a:pt x="1027" y="230"/>
                  </a:lnTo>
                  <a:lnTo>
                    <a:pt x="1000" y="185"/>
                  </a:lnTo>
                  <a:lnTo>
                    <a:pt x="967" y="144"/>
                  </a:lnTo>
                  <a:lnTo>
                    <a:pt x="931" y="109"/>
                  </a:lnTo>
                  <a:lnTo>
                    <a:pt x="890" y="78"/>
                  </a:lnTo>
                  <a:lnTo>
                    <a:pt x="847" y="50"/>
                  </a:lnTo>
                  <a:lnTo>
                    <a:pt x="799" y="27"/>
                  </a:lnTo>
                  <a:lnTo>
                    <a:pt x="748" y="12"/>
                  </a:lnTo>
                  <a:lnTo>
                    <a:pt x="697" y="2"/>
                  </a:lnTo>
                  <a:lnTo>
                    <a:pt x="642" y="0"/>
                  </a:lnTo>
                  <a:lnTo>
                    <a:pt x="588" y="2"/>
                  </a:lnTo>
                  <a:lnTo>
                    <a:pt x="535" y="12"/>
                  </a:lnTo>
                  <a:lnTo>
                    <a:pt x="484" y="27"/>
                  </a:lnTo>
                  <a:lnTo>
                    <a:pt x="436" y="50"/>
                  </a:lnTo>
                  <a:lnTo>
                    <a:pt x="393" y="78"/>
                  </a:lnTo>
                  <a:lnTo>
                    <a:pt x="352" y="111"/>
                  </a:lnTo>
                  <a:lnTo>
                    <a:pt x="317" y="147"/>
                  </a:lnTo>
                  <a:lnTo>
                    <a:pt x="284" y="187"/>
                  </a:lnTo>
                  <a:lnTo>
                    <a:pt x="258" y="233"/>
                  </a:lnTo>
                  <a:lnTo>
                    <a:pt x="236" y="279"/>
                  </a:lnTo>
                  <a:lnTo>
                    <a:pt x="220" y="329"/>
                  </a:lnTo>
                  <a:lnTo>
                    <a:pt x="210" y="383"/>
                  </a:lnTo>
                  <a:lnTo>
                    <a:pt x="134" y="383"/>
                  </a:lnTo>
                  <a:lnTo>
                    <a:pt x="55" y="383"/>
                  </a:lnTo>
                  <a:lnTo>
                    <a:pt x="0" y="383"/>
                  </a:lnTo>
                  <a:lnTo>
                    <a:pt x="0" y="482"/>
                  </a:lnTo>
                  <a:lnTo>
                    <a:pt x="0" y="581"/>
                  </a:lnTo>
                  <a:lnTo>
                    <a:pt x="0" y="682"/>
                  </a:lnTo>
                  <a:lnTo>
                    <a:pt x="111" y="682"/>
                  </a:lnTo>
                  <a:lnTo>
                    <a:pt x="111" y="631"/>
                  </a:lnTo>
                  <a:lnTo>
                    <a:pt x="111" y="586"/>
                  </a:lnTo>
                  <a:lnTo>
                    <a:pt x="111" y="548"/>
                  </a:lnTo>
                  <a:lnTo>
                    <a:pt x="111" y="517"/>
                  </a:lnTo>
                  <a:lnTo>
                    <a:pt x="111" y="494"/>
                  </a:lnTo>
                  <a:lnTo>
                    <a:pt x="147" y="494"/>
                  </a:lnTo>
                  <a:lnTo>
                    <a:pt x="180" y="494"/>
                  </a:lnTo>
                  <a:lnTo>
                    <a:pt x="213" y="494"/>
                  </a:lnTo>
                  <a:lnTo>
                    <a:pt x="223" y="550"/>
                  </a:lnTo>
                  <a:lnTo>
                    <a:pt x="241" y="603"/>
                  </a:lnTo>
                  <a:lnTo>
                    <a:pt x="266" y="652"/>
                  </a:lnTo>
                  <a:lnTo>
                    <a:pt x="296" y="697"/>
                  </a:lnTo>
                  <a:lnTo>
                    <a:pt x="332" y="738"/>
                  </a:lnTo>
                  <a:lnTo>
                    <a:pt x="373" y="773"/>
                  </a:lnTo>
                  <a:lnTo>
                    <a:pt x="418" y="806"/>
                  </a:lnTo>
                  <a:lnTo>
                    <a:pt x="467" y="832"/>
                  </a:lnTo>
                  <a:lnTo>
                    <a:pt x="517" y="849"/>
                  </a:lnTo>
                  <a:lnTo>
                    <a:pt x="545" y="740"/>
                  </a:lnTo>
                  <a:lnTo>
                    <a:pt x="502" y="725"/>
                  </a:lnTo>
                  <a:lnTo>
                    <a:pt x="464" y="702"/>
                  </a:lnTo>
                  <a:lnTo>
                    <a:pt x="428" y="674"/>
                  </a:lnTo>
                  <a:lnTo>
                    <a:pt x="398" y="644"/>
                  </a:lnTo>
                  <a:lnTo>
                    <a:pt x="370" y="608"/>
                  </a:lnTo>
                  <a:lnTo>
                    <a:pt x="350" y="568"/>
                  </a:lnTo>
                  <a:lnTo>
                    <a:pt x="335" y="525"/>
                  </a:lnTo>
                  <a:lnTo>
                    <a:pt x="324" y="482"/>
                  </a:lnTo>
                  <a:lnTo>
                    <a:pt x="319" y="433"/>
                  </a:lnTo>
                  <a:lnTo>
                    <a:pt x="324" y="383"/>
                  </a:lnTo>
                  <a:lnTo>
                    <a:pt x="357" y="383"/>
                  </a:lnTo>
                  <a:lnTo>
                    <a:pt x="395" y="383"/>
                  </a:lnTo>
                  <a:lnTo>
                    <a:pt x="434" y="383"/>
                  </a:lnTo>
                  <a:lnTo>
                    <a:pt x="472" y="383"/>
                  </a:lnTo>
                  <a:lnTo>
                    <a:pt x="507" y="383"/>
                  </a:lnTo>
                  <a:lnTo>
                    <a:pt x="538" y="383"/>
                  </a:lnTo>
                  <a:lnTo>
                    <a:pt x="538" y="271"/>
                  </a:lnTo>
                  <a:lnTo>
                    <a:pt x="451" y="271"/>
                  </a:lnTo>
                  <a:lnTo>
                    <a:pt x="365" y="271"/>
                  </a:lnTo>
                  <a:lnTo>
                    <a:pt x="393" y="230"/>
                  </a:lnTo>
                  <a:lnTo>
                    <a:pt x="423" y="197"/>
                  </a:lnTo>
                  <a:lnTo>
                    <a:pt x="461" y="167"/>
                  </a:lnTo>
                  <a:lnTo>
                    <a:pt x="502" y="144"/>
                  </a:lnTo>
                  <a:lnTo>
                    <a:pt x="545" y="126"/>
                  </a:lnTo>
                  <a:lnTo>
                    <a:pt x="593" y="116"/>
                  </a:lnTo>
                  <a:lnTo>
                    <a:pt x="642" y="111"/>
                  </a:lnTo>
                  <a:lnTo>
                    <a:pt x="690" y="116"/>
                  </a:lnTo>
                  <a:lnTo>
                    <a:pt x="736" y="126"/>
                  </a:lnTo>
                  <a:lnTo>
                    <a:pt x="779" y="142"/>
                  </a:lnTo>
                  <a:lnTo>
                    <a:pt x="817" y="164"/>
                  </a:lnTo>
                  <a:lnTo>
                    <a:pt x="855" y="190"/>
                  </a:lnTo>
                  <a:lnTo>
                    <a:pt x="885" y="223"/>
                  </a:lnTo>
                  <a:lnTo>
                    <a:pt x="913" y="258"/>
                  </a:lnTo>
                  <a:lnTo>
                    <a:pt x="936" y="299"/>
                  </a:lnTo>
                  <a:lnTo>
                    <a:pt x="951" y="342"/>
                  </a:lnTo>
                  <a:lnTo>
                    <a:pt x="961" y="385"/>
                  </a:lnTo>
                  <a:lnTo>
                    <a:pt x="964" y="433"/>
                  </a:lnTo>
                  <a:lnTo>
                    <a:pt x="961" y="482"/>
                  </a:lnTo>
                  <a:lnTo>
                    <a:pt x="951" y="527"/>
                  </a:lnTo>
                  <a:lnTo>
                    <a:pt x="934" y="570"/>
                  </a:lnTo>
                  <a:lnTo>
                    <a:pt x="913" y="611"/>
                  </a:lnTo>
                  <a:lnTo>
                    <a:pt x="885" y="646"/>
                  </a:lnTo>
                  <a:lnTo>
                    <a:pt x="852" y="677"/>
                  </a:lnTo>
                  <a:lnTo>
                    <a:pt x="852" y="575"/>
                  </a:lnTo>
                  <a:lnTo>
                    <a:pt x="852" y="474"/>
                  </a:lnTo>
                  <a:lnTo>
                    <a:pt x="852" y="372"/>
                  </a:lnTo>
                  <a:lnTo>
                    <a:pt x="852" y="271"/>
                  </a:lnTo>
                  <a:lnTo>
                    <a:pt x="796" y="271"/>
                  </a:lnTo>
                  <a:lnTo>
                    <a:pt x="710" y="271"/>
                  </a:lnTo>
                  <a:lnTo>
                    <a:pt x="624" y="271"/>
                  </a:lnTo>
                  <a:lnTo>
                    <a:pt x="538" y="271"/>
                  </a:lnTo>
                  <a:lnTo>
                    <a:pt x="538" y="383"/>
                  </a:lnTo>
                  <a:close/>
                </a:path>
              </a:pathLst>
            </a:custGeom>
            <a:solidFill>
              <a:srgbClr val="000000"/>
            </a:solidFill>
            <a:ln w="9525">
              <a:noFill/>
              <a:round/>
              <a:headEnd/>
              <a:tailEnd/>
            </a:ln>
          </p:spPr>
          <p:txBody>
            <a:bodyPr/>
            <a:lstStyle/>
            <a:p>
              <a:endParaRPr lang="en-US"/>
            </a:p>
          </p:txBody>
        </p:sp>
        <p:sp>
          <p:nvSpPr>
            <p:cNvPr id="10" name="Text Box 13"/>
            <p:cNvSpPr txBox="1">
              <a:spLocks noChangeArrowheads="1"/>
            </p:cNvSpPr>
            <p:nvPr/>
          </p:nvSpPr>
          <p:spPr bwMode="auto">
            <a:xfrm>
              <a:off x="153" y="4176"/>
              <a:ext cx="497" cy="171"/>
            </a:xfrm>
            <a:prstGeom prst="rect">
              <a:avLst/>
            </a:prstGeom>
            <a:noFill/>
            <a:ln w="9525">
              <a:noFill/>
              <a:miter lim="800000"/>
              <a:headEnd/>
              <a:tailEnd/>
            </a:ln>
          </p:spPr>
          <p:txBody>
            <a:bodyPr wrap="none">
              <a:spAutoFit/>
            </a:bodyPr>
            <a:lstStyle/>
            <a:p>
              <a:pPr algn="ctr"/>
              <a:r>
                <a:rPr lang="en-US" sz="800">
                  <a:solidFill>
                    <a:schemeClr val="tx1"/>
                  </a:solidFill>
                </a:rPr>
                <a:t>Activity</a:t>
              </a:r>
              <a:br>
                <a:rPr lang="en-US" sz="800">
                  <a:solidFill>
                    <a:schemeClr val="tx1"/>
                  </a:solidFill>
                </a:rPr>
              </a:br>
              <a:r>
                <a:rPr lang="en-US" sz="800">
                  <a:solidFill>
                    <a:schemeClr val="tx1"/>
                  </a:solidFill>
                </a:rPr>
                <a:t>Instructions</a:t>
              </a:r>
            </a:p>
          </p:txBody>
        </p:sp>
      </p:grpSp>
    </p:spTree>
    <p:extLst>
      <p:ext uri="{BB962C8B-B14F-4D97-AF65-F5344CB8AC3E}">
        <p14:creationId xmlns:p14="http://schemas.microsoft.com/office/powerpoint/2010/main" val="222155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p:cNvSpPr>
            <a:spLocks noGrp="1" noRot="1" noChangeAspect="1" noChangeArrowheads="1" noTextEdit="1"/>
          </p:cNvSpPr>
          <p:nvPr>
            <p:ph type="sldImg"/>
          </p:nvPr>
        </p:nvSpPr>
        <p:spPr>
          <a:ln/>
        </p:spPr>
      </p:sp>
      <p:sp>
        <p:nvSpPr>
          <p:cNvPr id="45059" name="Rectangle 5"/>
          <p:cNvSpPr>
            <a:spLocks noGrp="1" noChangeArrowheads="1"/>
          </p:cNvSpPr>
          <p:nvPr>
            <p:ph type="body" idx="1"/>
          </p:nvPr>
        </p:nvSpPr>
        <p:spPr>
          <a:noFill/>
          <a:ln/>
        </p:spPr>
        <p:txBody>
          <a:bodyPr/>
          <a:lstStyle/>
          <a:p>
            <a:pPr eaLnBrk="1" hangingPunct="1"/>
            <a:endParaRPr lang="en-US" b="0" dirty="0" smtClean="0"/>
          </a:p>
        </p:txBody>
      </p:sp>
    </p:spTree>
    <p:extLst>
      <p:ext uri="{BB962C8B-B14F-4D97-AF65-F5344CB8AC3E}">
        <p14:creationId xmlns:p14="http://schemas.microsoft.com/office/powerpoint/2010/main" val="3702831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Grp="1" noRot="1" noChangeAspect="1" noChangeArrowheads="1" noTextEdit="1"/>
          </p:cNvSpPr>
          <p:nvPr>
            <p:ph type="sldImg"/>
          </p:nvPr>
        </p:nvSpPr>
        <p:spPr>
          <a:ln/>
        </p:spPr>
      </p:sp>
      <p:sp>
        <p:nvSpPr>
          <p:cNvPr id="46083" name="Rectangle 5"/>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982381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6"/>
          <p:cNvSpPr>
            <a:spLocks noGrp="1" noRot="1" noChangeAspect="1" noChangeArrowheads="1" noTextEdit="1"/>
          </p:cNvSpPr>
          <p:nvPr>
            <p:ph type="sldImg"/>
          </p:nvPr>
        </p:nvSpPr>
        <p:spPr>
          <a:ln/>
        </p:spPr>
      </p:sp>
      <p:sp>
        <p:nvSpPr>
          <p:cNvPr id="53251" name="Rectangle 17"/>
          <p:cNvSpPr>
            <a:spLocks noGrp="1" noChangeArrowheads="1"/>
          </p:cNvSpPr>
          <p:nvPr>
            <p:ph type="body" idx="1"/>
          </p:nvPr>
        </p:nvSpPr>
        <p:spPr>
          <a:noFill/>
          <a:ln/>
        </p:spPr>
        <p:txBody>
          <a:bodyPr/>
          <a:lstStyle/>
          <a:p>
            <a:pPr eaLnBrk="1" hangingPunct="1"/>
            <a:endParaRPr lang="en-US" dirty="0" smtClean="0"/>
          </a:p>
        </p:txBody>
      </p:sp>
      <p:grpSp>
        <p:nvGrpSpPr>
          <p:cNvPr id="53252" name="Group 4"/>
          <p:cNvGrpSpPr>
            <a:grpSpLocks/>
          </p:cNvGrpSpPr>
          <p:nvPr/>
        </p:nvGrpSpPr>
        <p:grpSpPr bwMode="auto">
          <a:xfrm>
            <a:off x="5846763" y="808038"/>
            <a:ext cx="939800" cy="674687"/>
            <a:chOff x="255" y="3007"/>
            <a:chExt cx="607" cy="400"/>
          </a:xfrm>
        </p:grpSpPr>
        <p:grpSp>
          <p:nvGrpSpPr>
            <p:cNvPr id="53256" name="Group 5"/>
            <p:cNvGrpSpPr>
              <a:grpSpLocks/>
            </p:cNvGrpSpPr>
            <p:nvPr/>
          </p:nvGrpSpPr>
          <p:grpSpPr bwMode="auto">
            <a:xfrm rot="6035408">
              <a:off x="339" y="3004"/>
              <a:ext cx="330" cy="336"/>
              <a:chOff x="3861" y="650"/>
              <a:chExt cx="744" cy="756"/>
            </a:xfrm>
          </p:grpSpPr>
          <p:sp>
            <p:nvSpPr>
              <p:cNvPr id="53258" name="Rectangle 6"/>
              <p:cNvSpPr>
                <a:spLocks noChangeArrowheads="1"/>
              </p:cNvSpPr>
              <p:nvPr/>
            </p:nvSpPr>
            <p:spPr bwMode="auto">
              <a:xfrm rot="-2528759">
                <a:off x="4112" y="751"/>
                <a:ext cx="210" cy="498"/>
              </a:xfrm>
              <a:prstGeom prst="rect">
                <a:avLst/>
              </a:prstGeom>
              <a:noFill/>
              <a:ln w="31750">
                <a:solidFill>
                  <a:srgbClr val="000000"/>
                </a:solidFill>
                <a:miter lim="800000"/>
                <a:headEnd/>
                <a:tailEnd/>
              </a:ln>
            </p:spPr>
            <p:txBody>
              <a:bodyPr wrap="none" lIns="90488" tIns="44450" rIns="90488" bIns="44450" anchor="ctr"/>
              <a:lstStyle/>
              <a:p>
                <a:endParaRPr lang="en-US" dirty="0"/>
              </a:p>
            </p:txBody>
          </p:sp>
          <p:sp>
            <p:nvSpPr>
              <p:cNvPr id="53259" name="AutoShape 7"/>
              <p:cNvSpPr>
                <a:spLocks noChangeArrowheads="1"/>
              </p:cNvSpPr>
              <p:nvPr/>
            </p:nvSpPr>
            <p:spPr bwMode="auto">
              <a:xfrm rot="-2528759">
                <a:off x="4402" y="1203"/>
                <a:ext cx="203" cy="203"/>
              </a:xfrm>
              <a:prstGeom prst="flowChartMerge">
                <a:avLst/>
              </a:prstGeom>
              <a:noFill/>
              <a:ln w="31750">
                <a:solidFill>
                  <a:srgbClr val="000000"/>
                </a:solidFill>
                <a:miter lim="800000"/>
                <a:headEnd/>
                <a:tailEnd/>
              </a:ln>
            </p:spPr>
            <p:txBody>
              <a:bodyPr wrap="none" lIns="90488" tIns="44450" rIns="90488" bIns="44450" anchor="ctr"/>
              <a:lstStyle/>
              <a:p>
                <a:endParaRPr lang="en-US" dirty="0"/>
              </a:p>
            </p:txBody>
          </p:sp>
          <p:sp>
            <p:nvSpPr>
              <p:cNvPr id="53260" name="AutoShape 8"/>
              <p:cNvSpPr>
                <a:spLocks noChangeArrowheads="1"/>
              </p:cNvSpPr>
              <p:nvPr/>
            </p:nvSpPr>
            <p:spPr bwMode="auto">
              <a:xfrm rot="-2528759">
                <a:off x="4500" y="1306"/>
                <a:ext cx="68" cy="68"/>
              </a:xfrm>
              <a:prstGeom prst="flowChartMerge">
                <a:avLst/>
              </a:prstGeom>
              <a:noFill/>
              <a:ln w="31750">
                <a:solidFill>
                  <a:srgbClr val="000000"/>
                </a:solidFill>
                <a:miter lim="800000"/>
                <a:headEnd/>
                <a:tailEnd/>
              </a:ln>
            </p:spPr>
            <p:txBody>
              <a:bodyPr wrap="none" lIns="90488" tIns="44450" rIns="90488" bIns="44450" anchor="ctr"/>
              <a:lstStyle/>
              <a:p>
                <a:endParaRPr lang="en-US" dirty="0"/>
              </a:p>
            </p:txBody>
          </p:sp>
          <p:sp>
            <p:nvSpPr>
              <p:cNvPr id="53261" name="Rectangle 9"/>
              <p:cNvSpPr>
                <a:spLocks noChangeArrowheads="1"/>
              </p:cNvSpPr>
              <p:nvPr/>
            </p:nvSpPr>
            <p:spPr bwMode="auto">
              <a:xfrm rot="-2528759">
                <a:off x="3861" y="650"/>
                <a:ext cx="211" cy="134"/>
              </a:xfrm>
              <a:prstGeom prst="rect">
                <a:avLst/>
              </a:prstGeom>
              <a:noFill/>
              <a:ln w="31750">
                <a:solidFill>
                  <a:srgbClr val="000000"/>
                </a:solidFill>
                <a:miter lim="800000"/>
                <a:headEnd/>
                <a:tailEnd/>
              </a:ln>
            </p:spPr>
            <p:txBody>
              <a:bodyPr wrap="none" lIns="90488" tIns="44450" rIns="90488" bIns="44450" anchor="ctr"/>
              <a:lstStyle/>
              <a:p>
                <a:endParaRPr lang="en-US" dirty="0"/>
              </a:p>
            </p:txBody>
          </p:sp>
        </p:grpSp>
        <p:sp>
          <p:nvSpPr>
            <p:cNvPr id="53257" name="Text Box 10"/>
            <p:cNvSpPr txBox="1">
              <a:spLocks noChangeArrowheads="1"/>
            </p:cNvSpPr>
            <p:nvPr/>
          </p:nvSpPr>
          <p:spPr bwMode="auto">
            <a:xfrm>
              <a:off x="255" y="3295"/>
              <a:ext cx="607" cy="112"/>
            </a:xfrm>
            <a:prstGeom prst="rect">
              <a:avLst/>
            </a:prstGeom>
            <a:noFill/>
            <a:ln w="31750">
              <a:noFill/>
              <a:miter lim="800000"/>
              <a:headEnd/>
              <a:tailEnd/>
            </a:ln>
          </p:spPr>
          <p:txBody>
            <a:bodyPr wrap="none">
              <a:spAutoFit/>
            </a:bodyPr>
            <a:lstStyle/>
            <a:p>
              <a:r>
                <a:rPr lang="en-US" sz="800" dirty="0">
                  <a:solidFill>
                    <a:schemeClr val="tx1"/>
                  </a:solidFill>
                </a:rPr>
                <a:t>Update Content</a:t>
              </a:r>
            </a:p>
          </p:txBody>
        </p:sp>
      </p:grpSp>
      <p:grpSp>
        <p:nvGrpSpPr>
          <p:cNvPr id="53253" name="Group 11"/>
          <p:cNvGrpSpPr>
            <a:grpSpLocks/>
          </p:cNvGrpSpPr>
          <p:nvPr/>
        </p:nvGrpSpPr>
        <p:grpSpPr bwMode="auto">
          <a:xfrm>
            <a:off x="5830888" y="1689100"/>
            <a:ext cx="850900" cy="869950"/>
            <a:chOff x="153" y="3832"/>
            <a:chExt cx="551" cy="515"/>
          </a:xfrm>
        </p:grpSpPr>
        <p:sp>
          <p:nvSpPr>
            <p:cNvPr id="53254" name="Freeform 12"/>
            <p:cNvSpPr>
              <a:spLocks/>
            </p:cNvSpPr>
            <p:nvPr/>
          </p:nvSpPr>
          <p:spPr bwMode="auto">
            <a:xfrm>
              <a:off x="375" y="3832"/>
              <a:ext cx="329" cy="329"/>
            </a:xfrm>
            <a:custGeom>
              <a:avLst/>
              <a:gdLst>
                <a:gd name="T0" fmla="*/ 649 w 1332"/>
                <a:gd name="T1" fmla="*/ 383 h 1334"/>
                <a:gd name="T2" fmla="*/ 736 w 1332"/>
                <a:gd name="T3" fmla="*/ 383 h 1334"/>
                <a:gd name="T4" fmla="*/ 741 w 1332"/>
                <a:gd name="T5" fmla="*/ 479 h 1334"/>
                <a:gd name="T6" fmla="*/ 741 w 1332"/>
                <a:gd name="T7" fmla="*/ 662 h 1334"/>
                <a:gd name="T8" fmla="*/ 642 w 1332"/>
                <a:gd name="T9" fmla="*/ 756 h 1334"/>
                <a:gd name="T10" fmla="*/ 553 w 1332"/>
                <a:gd name="T11" fmla="*/ 860 h 1334"/>
                <a:gd name="T12" fmla="*/ 629 w 1332"/>
                <a:gd name="T13" fmla="*/ 941 h 1334"/>
                <a:gd name="T14" fmla="*/ 629 w 1332"/>
                <a:gd name="T15" fmla="*/ 1121 h 1334"/>
                <a:gd name="T16" fmla="*/ 606 w 1332"/>
                <a:gd name="T17" fmla="*/ 1222 h 1334"/>
                <a:gd name="T18" fmla="*/ 446 w 1332"/>
                <a:gd name="T19" fmla="*/ 1222 h 1334"/>
                <a:gd name="T20" fmla="*/ 251 w 1332"/>
                <a:gd name="T21" fmla="*/ 1222 h 1334"/>
                <a:gd name="T22" fmla="*/ 111 w 1332"/>
                <a:gd name="T23" fmla="*/ 1222 h 1334"/>
                <a:gd name="T24" fmla="*/ 111 w 1332"/>
                <a:gd name="T25" fmla="*/ 1004 h 1334"/>
                <a:gd name="T26" fmla="*/ 111 w 1332"/>
                <a:gd name="T27" fmla="*/ 768 h 1334"/>
                <a:gd name="T28" fmla="*/ 0 w 1332"/>
                <a:gd name="T29" fmla="*/ 791 h 1334"/>
                <a:gd name="T30" fmla="*/ 0 w 1332"/>
                <a:gd name="T31" fmla="*/ 1225 h 1334"/>
                <a:gd name="T32" fmla="*/ 370 w 1332"/>
                <a:gd name="T33" fmla="*/ 1334 h 1334"/>
                <a:gd name="T34" fmla="*/ 743 w 1332"/>
                <a:gd name="T35" fmla="*/ 1215 h 1334"/>
                <a:gd name="T36" fmla="*/ 789 w 1332"/>
                <a:gd name="T37" fmla="*/ 844 h 1334"/>
                <a:gd name="T38" fmla="*/ 997 w 1332"/>
                <a:gd name="T39" fmla="*/ 860 h 1334"/>
                <a:gd name="T40" fmla="*/ 1332 w 1332"/>
                <a:gd name="T41" fmla="*/ 1032 h 1334"/>
                <a:gd name="T42" fmla="*/ 992 w 1332"/>
                <a:gd name="T43" fmla="*/ 695 h 1334"/>
                <a:gd name="T44" fmla="*/ 1073 w 1332"/>
                <a:gd name="T45" fmla="*/ 492 h 1334"/>
                <a:gd name="T46" fmla="*/ 1048 w 1332"/>
                <a:gd name="T47" fmla="*/ 276 h 1334"/>
                <a:gd name="T48" fmla="*/ 931 w 1332"/>
                <a:gd name="T49" fmla="*/ 109 h 1334"/>
                <a:gd name="T50" fmla="*/ 748 w 1332"/>
                <a:gd name="T51" fmla="*/ 12 h 1334"/>
                <a:gd name="T52" fmla="*/ 535 w 1332"/>
                <a:gd name="T53" fmla="*/ 12 h 1334"/>
                <a:gd name="T54" fmla="*/ 352 w 1332"/>
                <a:gd name="T55" fmla="*/ 111 h 1334"/>
                <a:gd name="T56" fmla="*/ 236 w 1332"/>
                <a:gd name="T57" fmla="*/ 279 h 1334"/>
                <a:gd name="T58" fmla="*/ 55 w 1332"/>
                <a:gd name="T59" fmla="*/ 383 h 1334"/>
                <a:gd name="T60" fmla="*/ 0 w 1332"/>
                <a:gd name="T61" fmla="*/ 682 h 1334"/>
                <a:gd name="T62" fmla="*/ 111 w 1332"/>
                <a:gd name="T63" fmla="*/ 548 h 1334"/>
                <a:gd name="T64" fmla="*/ 180 w 1332"/>
                <a:gd name="T65" fmla="*/ 494 h 1334"/>
                <a:gd name="T66" fmla="*/ 266 w 1332"/>
                <a:gd name="T67" fmla="*/ 652 h 1334"/>
                <a:gd name="T68" fmla="*/ 418 w 1332"/>
                <a:gd name="T69" fmla="*/ 806 h 1334"/>
                <a:gd name="T70" fmla="*/ 502 w 1332"/>
                <a:gd name="T71" fmla="*/ 725 h 1334"/>
                <a:gd name="T72" fmla="*/ 370 w 1332"/>
                <a:gd name="T73" fmla="*/ 608 h 1334"/>
                <a:gd name="T74" fmla="*/ 319 w 1332"/>
                <a:gd name="T75" fmla="*/ 433 h 1334"/>
                <a:gd name="T76" fmla="*/ 434 w 1332"/>
                <a:gd name="T77" fmla="*/ 383 h 1334"/>
                <a:gd name="T78" fmla="*/ 538 w 1332"/>
                <a:gd name="T79" fmla="*/ 271 h 1334"/>
                <a:gd name="T80" fmla="*/ 423 w 1332"/>
                <a:gd name="T81" fmla="*/ 197 h 1334"/>
                <a:gd name="T82" fmla="*/ 593 w 1332"/>
                <a:gd name="T83" fmla="*/ 116 h 1334"/>
                <a:gd name="T84" fmla="*/ 779 w 1332"/>
                <a:gd name="T85" fmla="*/ 142 h 1334"/>
                <a:gd name="T86" fmla="*/ 913 w 1332"/>
                <a:gd name="T87" fmla="*/ 258 h 1334"/>
                <a:gd name="T88" fmla="*/ 964 w 1332"/>
                <a:gd name="T89" fmla="*/ 433 h 1334"/>
                <a:gd name="T90" fmla="*/ 913 w 1332"/>
                <a:gd name="T91" fmla="*/ 611 h 1334"/>
                <a:gd name="T92" fmla="*/ 852 w 1332"/>
                <a:gd name="T93" fmla="*/ 474 h 1334"/>
                <a:gd name="T94" fmla="*/ 710 w 1332"/>
                <a:gd name="T95" fmla="*/ 271 h 1334"/>
                <a:gd name="T96" fmla="*/ 538 w 1332"/>
                <a:gd name="T97" fmla="*/ 383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32"/>
                <a:gd name="T148" fmla="*/ 0 h 1334"/>
                <a:gd name="T149" fmla="*/ 1332 w 1332"/>
                <a:gd name="T150" fmla="*/ 1334 h 13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32" h="1334">
                  <a:moveTo>
                    <a:pt x="538" y="383"/>
                  </a:moveTo>
                  <a:lnTo>
                    <a:pt x="578" y="383"/>
                  </a:lnTo>
                  <a:lnTo>
                    <a:pt x="616" y="383"/>
                  </a:lnTo>
                  <a:lnTo>
                    <a:pt x="649" y="383"/>
                  </a:lnTo>
                  <a:lnTo>
                    <a:pt x="680" y="383"/>
                  </a:lnTo>
                  <a:lnTo>
                    <a:pt x="705" y="383"/>
                  </a:lnTo>
                  <a:lnTo>
                    <a:pt x="723" y="383"/>
                  </a:lnTo>
                  <a:lnTo>
                    <a:pt x="736" y="383"/>
                  </a:lnTo>
                  <a:lnTo>
                    <a:pt x="741" y="383"/>
                  </a:lnTo>
                  <a:lnTo>
                    <a:pt x="741" y="408"/>
                  </a:lnTo>
                  <a:lnTo>
                    <a:pt x="741" y="441"/>
                  </a:lnTo>
                  <a:lnTo>
                    <a:pt x="741" y="479"/>
                  </a:lnTo>
                  <a:lnTo>
                    <a:pt x="741" y="522"/>
                  </a:lnTo>
                  <a:lnTo>
                    <a:pt x="741" y="568"/>
                  </a:lnTo>
                  <a:lnTo>
                    <a:pt x="741" y="616"/>
                  </a:lnTo>
                  <a:lnTo>
                    <a:pt x="741" y="662"/>
                  </a:lnTo>
                  <a:lnTo>
                    <a:pt x="741" y="702"/>
                  </a:lnTo>
                  <a:lnTo>
                    <a:pt x="741" y="740"/>
                  </a:lnTo>
                  <a:lnTo>
                    <a:pt x="692" y="753"/>
                  </a:lnTo>
                  <a:lnTo>
                    <a:pt x="642" y="756"/>
                  </a:lnTo>
                  <a:lnTo>
                    <a:pt x="593" y="753"/>
                  </a:lnTo>
                  <a:lnTo>
                    <a:pt x="545" y="740"/>
                  </a:lnTo>
                  <a:lnTo>
                    <a:pt x="517" y="849"/>
                  </a:lnTo>
                  <a:lnTo>
                    <a:pt x="553" y="860"/>
                  </a:lnTo>
                  <a:lnTo>
                    <a:pt x="591" y="865"/>
                  </a:lnTo>
                  <a:lnTo>
                    <a:pt x="629" y="870"/>
                  </a:lnTo>
                  <a:lnTo>
                    <a:pt x="629" y="903"/>
                  </a:lnTo>
                  <a:lnTo>
                    <a:pt x="629" y="941"/>
                  </a:lnTo>
                  <a:lnTo>
                    <a:pt x="629" y="984"/>
                  </a:lnTo>
                  <a:lnTo>
                    <a:pt x="629" y="1030"/>
                  </a:lnTo>
                  <a:lnTo>
                    <a:pt x="629" y="1075"/>
                  </a:lnTo>
                  <a:lnTo>
                    <a:pt x="629" y="1121"/>
                  </a:lnTo>
                  <a:lnTo>
                    <a:pt x="629" y="1161"/>
                  </a:lnTo>
                  <a:lnTo>
                    <a:pt x="629" y="1194"/>
                  </a:lnTo>
                  <a:lnTo>
                    <a:pt x="629" y="1222"/>
                  </a:lnTo>
                  <a:lnTo>
                    <a:pt x="606" y="1222"/>
                  </a:lnTo>
                  <a:lnTo>
                    <a:pt x="573" y="1222"/>
                  </a:lnTo>
                  <a:lnTo>
                    <a:pt x="535" y="1222"/>
                  </a:lnTo>
                  <a:lnTo>
                    <a:pt x="492" y="1222"/>
                  </a:lnTo>
                  <a:lnTo>
                    <a:pt x="446" y="1222"/>
                  </a:lnTo>
                  <a:lnTo>
                    <a:pt x="395" y="1222"/>
                  </a:lnTo>
                  <a:lnTo>
                    <a:pt x="345" y="1222"/>
                  </a:lnTo>
                  <a:lnTo>
                    <a:pt x="296" y="1222"/>
                  </a:lnTo>
                  <a:lnTo>
                    <a:pt x="251" y="1222"/>
                  </a:lnTo>
                  <a:lnTo>
                    <a:pt x="205" y="1222"/>
                  </a:lnTo>
                  <a:lnTo>
                    <a:pt x="167" y="1222"/>
                  </a:lnTo>
                  <a:lnTo>
                    <a:pt x="137" y="1222"/>
                  </a:lnTo>
                  <a:lnTo>
                    <a:pt x="111" y="1222"/>
                  </a:lnTo>
                  <a:lnTo>
                    <a:pt x="111" y="1177"/>
                  </a:lnTo>
                  <a:lnTo>
                    <a:pt x="111" y="1123"/>
                  </a:lnTo>
                  <a:lnTo>
                    <a:pt x="111" y="1065"/>
                  </a:lnTo>
                  <a:lnTo>
                    <a:pt x="111" y="1004"/>
                  </a:lnTo>
                  <a:lnTo>
                    <a:pt x="111" y="943"/>
                  </a:lnTo>
                  <a:lnTo>
                    <a:pt x="111" y="880"/>
                  </a:lnTo>
                  <a:lnTo>
                    <a:pt x="111" y="822"/>
                  </a:lnTo>
                  <a:lnTo>
                    <a:pt x="111" y="768"/>
                  </a:lnTo>
                  <a:lnTo>
                    <a:pt x="111" y="720"/>
                  </a:lnTo>
                  <a:lnTo>
                    <a:pt x="111" y="682"/>
                  </a:lnTo>
                  <a:lnTo>
                    <a:pt x="0" y="682"/>
                  </a:lnTo>
                  <a:lnTo>
                    <a:pt x="0" y="791"/>
                  </a:lnTo>
                  <a:lnTo>
                    <a:pt x="0" y="900"/>
                  </a:lnTo>
                  <a:lnTo>
                    <a:pt x="0" y="1007"/>
                  </a:lnTo>
                  <a:lnTo>
                    <a:pt x="0" y="1116"/>
                  </a:lnTo>
                  <a:lnTo>
                    <a:pt x="0" y="1225"/>
                  </a:lnTo>
                  <a:lnTo>
                    <a:pt x="0" y="1334"/>
                  </a:lnTo>
                  <a:lnTo>
                    <a:pt x="124" y="1334"/>
                  </a:lnTo>
                  <a:lnTo>
                    <a:pt x="248" y="1334"/>
                  </a:lnTo>
                  <a:lnTo>
                    <a:pt x="370" y="1334"/>
                  </a:lnTo>
                  <a:lnTo>
                    <a:pt x="494" y="1334"/>
                  </a:lnTo>
                  <a:lnTo>
                    <a:pt x="619" y="1334"/>
                  </a:lnTo>
                  <a:lnTo>
                    <a:pt x="743" y="1334"/>
                  </a:lnTo>
                  <a:lnTo>
                    <a:pt x="743" y="1215"/>
                  </a:lnTo>
                  <a:lnTo>
                    <a:pt x="743" y="1096"/>
                  </a:lnTo>
                  <a:lnTo>
                    <a:pt x="743" y="976"/>
                  </a:lnTo>
                  <a:lnTo>
                    <a:pt x="743" y="857"/>
                  </a:lnTo>
                  <a:lnTo>
                    <a:pt x="789" y="844"/>
                  </a:lnTo>
                  <a:lnTo>
                    <a:pt x="832" y="824"/>
                  </a:lnTo>
                  <a:lnTo>
                    <a:pt x="875" y="801"/>
                  </a:lnTo>
                  <a:lnTo>
                    <a:pt x="913" y="773"/>
                  </a:lnTo>
                  <a:lnTo>
                    <a:pt x="997" y="860"/>
                  </a:lnTo>
                  <a:lnTo>
                    <a:pt x="1081" y="943"/>
                  </a:lnTo>
                  <a:lnTo>
                    <a:pt x="1167" y="1027"/>
                  </a:lnTo>
                  <a:lnTo>
                    <a:pt x="1251" y="1113"/>
                  </a:lnTo>
                  <a:lnTo>
                    <a:pt x="1332" y="1032"/>
                  </a:lnTo>
                  <a:lnTo>
                    <a:pt x="1246" y="948"/>
                  </a:lnTo>
                  <a:lnTo>
                    <a:pt x="1162" y="862"/>
                  </a:lnTo>
                  <a:lnTo>
                    <a:pt x="1076" y="778"/>
                  </a:lnTo>
                  <a:lnTo>
                    <a:pt x="992" y="695"/>
                  </a:lnTo>
                  <a:lnTo>
                    <a:pt x="1020" y="649"/>
                  </a:lnTo>
                  <a:lnTo>
                    <a:pt x="1045" y="598"/>
                  </a:lnTo>
                  <a:lnTo>
                    <a:pt x="1063" y="548"/>
                  </a:lnTo>
                  <a:lnTo>
                    <a:pt x="1073" y="492"/>
                  </a:lnTo>
                  <a:lnTo>
                    <a:pt x="1078" y="433"/>
                  </a:lnTo>
                  <a:lnTo>
                    <a:pt x="1073" y="380"/>
                  </a:lnTo>
                  <a:lnTo>
                    <a:pt x="1066" y="327"/>
                  </a:lnTo>
                  <a:lnTo>
                    <a:pt x="1048" y="276"/>
                  </a:lnTo>
                  <a:lnTo>
                    <a:pt x="1027" y="230"/>
                  </a:lnTo>
                  <a:lnTo>
                    <a:pt x="1000" y="185"/>
                  </a:lnTo>
                  <a:lnTo>
                    <a:pt x="967" y="144"/>
                  </a:lnTo>
                  <a:lnTo>
                    <a:pt x="931" y="109"/>
                  </a:lnTo>
                  <a:lnTo>
                    <a:pt x="890" y="78"/>
                  </a:lnTo>
                  <a:lnTo>
                    <a:pt x="847" y="50"/>
                  </a:lnTo>
                  <a:lnTo>
                    <a:pt x="799" y="27"/>
                  </a:lnTo>
                  <a:lnTo>
                    <a:pt x="748" y="12"/>
                  </a:lnTo>
                  <a:lnTo>
                    <a:pt x="697" y="2"/>
                  </a:lnTo>
                  <a:lnTo>
                    <a:pt x="642" y="0"/>
                  </a:lnTo>
                  <a:lnTo>
                    <a:pt x="588" y="2"/>
                  </a:lnTo>
                  <a:lnTo>
                    <a:pt x="535" y="12"/>
                  </a:lnTo>
                  <a:lnTo>
                    <a:pt x="484" y="27"/>
                  </a:lnTo>
                  <a:lnTo>
                    <a:pt x="436" y="50"/>
                  </a:lnTo>
                  <a:lnTo>
                    <a:pt x="393" y="78"/>
                  </a:lnTo>
                  <a:lnTo>
                    <a:pt x="352" y="111"/>
                  </a:lnTo>
                  <a:lnTo>
                    <a:pt x="317" y="147"/>
                  </a:lnTo>
                  <a:lnTo>
                    <a:pt x="284" y="187"/>
                  </a:lnTo>
                  <a:lnTo>
                    <a:pt x="258" y="233"/>
                  </a:lnTo>
                  <a:lnTo>
                    <a:pt x="236" y="279"/>
                  </a:lnTo>
                  <a:lnTo>
                    <a:pt x="220" y="329"/>
                  </a:lnTo>
                  <a:lnTo>
                    <a:pt x="210" y="383"/>
                  </a:lnTo>
                  <a:lnTo>
                    <a:pt x="134" y="383"/>
                  </a:lnTo>
                  <a:lnTo>
                    <a:pt x="55" y="383"/>
                  </a:lnTo>
                  <a:lnTo>
                    <a:pt x="0" y="383"/>
                  </a:lnTo>
                  <a:lnTo>
                    <a:pt x="0" y="482"/>
                  </a:lnTo>
                  <a:lnTo>
                    <a:pt x="0" y="581"/>
                  </a:lnTo>
                  <a:lnTo>
                    <a:pt x="0" y="682"/>
                  </a:lnTo>
                  <a:lnTo>
                    <a:pt x="111" y="682"/>
                  </a:lnTo>
                  <a:lnTo>
                    <a:pt x="111" y="631"/>
                  </a:lnTo>
                  <a:lnTo>
                    <a:pt x="111" y="586"/>
                  </a:lnTo>
                  <a:lnTo>
                    <a:pt x="111" y="548"/>
                  </a:lnTo>
                  <a:lnTo>
                    <a:pt x="111" y="517"/>
                  </a:lnTo>
                  <a:lnTo>
                    <a:pt x="111" y="494"/>
                  </a:lnTo>
                  <a:lnTo>
                    <a:pt x="147" y="494"/>
                  </a:lnTo>
                  <a:lnTo>
                    <a:pt x="180" y="494"/>
                  </a:lnTo>
                  <a:lnTo>
                    <a:pt x="213" y="494"/>
                  </a:lnTo>
                  <a:lnTo>
                    <a:pt x="223" y="550"/>
                  </a:lnTo>
                  <a:lnTo>
                    <a:pt x="241" y="603"/>
                  </a:lnTo>
                  <a:lnTo>
                    <a:pt x="266" y="652"/>
                  </a:lnTo>
                  <a:lnTo>
                    <a:pt x="296" y="697"/>
                  </a:lnTo>
                  <a:lnTo>
                    <a:pt x="332" y="738"/>
                  </a:lnTo>
                  <a:lnTo>
                    <a:pt x="373" y="773"/>
                  </a:lnTo>
                  <a:lnTo>
                    <a:pt x="418" y="806"/>
                  </a:lnTo>
                  <a:lnTo>
                    <a:pt x="467" y="832"/>
                  </a:lnTo>
                  <a:lnTo>
                    <a:pt x="517" y="849"/>
                  </a:lnTo>
                  <a:lnTo>
                    <a:pt x="545" y="740"/>
                  </a:lnTo>
                  <a:lnTo>
                    <a:pt x="502" y="725"/>
                  </a:lnTo>
                  <a:lnTo>
                    <a:pt x="464" y="702"/>
                  </a:lnTo>
                  <a:lnTo>
                    <a:pt x="428" y="674"/>
                  </a:lnTo>
                  <a:lnTo>
                    <a:pt x="398" y="644"/>
                  </a:lnTo>
                  <a:lnTo>
                    <a:pt x="370" y="608"/>
                  </a:lnTo>
                  <a:lnTo>
                    <a:pt x="350" y="568"/>
                  </a:lnTo>
                  <a:lnTo>
                    <a:pt x="335" y="525"/>
                  </a:lnTo>
                  <a:lnTo>
                    <a:pt x="324" y="482"/>
                  </a:lnTo>
                  <a:lnTo>
                    <a:pt x="319" y="433"/>
                  </a:lnTo>
                  <a:lnTo>
                    <a:pt x="324" y="383"/>
                  </a:lnTo>
                  <a:lnTo>
                    <a:pt x="357" y="383"/>
                  </a:lnTo>
                  <a:lnTo>
                    <a:pt x="395" y="383"/>
                  </a:lnTo>
                  <a:lnTo>
                    <a:pt x="434" y="383"/>
                  </a:lnTo>
                  <a:lnTo>
                    <a:pt x="472" y="383"/>
                  </a:lnTo>
                  <a:lnTo>
                    <a:pt x="507" y="383"/>
                  </a:lnTo>
                  <a:lnTo>
                    <a:pt x="538" y="383"/>
                  </a:lnTo>
                  <a:lnTo>
                    <a:pt x="538" y="271"/>
                  </a:lnTo>
                  <a:lnTo>
                    <a:pt x="451" y="271"/>
                  </a:lnTo>
                  <a:lnTo>
                    <a:pt x="365" y="271"/>
                  </a:lnTo>
                  <a:lnTo>
                    <a:pt x="393" y="230"/>
                  </a:lnTo>
                  <a:lnTo>
                    <a:pt x="423" y="197"/>
                  </a:lnTo>
                  <a:lnTo>
                    <a:pt x="461" y="167"/>
                  </a:lnTo>
                  <a:lnTo>
                    <a:pt x="502" y="144"/>
                  </a:lnTo>
                  <a:lnTo>
                    <a:pt x="545" y="126"/>
                  </a:lnTo>
                  <a:lnTo>
                    <a:pt x="593" y="116"/>
                  </a:lnTo>
                  <a:lnTo>
                    <a:pt x="642" y="111"/>
                  </a:lnTo>
                  <a:lnTo>
                    <a:pt x="690" y="116"/>
                  </a:lnTo>
                  <a:lnTo>
                    <a:pt x="736" y="126"/>
                  </a:lnTo>
                  <a:lnTo>
                    <a:pt x="779" y="142"/>
                  </a:lnTo>
                  <a:lnTo>
                    <a:pt x="817" y="164"/>
                  </a:lnTo>
                  <a:lnTo>
                    <a:pt x="855" y="190"/>
                  </a:lnTo>
                  <a:lnTo>
                    <a:pt x="885" y="223"/>
                  </a:lnTo>
                  <a:lnTo>
                    <a:pt x="913" y="258"/>
                  </a:lnTo>
                  <a:lnTo>
                    <a:pt x="936" y="299"/>
                  </a:lnTo>
                  <a:lnTo>
                    <a:pt x="951" y="342"/>
                  </a:lnTo>
                  <a:lnTo>
                    <a:pt x="961" y="385"/>
                  </a:lnTo>
                  <a:lnTo>
                    <a:pt x="964" y="433"/>
                  </a:lnTo>
                  <a:lnTo>
                    <a:pt x="961" y="482"/>
                  </a:lnTo>
                  <a:lnTo>
                    <a:pt x="951" y="527"/>
                  </a:lnTo>
                  <a:lnTo>
                    <a:pt x="934" y="570"/>
                  </a:lnTo>
                  <a:lnTo>
                    <a:pt x="913" y="611"/>
                  </a:lnTo>
                  <a:lnTo>
                    <a:pt x="885" y="646"/>
                  </a:lnTo>
                  <a:lnTo>
                    <a:pt x="852" y="677"/>
                  </a:lnTo>
                  <a:lnTo>
                    <a:pt x="852" y="575"/>
                  </a:lnTo>
                  <a:lnTo>
                    <a:pt x="852" y="474"/>
                  </a:lnTo>
                  <a:lnTo>
                    <a:pt x="852" y="372"/>
                  </a:lnTo>
                  <a:lnTo>
                    <a:pt x="852" y="271"/>
                  </a:lnTo>
                  <a:lnTo>
                    <a:pt x="796" y="271"/>
                  </a:lnTo>
                  <a:lnTo>
                    <a:pt x="710" y="271"/>
                  </a:lnTo>
                  <a:lnTo>
                    <a:pt x="624" y="271"/>
                  </a:lnTo>
                  <a:lnTo>
                    <a:pt x="538" y="271"/>
                  </a:lnTo>
                  <a:lnTo>
                    <a:pt x="538" y="383"/>
                  </a:lnTo>
                  <a:close/>
                </a:path>
              </a:pathLst>
            </a:custGeom>
            <a:solidFill>
              <a:srgbClr val="000000"/>
            </a:solidFill>
            <a:ln w="9525">
              <a:noFill/>
              <a:round/>
              <a:headEnd/>
              <a:tailEnd/>
            </a:ln>
          </p:spPr>
          <p:txBody>
            <a:bodyPr/>
            <a:lstStyle/>
            <a:p>
              <a:endParaRPr lang="en-US" dirty="0"/>
            </a:p>
          </p:txBody>
        </p:sp>
        <p:sp>
          <p:nvSpPr>
            <p:cNvPr id="53255" name="Text Box 13"/>
            <p:cNvSpPr txBox="1">
              <a:spLocks noChangeArrowheads="1"/>
            </p:cNvSpPr>
            <p:nvPr/>
          </p:nvSpPr>
          <p:spPr bwMode="auto">
            <a:xfrm>
              <a:off x="153" y="4176"/>
              <a:ext cx="497" cy="171"/>
            </a:xfrm>
            <a:prstGeom prst="rect">
              <a:avLst/>
            </a:prstGeom>
            <a:noFill/>
            <a:ln w="9525">
              <a:noFill/>
              <a:miter lim="800000"/>
              <a:headEnd/>
              <a:tailEnd/>
            </a:ln>
          </p:spPr>
          <p:txBody>
            <a:bodyPr wrap="none">
              <a:spAutoFit/>
            </a:bodyPr>
            <a:lstStyle/>
            <a:p>
              <a:pPr algn="ctr"/>
              <a:r>
                <a:rPr lang="en-US" sz="800" dirty="0">
                  <a:solidFill>
                    <a:schemeClr val="tx1"/>
                  </a:solidFill>
                </a:rPr>
                <a:t>Activity</a:t>
              </a:r>
              <a:br>
                <a:rPr lang="en-US" sz="800" dirty="0">
                  <a:solidFill>
                    <a:schemeClr val="tx1"/>
                  </a:solidFill>
                </a:rPr>
              </a:br>
              <a:r>
                <a:rPr lang="en-US" sz="800" dirty="0">
                  <a:solidFill>
                    <a:schemeClr val="tx1"/>
                  </a:solidFill>
                </a:rPr>
                <a:t>Instructions</a:t>
              </a:r>
            </a:p>
          </p:txBody>
        </p:sp>
      </p:grpSp>
    </p:spTree>
    <p:extLst>
      <p:ext uri="{BB962C8B-B14F-4D97-AF65-F5344CB8AC3E}">
        <p14:creationId xmlns:p14="http://schemas.microsoft.com/office/powerpoint/2010/main" val="2164816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2"/>
          <p:cNvSpPr>
            <a:spLocks noGrp="1" noRot="1" noChangeAspect="1" noChangeArrowheads="1" noTextEdit="1"/>
          </p:cNvSpPr>
          <p:nvPr>
            <p:ph type="sldImg"/>
          </p:nvPr>
        </p:nvSpPr>
        <p:spPr>
          <a:ln/>
        </p:spPr>
      </p:sp>
      <p:sp>
        <p:nvSpPr>
          <p:cNvPr id="46083" name="Rectangle 13"/>
          <p:cNvSpPr>
            <a:spLocks noGrp="1" noChangeArrowheads="1"/>
          </p:cNvSpPr>
          <p:nvPr>
            <p:ph type="body" idx="1"/>
          </p:nvPr>
        </p:nvSpPr>
        <p:spPr>
          <a:noFill/>
          <a:ln/>
        </p:spPr>
        <p:txBody>
          <a:bodyPr/>
          <a:lstStyle/>
          <a:p>
            <a:pPr eaLnBrk="1" hangingPunct="1"/>
            <a:endParaRPr lang="en-US" dirty="0" smtClean="0"/>
          </a:p>
        </p:txBody>
      </p:sp>
      <p:grpSp>
        <p:nvGrpSpPr>
          <p:cNvPr id="46084" name="Group 5"/>
          <p:cNvGrpSpPr>
            <a:grpSpLocks/>
          </p:cNvGrpSpPr>
          <p:nvPr/>
        </p:nvGrpSpPr>
        <p:grpSpPr bwMode="auto">
          <a:xfrm>
            <a:off x="5843588" y="739775"/>
            <a:ext cx="939800" cy="674688"/>
            <a:chOff x="255" y="3007"/>
            <a:chExt cx="607" cy="400"/>
          </a:xfrm>
        </p:grpSpPr>
        <p:grpSp>
          <p:nvGrpSpPr>
            <p:cNvPr id="46085" name="Group 6"/>
            <p:cNvGrpSpPr>
              <a:grpSpLocks/>
            </p:cNvGrpSpPr>
            <p:nvPr/>
          </p:nvGrpSpPr>
          <p:grpSpPr bwMode="auto">
            <a:xfrm rot="6035408">
              <a:off x="339" y="3004"/>
              <a:ext cx="330" cy="336"/>
              <a:chOff x="3861" y="650"/>
              <a:chExt cx="744" cy="756"/>
            </a:xfrm>
          </p:grpSpPr>
          <p:sp>
            <p:nvSpPr>
              <p:cNvPr id="46087" name="Rectangle 7"/>
              <p:cNvSpPr>
                <a:spLocks noChangeArrowheads="1"/>
              </p:cNvSpPr>
              <p:nvPr/>
            </p:nvSpPr>
            <p:spPr bwMode="auto">
              <a:xfrm rot="-2528759">
                <a:off x="4112" y="751"/>
                <a:ext cx="210" cy="498"/>
              </a:xfrm>
              <a:prstGeom prst="rect">
                <a:avLst/>
              </a:prstGeom>
              <a:noFill/>
              <a:ln w="31750">
                <a:solidFill>
                  <a:srgbClr val="000000"/>
                </a:solidFill>
                <a:miter lim="800000"/>
                <a:headEnd/>
                <a:tailEnd/>
              </a:ln>
            </p:spPr>
            <p:txBody>
              <a:bodyPr wrap="none" lIns="90488" tIns="44450" rIns="90488" bIns="44450" anchor="ctr"/>
              <a:lstStyle/>
              <a:p>
                <a:endParaRPr lang="en-US" dirty="0"/>
              </a:p>
            </p:txBody>
          </p:sp>
          <p:sp>
            <p:nvSpPr>
              <p:cNvPr id="46088" name="AutoShape 8"/>
              <p:cNvSpPr>
                <a:spLocks noChangeArrowheads="1"/>
              </p:cNvSpPr>
              <p:nvPr/>
            </p:nvSpPr>
            <p:spPr bwMode="auto">
              <a:xfrm rot="-2528759">
                <a:off x="4402" y="1203"/>
                <a:ext cx="203" cy="203"/>
              </a:xfrm>
              <a:prstGeom prst="flowChartMerge">
                <a:avLst/>
              </a:prstGeom>
              <a:noFill/>
              <a:ln w="31750">
                <a:solidFill>
                  <a:srgbClr val="000000"/>
                </a:solidFill>
                <a:miter lim="800000"/>
                <a:headEnd/>
                <a:tailEnd/>
              </a:ln>
            </p:spPr>
            <p:txBody>
              <a:bodyPr wrap="none" lIns="90488" tIns="44450" rIns="90488" bIns="44450" anchor="ctr"/>
              <a:lstStyle/>
              <a:p>
                <a:endParaRPr lang="en-US" dirty="0"/>
              </a:p>
            </p:txBody>
          </p:sp>
          <p:sp>
            <p:nvSpPr>
              <p:cNvPr id="46089" name="AutoShape 9"/>
              <p:cNvSpPr>
                <a:spLocks noChangeArrowheads="1"/>
              </p:cNvSpPr>
              <p:nvPr/>
            </p:nvSpPr>
            <p:spPr bwMode="auto">
              <a:xfrm rot="-2528759">
                <a:off x="4500" y="1306"/>
                <a:ext cx="68" cy="68"/>
              </a:xfrm>
              <a:prstGeom prst="flowChartMerge">
                <a:avLst/>
              </a:prstGeom>
              <a:noFill/>
              <a:ln w="31750">
                <a:solidFill>
                  <a:srgbClr val="000000"/>
                </a:solidFill>
                <a:miter lim="800000"/>
                <a:headEnd/>
                <a:tailEnd/>
              </a:ln>
            </p:spPr>
            <p:txBody>
              <a:bodyPr wrap="none" lIns="90488" tIns="44450" rIns="90488" bIns="44450" anchor="ctr"/>
              <a:lstStyle/>
              <a:p>
                <a:endParaRPr lang="en-US" dirty="0"/>
              </a:p>
            </p:txBody>
          </p:sp>
          <p:sp>
            <p:nvSpPr>
              <p:cNvPr id="46090" name="Rectangle 10"/>
              <p:cNvSpPr>
                <a:spLocks noChangeArrowheads="1"/>
              </p:cNvSpPr>
              <p:nvPr/>
            </p:nvSpPr>
            <p:spPr bwMode="auto">
              <a:xfrm rot="-2528759">
                <a:off x="3861" y="650"/>
                <a:ext cx="211" cy="134"/>
              </a:xfrm>
              <a:prstGeom prst="rect">
                <a:avLst/>
              </a:prstGeom>
              <a:noFill/>
              <a:ln w="31750">
                <a:solidFill>
                  <a:srgbClr val="000000"/>
                </a:solidFill>
                <a:miter lim="800000"/>
                <a:headEnd/>
                <a:tailEnd/>
              </a:ln>
            </p:spPr>
            <p:txBody>
              <a:bodyPr wrap="none" lIns="90488" tIns="44450" rIns="90488" bIns="44450" anchor="ctr"/>
              <a:lstStyle/>
              <a:p>
                <a:endParaRPr lang="en-US" dirty="0"/>
              </a:p>
            </p:txBody>
          </p:sp>
        </p:grpSp>
        <p:sp>
          <p:nvSpPr>
            <p:cNvPr id="46086" name="Text Box 11"/>
            <p:cNvSpPr txBox="1">
              <a:spLocks noChangeArrowheads="1"/>
            </p:cNvSpPr>
            <p:nvPr/>
          </p:nvSpPr>
          <p:spPr bwMode="auto">
            <a:xfrm>
              <a:off x="255" y="3295"/>
              <a:ext cx="607" cy="112"/>
            </a:xfrm>
            <a:prstGeom prst="rect">
              <a:avLst/>
            </a:prstGeom>
            <a:noFill/>
            <a:ln w="31750">
              <a:noFill/>
              <a:miter lim="800000"/>
              <a:headEnd/>
              <a:tailEnd/>
            </a:ln>
          </p:spPr>
          <p:txBody>
            <a:bodyPr wrap="none">
              <a:spAutoFit/>
            </a:bodyPr>
            <a:lstStyle/>
            <a:p>
              <a:r>
                <a:rPr lang="en-US" sz="800" dirty="0">
                  <a:solidFill>
                    <a:schemeClr val="tx1"/>
                  </a:solidFill>
                </a:rPr>
                <a:t>Update Content</a:t>
              </a:r>
            </a:p>
          </p:txBody>
        </p:sp>
      </p:grpSp>
    </p:spTree>
    <p:extLst>
      <p:ext uri="{BB962C8B-B14F-4D97-AF65-F5344CB8AC3E}">
        <p14:creationId xmlns:p14="http://schemas.microsoft.com/office/powerpoint/2010/main" val="1685868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F8CC3E-A727-414A-B2CE-82B72A7DAF07}" type="slidenum">
              <a:rPr lang="en-US">
                <a:solidFill>
                  <a:prstClr val="black"/>
                </a:solidFill>
              </a:rPr>
              <a:pPr/>
              <a:t>9</a:t>
            </a:fld>
            <a:endParaRPr lang="en-US" dirty="0">
              <a:solidFill>
                <a:prstClr val="black"/>
              </a:solidFill>
            </a:endParaRPr>
          </a:p>
        </p:txBody>
      </p:sp>
      <p:sp>
        <p:nvSpPr>
          <p:cNvPr id="150530" name="Rectangle 2"/>
          <p:cNvSpPr>
            <a:spLocks noGrp="1" noRot="1" noChangeAspect="1" noChangeArrowheads="1" noTextEdit="1"/>
          </p:cNvSpPr>
          <p:nvPr>
            <p:ph type="sldImg"/>
          </p:nvPr>
        </p:nvSpPr>
        <p:spPr>
          <a:xfrm>
            <a:off x="1292225" y="795338"/>
            <a:ext cx="4273550" cy="3205162"/>
          </a:xfrm>
          <a:ln w="12700" cap="flat">
            <a:solidFill>
              <a:schemeClr val="tx1"/>
            </a:solidFill>
          </a:ln>
        </p:spPr>
      </p:sp>
      <p:sp>
        <p:nvSpPr>
          <p:cNvPr id="150531" name="Rectangle 3"/>
          <p:cNvSpPr>
            <a:spLocks noGrp="1" noChangeArrowheads="1"/>
          </p:cNvSpPr>
          <p:nvPr>
            <p:ph type="body" idx="1"/>
          </p:nvPr>
        </p:nvSpPr>
        <p:spPr>
          <a:xfrm>
            <a:off x="914401" y="4344989"/>
            <a:ext cx="5029200" cy="3849687"/>
          </a:xfrm>
          <a:ln/>
        </p:spPr>
        <p:txBody>
          <a:bodyPr lIns="92075" tIns="46038" rIns="92075" bIns="46038"/>
          <a:lstStyle/>
          <a:p>
            <a:endParaRPr lang="de-DE"/>
          </a:p>
        </p:txBody>
      </p:sp>
    </p:spTree>
    <p:extLst>
      <p:ext uri="{BB962C8B-B14F-4D97-AF65-F5344CB8AC3E}">
        <p14:creationId xmlns:p14="http://schemas.microsoft.com/office/powerpoint/2010/main" val="204111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BA44FAA9-51FA-4F6B-AC6F-9EF5239E7D33}" type="slidenum">
              <a:rPr lang="de-DE" smtClean="0">
                <a:solidFill>
                  <a:prstClr val="black"/>
                </a:solidFill>
              </a:rPr>
              <a:pPr>
                <a:defRPr/>
              </a:pPr>
              <a:t>11</a:t>
            </a:fld>
            <a:endParaRPr lang="de-DE" dirty="0">
              <a:solidFill>
                <a:prstClr val="black"/>
              </a:solidFill>
            </a:endParaRPr>
          </a:p>
        </p:txBody>
      </p:sp>
    </p:spTree>
    <p:extLst>
      <p:ext uri="{BB962C8B-B14F-4D97-AF65-F5344CB8AC3E}">
        <p14:creationId xmlns:p14="http://schemas.microsoft.com/office/powerpoint/2010/main" val="164775328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image" Target="../media/image2.jpe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1.emf"/><Relationship Id="rId2" Type="http://schemas.openxmlformats.org/officeDocument/2006/relationships/tags" Target="../tags/tag8.xml"/><Relationship Id="rId16" Type="http://schemas.openxmlformats.org/officeDocument/2006/relationships/image" Target="../media/image5.png"/><Relationship Id="rId1" Type="http://schemas.openxmlformats.org/officeDocument/2006/relationships/vmlDrawing" Target="../drawings/vmlDrawing2.vml"/><Relationship Id="rId6" Type="http://schemas.openxmlformats.org/officeDocument/2006/relationships/tags" Target="../tags/tag12.xml"/><Relationship Id="rId11" Type="http://schemas.openxmlformats.org/officeDocument/2006/relationships/oleObject" Target="../embeddings/oleObject2.bin"/><Relationship Id="rId5" Type="http://schemas.openxmlformats.org/officeDocument/2006/relationships/tags" Target="../tags/tag11.xml"/><Relationship Id="rId15" Type="http://schemas.openxmlformats.org/officeDocument/2006/relationships/image" Target="../media/image4.png"/><Relationship Id="rId10" Type="http://schemas.openxmlformats.org/officeDocument/2006/relationships/slideMaster" Target="../slideMasters/slideMaster1.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image" Target="../media/image1.emf"/><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oleObject" Target="../embeddings/oleObject11.bin"/><Relationship Id="rId2" Type="http://schemas.openxmlformats.org/officeDocument/2006/relationships/tags" Target="../tags/tag55.xml"/><Relationship Id="rId1" Type="http://schemas.openxmlformats.org/officeDocument/2006/relationships/vmlDrawing" Target="../drawings/vmlDrawing11.vml"/><Relationship Id="rId6" Type="http://schemas.openxmlformats.org/officeDocument/2006/relationships/tags" Target="../tags/tag59.xml"/><Relationship Id="rId11" Type="http://schemas.openxmlformats.org/officeDocument/2006/relationships/slideMaster" Target="../slideMasters/slideMaster1.xml"/><Relationship Id="rId5" Type="http://schemas.openxmlformats.org/officeDocument/2006/relationships/tags" Target="../tags/tag58.xml"/><Relationship Id="rId10" Type="http://schemas.openxmlformats.org/officeDocument/2006/relationships/tags" Target="../tags/tag63.xml"/><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image" Target="../media/image7.jpe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tags" Target="../tags/tag242.xml"/><Relationship Id="rId2" Type="http://schemas.openxmlformats.org/officeDocument/2006/relationships/tags" Target="../tags/tag241.xml"/><Relationship Id="rId1" Type="http://schemas.openxmlformats.org/officeDocument/2006/relationships/vmlDrawing" Target="../drawings/vmlDrawing57.vml"/><Relationship Id="rId6" Type="http://schemas.openxmlformats.org/officeDocument/2006/relationships/oleObject" Target="../embeddings/oleObject57.bin"/><Relationship Id="rId5" Type="http://schemas.openxmlformats.org/officeDocument/2006/relationships/slideMaster" Target="../slideMasters/slideMaster1.xml"/><Relationship Id="rId4" Type="http://schemas.openxmlformats.org/officeDocument/2006/relationships/tags" Target="../tags/tag24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vmlDrawing" Target="../drawings/vmlDrawing58.vml"/><Relationship Id="rId6" Type="http://schemas.openxmlformats.org/officeDocument/2006/relationships/oleObject" Target="../embeddings/oleObject58.bin"/><Relationship Id="rId5" Type="http://schemas.openxmlformats.org/officeDocument/2006/relationships/slideMaster" Target="../slideMasters/slideMaster1.xml"/><Relationship Id="rId4" Type="http://schemas.openxmlformats.org/officeDocument/2006/relationships/tags" Target="../tags/tag24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248.xml"/><Relationship Id="rId7" Type="http://schemas.openxmlformats.org/officeDocument/2006/relationships/image" Target="../media/image1.emf"/><Relationship Id="rId2" Type="http://schemas.openxmlformats.org/officeDocument/2006/relationships/tags" Target="../tags/tag247.xml"/><Relationship Id="rId1" Type="http://schemas.openxmlformats.org/officeDocument/2006/relationships/vmlDrawing" Target="../drawings/vmlDrawing59.vml"/><Relationship Id="rId6" Type="http://schemas.openxmlformats.org/officeDocument/2006/relationships/oleObject" Target="../embeddings/oleObject59.bin"/><Relationship Id="rId5" Type="http://schemas.openxmlformats.org/officeDocument/2006/relationships/slideMaster" Target="../slideMasters/slideMaster1.xml"/><Relationship Id="rId4" Type="http://schemas.openxmlformats.org/officeDocument/2006/relationships/tags" Target="../tags/tag249.xml"/></Relationships>
</file>

<file path=ppt/slideLayouts/_rels/slideLayout1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65.xml"/><Relationship Id="rId7" Type="http://schemas.openxmlformats.org/officeDocument/2006/relationships/tags" Target="../tags/tag69.xml"/><Relationship Id="rId2" Type="http://schemas.openxmlformats.org/officeDocument/2006/relationships/tags" Target="../tags/tag64.xml"/><Relationship Id="rId1" Type="http://schemas.openxmlformats.org/officeDocument/2006/relationships/vmlDrawing" Target="../drawings/vmlDrawing12.vml"/><Relationship Id="rId6" Type="http://schemas.openxmlformats.org/officeDocument/2006/relationships/tags" Target="../tags/tag68.xml"/><Relationship Id="rId5" Type="http://schemas.openxmlformats.org/officeDocument/2006/relationships/tags" Target="../tags/tag67.xml"/><Relationship Id="rId10" Type="http://schemas.openxmlformats.org/officeDocument/2006/relationships/image" Target="../media/image1.emf"/><Relationship Id="rId4" Type="http://schemas.openxmlformats.org/officeDocument/2006/relationships/tags" Target="../tags/tag66.xml"/><Relationship Id="rId9" Type="http://schemas.openxmlformats.org/officeDocument/2006/relationships/oleObject" Target="../embeddings/oleObject12.bin"/></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71.xml"/><Relationship Id="rId7" Type="http://schemas.openxmlformats.org/officeDocument/2006/relationships/oleObject" Target="../embeddings/oleObject13.bin"/><Relationship Id="rId2" Type="http://schemas.openxmlformats.org/officeDocument/2006/relationships/tags" Target="../tags/tag70.xml"/><Relationship Id="rId1" Type="http://schemas.openxmlformats.org/officeDocument/2006/relationships/vmlDrawing" Target="../drawings/vmlDrawing13.vml"/><Relationship Id="rId6" Type="http://schemas.openxmlformats.org/officeDocument/2006/relationships/slideMaster" Target="../slideMasters/slideMaster1.xml"/><Relationship Id="rId5" Type="http://schemas.openxmlformats.org/officeDocument/2006/relationships/tags" Target="../tags/tag73.xml"/><Relationship Id="rId4" Type="http://schemas.openxmlformats.org/officeDocument/2006/relationships/tags" Target="../tags/tag7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75.xml"/><Relationship Id="rId7" Type="http://schemas.openxmlformats.org/officeDocument/2006/relationships/slideMaster" Target="../slideMasters/slideMaster1.xml"/><Relationship Id="rId2" Type="http://schemas.openxmlformats.org/officeDocument/2006/relationships/tags" Target="../tags/tag74.xml"/><Relationship Id="rId1" Type="http://schemas.openxmlformats.org/officeDocument/2006/relationships/vmlDrawing" Target="../drawings/vmlDrawing14.v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9" Type="http://schemas.openxmlformats.org/officeDocument/2006/relationships/image" Target="../media/image1.emf"/></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Master" Target="../slideMasters/slideMaster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80.xml"/><Relationship Id="rId7" Type="http://schemas.openxmlformats.org/officeDocument/2006/relationships/tags" Target="../tags/tag84.xml"/><Relationship Id="rId2" Type="http://schemas.openxmlformats.org/officeDocument/2006/relationships/tags" Target="../tags/tag79.xml"/><Relationship Id="rId1" Type="http://schemas.openxmlformats.org/officeDocument/2006/relationships/vmlDrawing" Target="../drawings/vmlDrawing15.vml"/><Relationship Id="rId6" Type="http://schemas.openxmlformats.org/officeDocument/2006/relationships/tags" Target="../tags/tag83.xml"/><Relationship Id="rId5" Type="http://schemas.openxmlformats.org/officeDocument/2006/relationships/tags" Target="../tags/tag82.xml"/><Relationship Id="rId10" Type="http://schemas.openxmlformats.org/officeDocument/2006/relationships/image" Target="../media/image8.emf"/><Relationship Id="rId4" Type="http://schemas.openxmlformats.org/officeDocument/2006/relationships/tags" Target="../tags/tag81.xml"/><Relationship Id="rId9" Type="http://schemas.openxmlformats.org/officeDocument/2006/relationships/oleObject" Target="../embeddings/oleObject15.bin"/></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86.xml"/><Relationship Id="rId7" Type="http://schemas.openxmlformats.org/officeDocument/2006/relationships/oleObject" Target="../embeddings/oleObject16.bin"/><Relationship Id="rId2" Type="http://schemas.openxmlformats.org/officeDocument/2006/relationships/tags" Target="../tags/tag85.xml"/><Relationship Id="rId1" Type="http://schemas.openxmlformats.org/officeDocument/2006/relationships/vmlDrawing" Target="../drawings/vmlDrawing16.vml"/><Relationship Id="rId6" Type="http://schemas.openxmlformats.org/officeDocument/2006/relationships/slideMaster" Target="../slideMasters/slideMaster1.xml"/><Relationship Id="rId5" Type="http://schemas.openxmlformats.org/officeDocument/2006/relationships/tags" Target="../tags/tag88.xml"/><Relationship Id="rId4" Type="http://schemas.openxmlformats.org/officeDocument/2006/relationships/tags" Target="../tags/tag87.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Master" Target="../slideMasters/slideMaster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90.xml"/><Relationship Id="rId7" Type="http://schemas.openxmlformats.org/officeDocument/2006/relationships/oleObject" Target="../embeddings/oleObject17.bin"/><Relationship Id="rId2" Type="http://schemas.openxmlformats.org/officeDocument/2006/relationships/tags" Target="../tags/tag89.xml"/><Relationship Id="rId1" Type="http://schemas.openxmlformats.org/officeDocument/2006/relationships/vmlDrawing" Target="../drawings/vmlDrawing17.vml"/><Relationship Id="rId6" Type="http://schemas.openxmlformats.org/officeDocument/2006/relationships/slideMaster" Target="../slideMasters/slideMaster1.xml"/><Relationship Id="rId5" Type="http://schemas.openxmlformats.org/officeDocument/2006/relationships/tags" Target="../tags/tag92.xml"/><Relationship Id="rId4" Type="http://schemas.openxmlformats.org/officeDocument/2006/relationships/tags" Target="../tags/tag9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tags" Target="../tags/tag251.xml"/><Relationship Id="rId7" Type="http://schemas.openxmlformats.org/officeDocument/2006/relationships/image" Target="../media/image15.png"/><Relationship Id="rId12" Type="http://schemas.microsoft.com/office/2007/relationships/hdphoto" Target="../media/hdphoto2.wdp"/><Relationship Id="rId2" Type="http://schemas.openxmlformats.org/officeDocument/2006/relationships/tags" Target="../tags/tag250.xml"/><Relationship Id="rId1" Type="http://schemas.openxmlformats.org/officeDocument/2006/relationships/vmlDrawing" Target="../drawings/vmlDrawing60.vml"/><Relationship Id="rId6" Type="http://schemas.openxmlformats.org/officeDocument/2006/relationships/oleObject" Target="../embeddings/oleObject60.bin"/><Relationship Id="rId11" Type="http://schemas.openxmlformats.org/officeDocument/2006/relationships/image" Target="../media/image18.png"/><Relationship Id="rId5" Type="http://schemas.openxmlformats.org/officeDocument/2006/relationships/slideMaster" Target="../slideMasters/slideMaster5.xml"/><Relationship Id="rId10" Type="http://schemas.microsoft.com/office/2007/relationships/hdphoto" Target="../media/hdphoto1.wdp"/><Relationship Id="rId4" Type="http://schemas.openxmlformats.org/officeDocument/2006/relationships/tags" Target="../tags/tag252.xml"/><Relationship Id="rId9" Type="http://schemas.openxmlformats.org/officeDocument/2006/relationships/image" Target="../media/image17.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tags" Target="../tags/tag94.xml"/><Relationship Id="rId7" Type="http://schemas.openxmlformats.org/officeDocument/2006/relationships/slideMaster" Target="../slideMasters/slideMaster1.xml"/><Relationship Id="rId2" Type="http://schemas.openxmlformats.org/officeDocument/2006/relationships/tags" Target="../tags/tag93.xml"/><Relationship Id="rId1" Type="http://schemas.openxmlformats.org/officeDocument/2006/relationships/vmlDrawing" Target="../drawings/vmlDrawing18.v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9" Type="http://schemas.openxmlformats.org/officeDocument/2006/relationships/image" Target="../media/image1.emf"/></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vmlDrawing" Target="../drawings/vmlDrawing61.vml"/><Relationship Id="rId6" Type="http://schemas.openxmlformats.org/officeDocument/2006/relationships/oleObject" Target="../embeddings/oleObject61.bin"/><Relationship Id="rId5" Type="http://schemas.openxmlformats.org/officeDocument/2006/relationships/slideMaster" Target="../slideMasters/slideMaster5.xml"/><Relationship Id="rId4" Type="http://schemas.openxmlformats.org/officeDocument/2006/relationships/tags" Target="../tags/tag25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tags" Target="../tags/tag257.xml"/><Relationship Id="rId7" Type="http://schemas.openxmlformats.org/officeDocument/2006/relationships/image" Target="../media/image15.png"/><Relationship Id="rId12" Type="http://schemas.microsoft.com/office/2007/relationships/hdphoto" Target="../media/hdphoto2.wdp"/><Relationship Id="rId2" Type="http://schemas.openxmlformats.org/officeDocument/2006/relationships/tags" Target="../tags/tag256.xml"/><Relationship Id="rId1" Type="http://schemas.openxmlformats.org/officeDocument/2006/relationships/vmlDrawing" Target="../drawings/vmlDrawing62.vml"/><Relationship Id="rId6" Type="http://schemas.openxmlformats.org/officeDocument/2006/relationships/oleObject" Target="../embeddings/oleObject62.bin"/><Relationship Id="rId11" Type="http://schemas.openxmlformats.org/officeDocument/2006/relationships/image" Target="../media/image18.png"/><Relationship Id="rId5" Type="http://schemas.openxmlformats.org/officeDocument/2006/relationships/slideMaster" Target="../slideMasters/slideMaster6.xml"/><Relationship Id="rId10" Type="http://schemas.microsoft.com/office/2007/relationships/hdphoto" Target="../media/hdphoto1.wdp"/><Relationship Id="rId4" Type="http://schemas.openxmlformats.org/officeDocument/2006/relationships/tags" Target="../tags/tag258.xml"/><Relationship Id="rId9" Type="http://schemas.openxmlformats.org/officeDocument/2006/relationships/image" Target="../media/image17.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99.xml"/><Relationship Id="rId7" Type="http://schemas.openxmlformats.org/officeDocument/2006/relationships/tags" Target="../tags/tag103.xml"/><Relationship Id="rId2" Type="http://schemas.openxmlformats.org/officeDocument/2006/relationships/tags" Target="../tags/tag98.xml"/><Relationship Id="rId1" Type="http://schemas.openxmlformats.org/officeDocument/2006/relationships/vmlDrawing" Target="../drawings/vmlDrawing19.vml"/><Relationship Id="rId6" Type="http://schemas.openxmlformats.org/officeDocument/2006/relationships/tags" Target="../tags/tag102.xml"/><Relationship Id="rId5" Type="http://schemas.openxmlformats.org/officeDocument/2006/relationships/tags" Target="../tags/tag101.xml"/><Relationship Id="rId10" Type="http://schemas.openxmlformats.org/officeDocument/2006/relationships/image" Target="../media/image1.emf"/><Relationship Id="rId4" Type="http://schemas.openxmlformats.org/officeDocument/2006/relationships/tags" Target="../tags/tag100.xml"/><Relationship Id="rId9" Type="http://schemas.openxmlformats.org/officeDocument/2006/relationships/oleObject" Target="../embeddings/oleObject19.bin"/></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vmlDrawing" Target="../drawings/vmlDrawing63.vml"/><Relationship Id="rId6" Type="http://schemas.openxmlformats.org/officeDocument/2006/relationships/oleObject" Target="../embeddings/oleObject63.bin"/><Relationship Id="rId5" Type="http://schemas.openxmlformats.org/officeDocument/2006/relationships/slideMaster" Target="../slideMasters/slideMaster6.xml"/><Relationship Id="rId4" Type="http://schemas.openxmlformats.org/officeDocument/2006/relationships/tags" Target="../tags/tag26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62.xml"/><Relationship Id="rId1" Type="http://schemas.openxmlformats.org/officeDocument/2006/relationships/vmlDrawing" Target="../drawings/vmlDrawing64.vml"/><Relationship Id="rId4" Type="http://schemas.openxmlformats.org/officeDocument/2006/relationships/oleObject" Target="../embeddings/oleObject64.bin"/></Relationships>
</file>

<file path=ppt/slideLayouts/_rels/slideLayout18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63.xml"/><Relationship Id="rId1" Type="http://schemas.openxmlformats.org/officeDocument/2006/relationships/vmlDrawing" Target="../drawings/vmlDrawing65.vml"/><Relationship Id="rId4" Type="http://schemas.openxmlformats.org/officeDocument/2006/relationships/oleObject" Target="../embeddings/oleObject65.bin"/></Relationships>
</file>

<file path=ppt/slideLayouts/_rels/slideLayout18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64.xml"/><Relationship Id="rId1" Type="http://schemas.openxmlformats.org/officeDocument/2006/relationships/vmlDrawing" Target="../drawings/vmlDrawing66.vml"/><Relationship Id="rId4" Type="http://schemas.openxmlformats.org/officeDocument/2006/relationships/oleObject" Target="../embeddings/oleObject66.bin"/></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4.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20.bin"/></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tags" Target="../tags/tag266.xml"/><Relationship Id="rId7" Type="http://schemas.openxmlformats.org/officeDocument/2006/relationships/image" Target="../media/image15.png"/><Relationship Id="rId12" Type="http://schemas.microsoft.com/office/2007/relationships/hdphoto" Target="../media/hdphoto4.wdp"/><Relationship Id="rId2" Type="http://schemas.openxmlformats.org/officeDocument/2006/relationships/tags" Target="../tags/tag265.xml"/><Relationship Id="rId1" Type="http://schemas.openxmlformats.org/officeDocument/2006/relationships/vmlDrawing" Target="../drawings/vmlDrawing67.vml"/><Relationship Id="rId6" Type="http://schemas.openxmlformats.org/officeDocument/2006/relationships/oleObject" Target="../embeddings/oleObject67.bin"/><Relationship Id="rId11" Type="http://schemas.openxmlformats.org/officeDocument/2006/relationships/image" Target="../media/image18.png"/><Relationship Id="rId5" Type="http://schemas.openxmlformats.org/officeDocument/2006/relationships/slideMaster" Target="../slideMasters/slideMaster7.xml"/><Relationship Id="rId10" Type="http://schemas.microsoft.com/office/2007/relationships/hdphoto" Target="../media/hdphoto3.wdp"/><Relationship Id="rId4" Type="http://schemas.openxmlformats.org/officeDocument/2006/relationships/tags" Target="../tags/tag267.xml"/><Relationship Id="rId9" Type="http://schemas.openxmlformats.org/officeDocument/2006/relationships/image" Target="../media/image17.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vmlDrawing" Target="../drawings/vmlDrawing68.vml"/><Relationship Id="rId6" Type="http://schemas.openxmlformats.org/officeDocument/2006/relationships/oleObject" Target="../embeddings/oleObject68.bin"/><Relationship Id="rId5" Type="http://schemas.openxmlformats.org/officeDocument/2006/relationships/slideMaster" Target="../slideMasters/slideMaster7.xml"/><Relationship Id="rId4" Type="http://schemas.openxmlformats.org/officeDocument/2006/relationships/tags" Target="../tags/tag27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71.xml"/><Relationship Id="rId1" Type="http://schemas.openxmlformats.org/officeDocument/2006/relationships/vmlDrawing" Target="../drawings/vmlDrawing69.vml"/><Relationship Id="rId4" Type="http://schemas.openxmlformats.org/officeDocument/2006/relationships/oleObject" Target="../embeddings/oleObject69.bin"/></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72.xml"/><Relationship Id="rId1" Type="http://schemas.openxmlformats.org/officeDocument/2006/relationships/vmlDrawing" Target="../drawings/vmlDrawing70.vml"/><Relationship Id="rId4" Type="http://schemas.openxmlformats.org/officeDocument/2006/relationships/oleObject" Target="../embeddings/oleObject70.bin"/></Relationships>
</file>

<file path=ppt/slideLayouts/_rels/slideLayout19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73.xml"/><Relationship Id="rId1" Type="http://schemas.openxmlformats.org/officeDocument/2006/relationships/vmlDrawing" Target="../drawings/vmlDrawing71.vml"/><Relationship Id="rId4" Type="http://schemas.openxmlformats.org/officeDocument/2006/relationships/oleObject" Target="../embeddings/oleObject71.bin"/></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7.xml"/><Relationship Id="rId7" Type="http://schemas.openxmlformats.org/officeDocument/2006/relationships/oleObject" Target="../embeddings/oleObject3.bin"/><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slideMaster" Target="../slideMasters/slideMaster1.xml"/><Relationship Id="rId5" Type="http://schemas.openxmlformats.org/officeDocument/2006/relationships/tags" Target="../tags/tag19.xml"/><Relationship Id="rId4" Type="http://schemas.openxmlformats.org/officeDocument/2006/relationships/tags" Target="../tags/tag18.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06.xml"/><Relationship Id="rId7" Type="http://schemas.openxmlformats.org/officeDocument/2006/relationships/image" Target="../media/image1.emf"/><Relationship Id="rId2" Type="http://schemas.openxmlformats.org/officeDocument/2006/relationships/tags" Target="../tags/tag105.xml"/><Relationship Id="rId1" Type="http://schemas.openxmlformats.org/officeDocument/2006/relationships/vmlDrawing" Target="../drawings/vmlDrawing21.vml"/><Relationship Id="rId6" Type="http://schemas.openxmlformats.org/officeDocument/2006/relationships/oleObject" Target="../embeddings/oleObject21.bin"/><Relationship Id="rId5" Type="http://schemas.openxmlformats.org/officeDocument/2006/relationships/slideMaster" Target="../slideMasters/slideMaster1.xml"/><Relationship Id="rId4" Type="http://schemas.openxmlformats.org/officeDocument/2006/relationships/tags" Target="../tags/tag107.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g"/><Relationship Id="rId1" Type="http://schemas.openxmlformats.org/officeDocument/2006/relationships/slideMaster" Target="../slideMasters/slideMaster8.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09.xml"/><Relationship Id="rId7" Type="http://schemas.openxmlformats.org/officeDocument/2006/relationships/oleObject" Target="../embeddings/oleObject22.bin"/><Relationship Id="rId2" Type="http://schemas.openxmlformats.org/officeDocument/2006/relationships/tags" Target="../tags/tag108.xml"/><Relationship Id="rId1" Type="http://schemas.openxmlformats.org/officeDocument/2006/relationships/vmlDrawing" Target="../drawings/vmlDrawing22.vml"/><Relationship Id="rId6" Type="http://schemas.openxmlformats.org/officeDocument/2006/relationships/slideMaster" Target="../slideMasters/slideMaster1.xml"/><Relationship Id="rId5" Type="http://schemas.openxmlformats.org/officeDocument/2006/relationships/tags" Target="../tags/tag111.xml"/><Relationship Id="rId4" Type="http://schemas.openxmlformats.org/officeDocument/2006/relationships/tags" Target="../tags/tag110.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Master" Target="../slideMasters/slideMaster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3.xml"/><Relationship Id="rId1" Type="http://schemas.openxmlformats.org/officeDocument/2006/relationships/tags" Target="../tags/tag11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5.xml"/><Relationship Id="rId1" Type="http://schemas.openxmlformats.org/officeDocument/2006/relationships/tags" Target="../tags/tag114.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7.xml"/><Relationship Id="rId1" Type="http://schemas.openxmlformats.org/officeDocument/2006/relationships/tags" Target="../tags/tag116.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9.xml"/><Relationship Id="rId1" Type="http://schemas.openxmlformats.org/officeDocument/2006/relationships/tags" Target="../tags/tag118.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1.xml"/><Relationship Id="rId1" Type="http://schemas.openxmlformats.org/officeDocument/2006/relationships/tags" Target="../tags/tag120.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3.xml"/><Relationship Id="rId1" Type="http://schemas.openxmlformats.org/officeDocument/2006/relationships/tags" Target="../tags/tag122.xml"/></Relationships>
</file>

<file path=ppt/slideLayouts/_rels/slideLayout28.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tags" Target="../tags/tag125.xml"/><Relationship Id="rId7" Type="http://schemas.openxmlformats.org/officeDocument/2006/relationships/slideMaster" Target="../slideMasters/slideMaster1.xml"/><Relationship Id="rId2" Type="http://schemas.openxmlformats.org/officeDocument/2006/relationships/tags" Target="../tags/tag124.xml"/><Relationship Id="rId1" Type="http://schemas.openxmlformats.org/officeDocument/2006/relationships/vmlDrawing" Target="../drawings/vmlDrawing23.v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0.xml"/><Relationship Id="rId1" Type="http://schemas.openxmlformats.org/officeDocument/2006/relationships/tags" Target="../tags/tag129.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21.xml"/><Relationship Id="rId7"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9"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1.xml"/><Relationship Id="rId1" Type="http://schemas.openxmlformats.org/officeDocument/2006/relationships/vmlDrawing" Target="../drawings/vmlDrawing24.vml"/><Relationship Id="rId4" Type="http://schemas.openxmlformats.org/officeDocument/2006/relationships/oleObject" Target="../embeddings/oleObject24.bin"/></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openxmlformats.org/officeDocument/2006/relationships/slideMaster" Target="../slideMasters/slideMaster1.xml"/><Relationship Id="rId4" Type="http://schemas.openxmlformats.org/officeDocument/2006/relationships/tags" Target="../tags/tag134.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5.xml"/><Relationship Id="rId1" Type="http://schemas.openxmlformats.org/officeDocument/2006/relationships/vmlDrawing" Target="../drawings/vmlDrawing26.vml"/><Relationship Id="rId4" Type="http://schemas.openxmlformats.org/officeDocument/2006/relationships/oleObject" Target="../embeddings/oleObject26.bin"/></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vmlDrawing" Target="../drawings/vmlDrawing27.vml"/><Relationship Id="rId6" Type="http://schemas.openxmlformats.org/officeDocument/2006/relationships/oleObject" Target="../embeddings/oleObject27.bin"/><Relationship Id="rId5" Type="http://schemas.openxmlformats.org/officeDocument/2006/relationships/slideMaster" Target="../slideMasters/slideMaster1.xml"/><Relationship Id="rId4" Type="http://schemas.openxmlformats.org/officeDocument/2006/relationships/tags" Target="../tags/tag13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9.xml"/><Relationship Id="rId1" Type="http://schemas.openxmlformats.org/officeDocument/2006/relationships/vmlDrawing" Target="../drawings/vmlDrawing28.vml"/><Relationship Id="rId4" Type="http://schemas.openxmlformats.org/officeDocument/2006/relationships/oleObject" Target="../embeddings/oleObject28.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0.xml"/><Relationship Id="rId1" Type="http://schemas.openxmlformats.org/officeDocument/2006/relationships/vmlDrawing" Target="../drawings/vmlDrawing29.vml"/><Relationship Id="rId4" Type="http://schemas.openxmlformats.org/officeDocument/2006/relationships/oleObject" Target="../embeddings/oleObject29.bin"/></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31.xml"/><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1.emf"/><Relationship Id="rId2" Type="http://schemas.openxmlformats.org/officeDocument/2006/relationships/tags" Target="../tags/tag25.xml"/><Relationship Id="rId1" Type="http://schemas.openxmlformats.org/officeDocument/2006/relationships/vmlDrawing" Target="../drawings/vmlDrawing5.vml"/><Relationship Id="rId6" Type="http://schemas.openxmlformats.org/officeDocument/2006/relationships/tags" Target="../tags/tag29.xml"/><Relationship Id="rId11" Type="http://schemas.openxmlformats.org/officeDocument/2006/relationships/oleObject" Target="../embeddings/oleObject5.bin"/><Relationship Id="rId5" Type="http://schemas.openxmlformats.org/officeDocument/2006/relationships/tags" Target="../tags/tag28.xml"/><Relationship Id="rId10" Type="http://schemas.openxmlformats.org/officeDocument/2006/relationships/slideMaster" Target="../slideMasters/slideMaster1.xml"/><Relationship Id="rId4" Type="http://schemas.openxmlformats.org/officeDocument/2006/relationships/tags" Target="../tags/tag27.xml"/><Relationship Id="rId9" Type="http://schemas.openxmlformats.org/officeDocument/2006/relationships/tags" Target="../tags/tag32.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1.xml"/><Relationship Id="rId1" Type="http://schemas.openxmlformats.org/officeDocument/2006/relationships/vmlDrawing" Target="../drawings/vmlDrawing30.vml"/><Relationship Id="rId4" Type="http://schemas.openxmlformats.org/officeDocument/2006/relationships/oleObject" Target="../embeddings/oleObject30.bin"/></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vmlDrawing" Target="../drawings/vmlDrawing31.vml"/><Relationship Id="rId6" Type="http://schemas.openxmlformats.org/officeDocument/2006/relationships/oleObject" Target="../embeddings/oleObject31.bin"/><Relationship Id="rId5" Type="http://schemas.openxmlformats.org/officeDocument/2006/relationships/slideMaster" Target="../slideMasters/slideMaster1.xml"/><Relationship Id="rId4" Type="http://schemas.openxmlformats.org/officeDocument/2006/relationships/tags" Target="../tags/tag14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8" Type="http://schemas.openxmlformats.org/officeDocument/2006/relationships/tags" Target="../tags/tag151.xml"/><Relationship Id="rId13" Type="http://schemas.openxmlformats.org/officeDocument/2006/relationships/image" Target="../media/image2.jpeg"/><Relationship Id="rId3" Type="http://schemas.openxmlformats.org/officeDocument/2006/relationships/tags" Target="../tags/tag146.xml"/><Relationship Id="rId7" Type="http://schemas.openxmlformats.org/officeDocument/2006/relationships/tags" Target="../tags/tag150.xml"/><Relationship Id="rId12" Type="http://schemas.openxmlformats.org/officeDocument/2006/relationships/image" Target="../media/image1.emf"/><Relationship Id="rId2" Type="http://schemas.openxmlformats.org/officeDocument/2006/relationships/tags" Target="../tags/tag145.xml"/><Relationship Id="rId16" Type="http://schemas.openxmlformats.org/officeDocument/2006/relationships/image" Target="../media/image5.png"/><Relationship Id="rId1" Type="http://schemas.openxmlformats.org/officeDocument/2006/relationships/vmlDrawing" Target="../drawings/vmlDrawing32.vml"/><Relationship Id="rId6" Type="http://schemas.openxmlformats.org/officeDocument/2006/relationships/tags" Target="../tags/tag149.xml"/><Relationship Id="rId11" Type="http://schemas.openxmlformats.org/officeDocument/2006/relationships/oleObject" Target="../embeddings/oleObject32.bin"/><Relationship Id="rId5" Type="http://schemas.openxmlformats.org/officeDocument/2006/relationships/tags" Target="../tags/tag148.xml"/><Relationship Id="rId15" Type="http://schemas.openxmlformats.org/officeDocument/2006/relationships/image" Target="../media/image4.png"/><Relationship Id="rId10" Type="http://schemas.openxmlformats.org/officeDocument/2006/relationships/slideMaster" Target="../slideMasters/slideMaster1.xml"/><Relationship Id="rId4" Type="http://schemas.openxmlformats.org/officeDocument/2006/relationships/tags" Target="../tags/tag147.xml"/><Relationship Id="rId9" Type="http://schemas.openxmlformats.org/officeDocument/2006/relationships/tags" Target="../tags/tag152.xml"/><Relationship Id="rId1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54.xml"/><Relationship Id="rId7" Type="http://schemas.openxmlformats.org/officeDocument/2006/relationships/oleObject" Target="../embeddings/oleObject33.bin"/><Relationship Id="rId2" Type="http://schemas.openxmlformats.org/officeDocument/2006/relationships/tags" Target="../tags/tag153.xml"/><Relationship Id="rId1" Type="http://schemas.openxmlformats.org/officeDocument/2006/relationships/vmlDrawing" Target="../drawings/vmlDrawing33.vml"/><Relationship Id="rId6" Type="http://schemas.openxmlformats.org/officeDocument/2006/relationships/slideMaster" Target="../slideMasters/slideMaster1.xml"/><Relationship Id="rId5" Type="http://schemas.openxmlformats.org/officeDocument/2006/relationships/tags" Target="../tags/tag156.xml"/><Relationship Id="rId4" Type="http://schemas.openxmlformats.org/officeDocument/2006/relationships/tags" Target="../tags/tag155.xml"/></Relationships>
</file>

<file path=ppt/slideLayouts/_rels/slideLayout49.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tags" Target="../tags/tag158.xml"/><Relationship Id="rId7" Type="http://schemas.openxmlformats.org/officeDocument/2006/relationships/slideMaster" Target="../slideMasters/slideMaster1.xml"/><Relationship Id="rId2" Type="http://schemas.openxmlformats.org/officeDocument/2006/relationships/tags" Target="../tags/tag157.xml"/><Relationship Id="rId1" Type="http://schemas.openxmlformats.org/officeDocument/2006/relationships/vmlDrawing" Target="../drawings/vmlDrawing34.vml"/><Relationship Id="rId6" Type="http://schemas.openxmlformats.org/officeDocument/2006/relationships/tags" Target="../tags/tag161.xml"/><Relationship Id="rId5" Type="http://schemas.openxmlformats.org/officeDocument/2006/relationships/tags" Target="../tags/tag160.xml"/><Relationship Id="rId4" Type="http://schemas.openxmlformats.org/officeDocument/2006/relationships/tags" Target="../tags/tag159.xml"/><Relationship Id="rId9"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4.xml"/><Relationship Id="rId7" Type="http://schemas.openxmlformats.org/officeDocument/2006/relationships/tags" Target="../tags/tag38.xml"/><Relationship Id="rId2" Type="http://schemas.openxmlformats.org/officeDocument/2006/relationships/tags" Target="../tags/tag33.xml"/><Relationship Id="rId1" Type="http://schemas.openxmlformats.org/officeDocument/2006/relationships/vmlDrawing" Target="../drawings/vmlDrawing6.vml"/><Relationship Id="rId6" Type="http://schemas.openxmlformats.org/officeDocument/2006/relationships/tags" Target="../tags/tag37.xml"/><Relationship Id="rId5" Type="http://schemas.openxmlformats.org/officeDocument/2006/relationships/tags" Target="../tags/tag36.xml"/><Relationship Id="rId10" Type="http://schemas.openxmlformats.org/officeDocument/2006/relationships/image" Target="../media/image1.emf"/><Relationship Id="rId4" Type="http://schemas.openxmlformats.org/officeDocument/2006/relationships/tags" Target="../tags/tag35.xml"/><Relationship Id="rId9" Type="http://schemas.openxmlformats.org/officeDocument/2006/relationships/oleObject" Target="../embeddings/oleObject6.bin"/></Relationships>
</file>

<file path=ppt/slideLayouts/_rels/slideLayout50.xml.rels><?xml version="1.0" encoding="UTF-8" standalone="yes"?>
<Relationships xmlns="http://schemas.openxmlformats.org/package/2006/relationships"><Relationship Id="rId8" Type="http://schemas.openxmlformats.org/officeDocument/2006/relationships/tags" Target="../tags/tag168.xml"/><Relationship Id="rId3" Type="http://schemas.openxmlformats.org/officeDocument/2006/relationships/tags" Target="../tags/tag163.xml"/><Relationship Id="rId7" Type="http://schemas.openxmlformats.org/officeDocument/2006/relationships/tags" Target="../tags/tag167.xml"/><Relationship Id="rId12" Type="http://schemas.openxmlformats.org/officeDocument/2006/relationships/image" Target="../media/image1.emf"/><Relationship Id="rId2" Type="http://schemas.openxmlformats.org/officeDocument/2006/relationships/tags" Target="../tags/tag162.xml"/><Relationship Id="rId1" Type="http://schemas.openxmlformats.org/officeDocument/2006/relationships/vmlDrawing" Target="../drawings/vmlDrawing35.vml"/><Relationship Id="rId6" Type="http://schemas.openxmlformats.org/officeDocument/2006/relationships/tags" Target="../tags/tag166.xml"/><Relationship Id="rId11" Type="http://schemas.openxmlformats.org/officeDocument/2006/relationships/oleObject" Target="../embeddings/oleObject35.bin"/><Relationship Id="rId5" Type="http://schemas.openxmlformats.org/officeDocument/2006/relationships/tags" Target="../tags/tag165.xml"/><Relationship Id="rId10" Type="http://schemas.openxmlformats.org/officeDocument/2006/relationships/slideMaster" Target="../slideMasters/slideMaster1.xml"/><Relationship Id="rId4" Type="http://schemas.openxmlformats.org/officeDocument/2006/relationships/tags" Target="../tags/tag164.xml"/><Relationship Id="rId9" Type="http://schemas.openxmlformats.org/officeDocument/2006/relationships/tags" Target="../tags/tag169.xml"/></Relationships>
</file>

<file path=ppt/slideLayouts/_rels/slideLayout5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71.xml"/><Relationship Id="rId7" Type="http://schemas.openxmlformats.org/officeDocument/2006/relationships/tags" Target="../tags/tag175.xml"/><Relationship Id="rId2" Type="http://schemas.openxmlformats.org/officeDocument/2006/relationships/tags" Target="../tags/tag170.xml"/><Relationship Id="rId1" Type="http://schemas.openxmlformats.org/officeDocument/2006/relationships/vmlDrawing" Target="../drawings/vmlDrawing36.vml"/><Relationship Id="rId6" Type="http://schemas.openxmlformats.org/officeDocument/2006/relationships/tags" Target="../tags/tag174.xml"/><Relationship Id="rId5" Type="http://schemas.openxmlformats.org/officeDocument/2006/relationships/tags" Target="../tags/tag173.xml"/><Relationship Id="rId10" Type="http://schemas.openxmlformats.org/officeDocument/2006/relationships/image" Target="../media/image1.emf"/><Relationship Id="rId4" Type="http://schemas.openxmlformats.org/officeDocument/2006/relationships/tags" Target="../tags/tag172.xml"/><Relationship Id="rId9" Type="http://schemas.openxmlformats.org/officeDocument/2006/relationships/oleObject" Target="../embeddings/oleObject36.bin"/></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77.xml"/><Relationship Id="rId7" Type="http://schemas.openxmlformats.org/officeDocument/2006/relationships/oleObject" Target="../embeddings/oleObject37.bin"/><Relationship Id="rId2" Type="http://schemas.openxmlformats.org/officeDocument/2006/relationships/tags" Target="../tags/tag176.xml"/><Relationship Id="rId1" Type="http://schemas.openxmlformats.org/officeDocument/2006/relationships/vmlDrawing" Target="../drawings/vmlDrawing37.vml"/><Relationship Id="rId6" Type="http://schemas.openxmlformats.org/officeDocument/2006/relationships/slideMaster" Target="../slideMasters/slideMaster1.xml"/><Relationship Id="rId5" Type="http://schemas.openxmlformats.org/officeDocument/2006/relationships/tags" Target="../tags/tag179.xml"/><Relationship Id="rId4" Type="http://schemas.openxmlformats.org/officeDocument/2006/relationships/tags" Target="../tags/tag178.xml"/></Relationships>
</file>

<file path=ppt/slideLayouts/_rels/slideLayout53.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tags" Target="../tags/tag181.xml"/><Relationship Id="rId7" Type="http://schemas.openxmlformats.org/officeDocument/2006/relationships/slideMaster" Target="../slideMasters/slideMaster1.xml"/><Relationship Id="rId2" Type="http://schemas.openxmlformats.org/officeDocument/2006/relationships/tags" Target="../tags/tag180.xml"/><Relationship Id="rId1" Type="http://schemas.openxmlformats.org/officeDocument/2006/relationships/vmlDrawing" Target="../drawings/vmlDrawing38.vml"/><Relationship Id="rId6" Type="http://schemas.openxmlformats.org/officeDocument/2006/relationships/tags" Target="../tags/tag184.xml"/><Relationship Id="rId5" Type="http://schemas.openxmlformats.org/officeDocument/2006/relationships/tags" Target="../tags/tag183.xml"/><Relationship Id="rId10" Type="http://schemas.openxmlformats.org/officeDocument/2006/relationships/image" Target="../media/image6.jpeg"/><Relationship Id="rId4" Type="http://schemas.openxmlformats.org/officeDocument/2006/relationships/tags" Target="../tags/tag182.xml"/><Relationship Id="rId9" Type="http://schemas.openxmlformats.org/officeDocument/2006/relationships/image" Target="../media/image1.emf"/></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86.xml"/><Relationship Id="rId7" Type="http://schemas.openxmlformats.org/officeDocument/2006/relationships/oleObject" Target="../embeddings/oleObject39.bin"/><Relationship Id="rId2" Type="http://schemas.openxmlformats.org/officeDocument/2006/relationships/tags" Target="../tags/tag185.xml"/><Relationship Id="rId1" Type="http://schemas.openxmlformats.org/officeDocument/2006/relationships/vmlDrawing" Target="../drawings/vmlDrawing39.vml"/><Relationship Id="rId6" Type="http://schemas.openxmlformats.org/officeDocument/2006/relationships/slideMaster" Target="../slideMasters/slideMaster1.xml"/><Relationship Id="rId5" Type="http://schemas.openxmlformats.org/officeDocument/2006/relationships/tags" Target="../tags/tag188.xml"/><Relationship Id="rId4" Type="http://schemas.openxmlformats.org/officeDocument/2006/relationships/tags" Target="../tags/tag187.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190.xml"/><Relationship Id="rId7" Type="http://schemas.openxmlformats.org/officeDocument/2006/relationships/image" Target="../media/image1.emf"/><Relationship Id="rId2" Type="http://schemas.openxmlformats.org/officeDocument/2006/relationships/tags" Target="../tags/tag189.xml"/><Relationship Id="rId1" Type="http://schemas.openxmlformats.org/officeDocument/2006/relationships/vmlDrawing" Target="../drawings/vmlDrawing40.vml"/><Relationship Id="rId6" Type="http://schemas.openxmlformats.org/officeDocument/2006/relationships/oleObject" Target="../embeddings/oleObject40.bin"/><Relationship Id="rId5" Type="http://schemas.openxmlformats.org/officeDocument/2006/relationships/slideMaster" Target="../slideMasters/slideMaster1.xml"/><Relationship Id="rId4" Type="http://schemas.openxmlformats.org/officeDocument/2006/relationships/tags" Target="../tags/tag191.xml"/></Relationships>
</file>

<file path=ppt/slideLayouts/_rels/slideLayout56.xml.rels><?xml version="1.0" encoding="UTF-8" standalone="yes"?>
<Relationships xmlns="http://schemas.openxmlformats.org/package/2006/relationships"><Relationship Id="rId8" Type="http://schemas.openxmlformats.org/officeDocument/2006/relationships/tags" Target="../tags/tag198.xml"/><Relationship Id="rId13" Type="http://schemas.openxmlformats.org/officeDocument/2006/relationships/image" Target="../media/image1.emf"/><Relationship Id="rId3" Type="http://schemas.openxmlformats.org/officeDocument/2006/relationships/tags" Target="../tags/tag193.xml"/><Relationship Id="rId7" Type="http://schemas.openxmlformats.org/officeDocument/2006/relationships/tags" Target="../tags/tag197.xml"/><Relationship Id="rId12" Type="http://schemas.openxmlformats.org/officeDocument/2006/relationships/oleObject" Target="../embeddings/oleObject41.bin"/><Relationship Id="rId2" Type="http://schemas.openxmlformats.org/officeDocument/2006/relationships/tags" Target="../tags/tag192.xml"/><Relationship Id="rId1" Type="http://schemas.openxmlformats.org/officeDocument/2006/relationships/vmlDrawing" Target="../drawings/vmlDrawing41.vml"/><Relationship Id="rId6" Type="http://schemas.openxmlformats.org/officeDocument/2006/relationships/tags" Target="../tags/tag196.xml"/><Relationship Id="rId11" Type="http://schemas.openxmlformats.org/officeDocument/2006/relationships/slideMaster" Target="../slideMasters/slideMaster1.xml"/><Relationship Id="rId5" Type="http://schemas.openxmlformats.org/officeDocument/2006/relationships/tags" Target="../tags/tag195.xml"/><Relationship Id="rId10" Type="http://schemas.openxmlformats.org/officeDocument/2006/relationships/tags" Target="../tags/tag200.xml"/><Relationship Id="rId4" Type="http://schemas.openxmlformats.org/officeDocument/2006/relationships/tags" Target="../tags/tag194.xml"/><Relationship Id="rId9" Type="http://schemas.openxmlformats.org/officeDocument/2006/relationships/tags" Target="../tags/tag199.xml"/><Relationship Id="rId14" Type="http://schemas.openxmlformats.org/officeDocument/2006/relationships/image" Target="../media/image7.jpeg"/></Relationships>
</file>

<file path=ppt/slideLayouts/_rels/slideLayout57.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02.xml"/><Relationship Id="rId7" Type="http://schemas.openxmlformats.org/officeDocument/2006/relationships/tags" Target="../tags/tag206.xml"/><Relationship Id="rId2" Type="http://schemas.openxmlformats.org/officeDocument/2006/relationships/tags" Target="../tags/tag201.xml"/><Relationship Id="rId1" Type="http://schemas.openxmlformats.org/officeDocument/2006/relationships/vmlDrawing" Target="../drawings/vmlDrawing42.vml"/><Relationship Id="rId6" Type="http://schemas.openxmlformats.org/officeDocument/2006/relationships/tags" Target="../tags/tag205.xml"/><Relationship Id="rId5" Type="http://schemas.openxmlformats.org/officeDocument/2006/relationships/tags" Target="../tags/tag204.xml"/><Relationship Id="rId10" Type="http://schemas.openxmlformats.org/officeDocument/2006/relationships/image" Target="../media/image1.emf"/><Relationship Id="rId4" Type="http://schemas.openxmlformats.org/officeDocument/2006/relationships/tags" Target="../tags/tag203.xml"/><Relationship Id="rId9" Type="http://schemas.openxmlformats.org/officeDocument/2006/relationships/oleObject" Target="../embeddings/oleObject42.bin"/></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08.xml"/><Relationship Id="rId7" Type="http://schemas.openxmlformats.org/officeDocument/2006/relationships/oleObject" Target="../embeddings/oleObject43.bin"/><Relationship Id="rId2" Type="http://schemas.openxmlformats.org/officeDocument/2006/relationships/tags" Target="../tags/tag207.xml"/><Relationship Id="rId1" Type="http://schemas.openxmlformats.org/officeDocument/2006/relationships/vmlDrawing" Target="../drawings/vmlDrawing43.vml"/><Relationship Id="rId6" Type="http://schemas.openxmlformats.org/officeDocument/2006/relationships/slideMaster" Target="../slideMasters/slideMaster1.xml"/><Relationship Id="rId5" Type="http://schemas.openxmlformats.org/officeDocument/2006/relationships/tags" Target="../tags/tag210.xml"/><Relationship Id="rId4" Type="http://schemas.openxmlformats.org/officeDocument/2006/relationships/tags" Target="../tags/tag209.xml"/></Relationships>
</file>

<file path=ppt/slideLayouts/_rels/slideLayout59.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12.xml"/><Relationship Id="rId7" Type="http://schemas.openxmlformats.org/officeDocument/2006/relationships/tags" Target="../tags/tag216.xml"/><Relationship Id="rId2" Type="http://schemas.openxmlformats.org/officeDocument/2006/relationships/tags" Target="../tags/tag211.xml"/><Relationship Id="rId1" Type="http://schemas.openxmlformats.org/officeDocument/2006/relationships/vmlDrawing" Target="../drawings/vmlDrawing44.vml"/><Relationship Id="rId6" Type="http://schemas.openxmlformats.org/officeDocument/2006/relationships/tags" Target="../tags/tag215.xml"/><Relationship Id="rId5" Type="http://schemas.openxmlformats.org/officeDocument/2006/relationships/tags" Target="../tags/tag214.xml"/><Relationship Id="rId10" Type="http://schemas.openxmlformats.org/officeDocument/2006/relationships/image" Target="../media/image8.emf"/><Relationship Id="rId4" Type="http://schemas.openxmlformats.org/officeDocument/2006/relationships/tags" Target="../tags/tag213.xml"/><Relationship Id="rId9" Type="http://schemas.openxmlformats.org/officeDocument/2006/relationships/oleObject" Target="../embeddings/oleObject44.bin"/></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0.xml"/><Relationship Id="rId7" Type="http://schemas.openxmlformats.org/officeDocument/2006/relationships/oleObject" Target="../embeddings/oleObject7.bin"/><Relationship Id="rId2" Type="http://schemas.openxmlformats.org/officeDocument/2006/relationships/tags" Target="../tags/tag39.xml"/><Relationship Id="rId1" Type="http://schemas.openxmlformats.org/officeDocument/2006/relationships/vmlDrawing" Target="../drawings/vmlDrawing7.vml"/><Relationship Id="rId6" Type="http://schemas.openxmlformats.org/officeDocument/2006/relationships/slideMaster" Target="../slideMasters/slideMaster1.xml"/><Relationship Id="rId5" Type="http://schemas.openxmlformats.org/officeDocument/2006/relationships/tags" Target="../tags/tag42.xml"/><Relationship Id="rId4" Type="http://schemas.openxmlformats.org/officeDocument/2006/relationships/tags" Target="../tags/tag41.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8.xml"/><Relationship Id="rId7" Type="http://schemas.openxmlformats.org/officeDocument/2006/relationships/oleObject" Target="../embeddings/oleObject45.bin"/><Relationship Id="rId2" Type="http://schemas.openxmlformats.org/officeDocument/2006/relationships/tags" Target="../tags/tag217.xml"/><Relationship Id="rId1" Type="http://schemas.openxmlformats.org/officeDocument/2006/relationships/vmlDrawing" Target="../drawings/vmlDrawing45.vml"/><Relationship Id="rId6" Type="http://schemas.openxmlformats.org/officeDocument/2006/relationships/slideMaster" Target="../slideMasters/slideMaster1.xml"/><Relationship Id="rId5" Type="http://schemas.openxmlformats.org/officeDocument/2006/relationships/tags" Target="../tags/tag220.xml"/><Relationship Id="rId4" Type="http://schemas.openxmlformats.org/officeDocument/2006/relationships/tags" Target="../tags/tag219.xml"/></Relationships>
</file>

<file path=ppt/slideLayouts/_rels/slideLayout61.xml.rels><?xml version="1.0" encoding="UTF-8" standalone="yes"?>
<Relationships xmlns="http://schemas.openxmlformats.org/package/2006/relationships"><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vmlDrawing" Target="../drawings/vmlDrawing46.vml"/><Relationship Id="rId6" Type="http://schemas.openxmlformats.org/officeDocument/2006/relationships/image" Target="../media/image1.emf"/><Relationship Id="rId5" Type="http://schemas.openxmlformats.org/officeDocument/2006/relationships/oleObject" Target="../embeddings/oleObject46.bin"/><Relationship Id="rId4"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44.xml"/><Relationship Id="rId7" Type="http://schemas.openxmlformats.org/officeDocument/2006/relationships/slideMaster" Target="../slideMasters/slideMaster1.xml"/><Relationship Id="rId2" Type="http://schemas.openxmlformats.org/officeDocument/2006/relationships/tags" Target="../tags/tag43.xml"/><Relationship Id="rId1" Type="http://schemas.openxmlformats.org/officeDocument/2006/relationships/vmlDrawing" Target="../drawings/vmlDrawing8.vml"/><Relationship Id="rId6" Type="http://schemas.openxmlformats.org/officeDocument/2006/relationships/tags" Target="../tags/tag47.xml"/><Relationship Id="rId5" Type="http://schemas.openxmlformats.org/officeDocument/2006/relationships/tags" Target="../tags/tag46.xml"/><Relationship Id="rId10" Type="http://schemas.openxmlformats.org/officeDocument/2006/relationships/image" Target="../media/image6.jpeg"/><Relationship Id="rId4" Type="http://schemas.openxmlformats.org/officeDocument/2006/relationships/tags" Target="../tags/tag45.xml"/><Relationship Id="rId9" Type="http://schemas.openxmlformats.org/officeDocument/2006/relationships/image" Target="../media/image1.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vmlDrawing" Target="../drawings/vmlDrawing47.vml"/><Relationship Id="rId6" Type="http://schemas.openxmlformats.org/officeDocument/2006/relationships/oleObject" Target="../embeddings/oleObject47.bin"/><Relationship Id="rId5" Type="http://schemas.openxmlformats.org/officeDocument/2006/relationships/slideMaster" Target="../slideMasters/slideMaster1.xml"/><Relationship Id="rId4" Type="http://schemas.openxmlformats.org/officeDocument/2006/relationships/tags" Target="../tags/tag22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6.xml"/><Relationship Id="rId1" Type="http://schemas.openxmlformats.org/officeDocument/2006/relationships/vmlDrawing" Target="../drawings/vmlDrawing48.vml"/><Relationship Id="rId4" Type="http://schemas.openxmlformats.org/officeDocument/2006/relationships/oleObject" Target="../embeddings/oleObject48.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7.xml"/><Relationship Id="rId1" Type="http://schemas.openxmlformats.org/officeDocument/2006/relationships/vmlDrawing" Target="../drawings/vmlDrawing49.vml"/><Relationship Id="rId4" Type="http://schemas.openxmlformats.org/officeDocument/2006/relationships/oleObject" Target="../embeddings/oleObject49.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8.xml"/><Relationship Id="rId1" Type="http://schemas.openxmlformats.org/officeDocument/2006/relationships/vmlDrawing" Target="../drawings/vmlDrawing50.vml"/><Relationship Id="rId4" Type="http://schemas.openxmlformats.org/officeDocument/2006/relationships/oleObject" Target="../embeddings/oleObject50.bin"/></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9.xml"/><Relationship Id="rId7" Type="http://schemas.openxmlformats.org/officeDocument/2006/relationships/oleObject" Target="../embeddings/oleObject9.bin"/><Relationship Id="rId2" Type="http://schemas.openxmlformats.org/officeDocument/2006/relationships/tags" Target="../tags/tag48.xml"/><Relationship Id="rId1" Type="http://schemas.openxmlformats.org/officeDocument/2006/relationships/vmlDrawing" Target="../drawings/vmlDrawing9.vml"/><Relationship Id="rId6" Type="http://schemas.openxmlformats.org/officeDocument/2006/relationships/slideMaster" Target="../slideMasters/slideMaster1.xml"/><Relationship Id="rId5" Type="http://schemas.openxmlformats.org/officeDocument/2006/relationships/tags" Target="../tags/tag51.xml"/><Relationship Id="rId4" Type="http://schemas.openxmlformats.org/officeDocument/2006/relationships/tags" Target="../tags/tag50.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vmlDrawing" Target="../drawings/vmlDrawing51.vml"/><Relationship Id="rId6" Type="http://schemas.openxmlformats.org/officeDocument/2006/relationships/oleObject" Target="../embeddings/oleObject51.bin"/><Relationship Id="rId5" Type="http://schemas.openxmlformats.org/officeDocument/2006/relationships/slideMaster" Target="../slideMasters/slideMaster1.xml"/><Relationship Id="rId4" Type="http://schemas.openxmlformats.org/officeDocument/2006/relationships/tags" Target="../tags/tag23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vmlDrawing" Target="../drawings/vmlDrawing52.vml"/><Relationship Id="rId6" Type="http://schemas.openxmlformats.org/officeDocument/2006/relationships/oleObject" Target="../embeddings/oleObject52.bin"/><Relationship Id="rId5" Type="http://schemas.openxmlformats.org/officeDocument/2006/relationships/slideMaster" Target="../slideMasters/slideMaster1.xml"/><Relationship Id="rId4" Type="http://schemas.openxmlformats.org/officeDocument/2006/relationships/tags" Target="../tags/tag23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1.emf"/><Relationship Id="rId2" Type="http://schemas.openxmlformats.org/officeDocument/2006/relationships/tags" Target="../tags/tag52.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1.xml"/><Relationship Id="rId4" Type="http://schemas.openxmlformats.org/officeDocument/2006/relationships/tags" Target="../tags/tag54.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236.xml"/><Relationship Id="rId2" Type="http://schemas.openxmlformats.org/officeDocument/2006/relationships/tags" Target="../tags/tag235.xml"/><Relationship Id="rId1" Type="http://schemas.openxmlformats.org/officeDocument/2006/relationships/vmlDrawing" Target="../drawings/vmlDrawing53.vml"/><Relationship Id="rId6" Type="http://schemas.openxmlformats.org/officeDocument/2006/relationships/oleObject" Target="../embeddings/oleObject53.bin"/><Relationship Id="rId5" Type="http://schemas.openxmlformats.org/officeDocument/2006/relationships/slideMaster" Target="../slideMasters/slideMaster1.xml"/><Relationship Id="rId4" Type="http://schemas.openxmlformats.org/officeDocument/2006/relationships/tags" Target="../tags/tag23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8.xml"/><Relationship Id="rId1" Type="http://schemas.openxmlformats.org/officeDocument/2006/relationships/vmlDrawing" Target="../drawings/vmlDrawing54.vml"/><Relationship Id="rId4" Type="http://schemas.openxmlformats.org/officeDocument/2006/relationships/oleObject" Target="../embeddings/oleObject54.bin"/></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9.xml"/><Relationship Id="rId1" Type="http://schemas.openxmlformats.org/officeDocument/2006/relationships/vmlDrawing" Target="../drawings/vmlDrawing55.vml"/><Relationship Id="rId4" Type="http://schemas.openxmlformats.org/officeDocument/2006/relationships/oleObject" Target="../embeddings/oleObject55.bin"/></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0.xml"/><Relationship Id="rId1" Type="http://schemas.openxmlformats.org/officeDocument/2006/relationships/vmlDrawing" Target="../drawings/vmlDrawing56.vml"/><Relationship Id="rId4" Type="http://schemas.openxmlformats.org/officeDocument/2006/relationships/oleObject" Target="../embeddings/oleObject56.bin"/></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0929298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98526"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0" y="0"/>
                        <a:ext cx="158750" cy="158750"/>
                      </a:xfrm>
                      <a:prstGeom prst="rect">
                        <a:avLst/>
                      </a:prstGeom>
                    </p:spPr>
                  </p:pic>
                </p:oleObj>
              </mc:Fallback>
            </mc:AlternateContent>
          </a:graphicData>
        </a:graphic>
      </p:graphicFrame>
      <p:pic>
        <p:nvPicPr>
          <p:cNvPr id="8" name="Picture 7" descr="ADO_P1000246_lr.jpg"/>
          <p:cNvPicPr>
            <a:picLocks noChangeAspect="1"/>
          </p:cNvPicPr>
          <p:nvPr userDrawn="1">
            <p:custDataLst>
              <p:tags r:id="rId3"/>
            </p:custDataLst>
          </p:nvPr>
        </p:nvPicPr>
        <p:blipFill rotWithShape="1">
          <a:blip r:embed="rId13" cstate="print">
            <a:extLst>
              <a:ext uri="{28A0092B-C50C-407E-A947-70E740481C1C}">
                <a14:useLocalDpi xmlns:a14="http://schemas.microsoft.com/office/drawing/2010/main" val="0"/>
              </a:ext>
            </a:extLst>
          </a:blip>
          <a:srcRect l="40056" t="40112" r="3835" b="653"/>
          <a:stretch/>
        </p:blipFill>
        <p:spPr>
          <a:xfrm>
            <a:off x="0" y="2"/>
            <a:ext cx="3994727" cy="4040909"/>
          </a:xfrm>
          <a:prstGeom prst="rect">
            <a:avLst/>
          </a:prstGeom>
          <a:noFill/>
          <a:ln>
            <a:noFill/>
          </a:ln>
        </p:spPr>
      </p:pic>
      <p:sp>
        <p:nvSpPr>
          <p:cNvPr id="2" name="Title 1"/>
          <p:cNvSpPr>
            <a:spLocks noGrp="1"/>
          </p:cNvSpPr>
          <p:nvPr>
            <p:ph type="ctrTitle" hasCustomPrompt="1"/>
            <p:custDataLst>
              <p:tags r:id="rId4"/>
            </p:custDataLst>
          </p:nvPr>
        </p:nvSpPr>
        <p:spPr>
          <a:xfrm>
            <a:off x="453940" y="3957624"/>
            <a:ext cx="5007060" cy="1110835"/>
          </a:xfrm>
          <a:prstGeom prst="rect">
            <a:avLst/>
          </a:prstGeom>
        </p:spPr>
        <p:txBody>
          <a:bodyPr tIns="0" anchor="t" anchorCtr="0">
            <a:noAutofit/>
          </a:bodyPr>
          <a:lstStyle>
            <a:lvl1pPr algn="l">
              <a:lnSpc>
                <a:spcPts val="3900"/>
              </a:lnSpc>
              <a:defRPr sz="2800" b="1" spc="0" baseline="0">
                <a:solidFill>
                  <a:schemeClr val="accent2"/>
                </a:solidFill>
                <a:latin typeface="微软雅黑" pitchFamily="34" charset="-122"/>
                <a:ea typeface="微软雅黑" pitchFamily="34" charset="-122"/>
                <a:cs typeface="Arial" pitchFamily="34" charset="0"/>
              </a:defRPr>
            </a:lvl1pPr>
          </a:lstStyle>
          <a:p>
            <a:r>
              <a:rPr lang="en-US" dirty="0" smtClean="0"/>
              <a:t>Click to edit Master title style </a:t>
            </a:r>
            <a:endParaRPr lang="en-GB" dirty="0"/>
          </a:p>
        </p:txBody>
      </p:sp>
      <p:sp>
        <p:nvSpPr>
          <p:cNvPr id="16" name="Text Placeholder 15"/>
          <p:cNvSpPr>
            <a:spLocks noGrp="1"/>
          </p:cNvSpPr>
          <p:nvPr>
            <p:ph type="body" sz="quarter" idx="10" hasCustomPrompt="1"/>
            <p:custDataLst>
              <p:tags r:id="rId5"/>
            </p:custDataLst>
          </p:nvPr>
        </p:nvSpPr>
        <p:spPr>
          <a:xfrm>
            <a:off x="455613" y="5122250"/>
            <a:ext cx="2617429" cy="378762"/>
          </a:xfrm>
        </p:spPr>
        <p:txBody>
          <a:bodyPr/>
          <a:lstStyle>
            <a:lvl1pPr>
              <a:defRPr sz="1600">
                <a:solidFill>
                  <a:schemeClr val="tx2"/>
                </a:solidFill>
                <a:latin typeface="微软雅黑" pitchFamily="34" charset="-122"/>
                <a:ea typeface="微软雅黑" pitchFamily="34" charset="-122"/>
              </a:defRPr>
            </a:lvl1pPr>
          </a:lstStyle>
          <a:p>
            <a:pPr lvl="0"/>
            <a:r>
              <a:rPr lang="en-US" dirty="0"/>
              <a:t>Date Placeholder</a:t>
            </a:r>
          </a:p>
        </p:txBody>
      </p:sp>
      <p:pic>
        <p:nvPicPr>
          <p:cNvPr id="10" name="Picture 9"/>
          <p:cNvPicPr>
            <a:picLocks noChangeAspect="1"/>
          </p:cNvPicPr>
          <p:nvPr userDrawn="1">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687568" y="1743729"/>
            <a:ext cx="3082562" cy="2075333"/>
          </a:xfrm>
          <a:prstGeom prst="rect">
            <a:avLst/>
          </a:prstGeom>
        </p:spPr>
      </p:pic>
      <p:cxnSp>
        <p:nvCxnSpPr>
          <p:cNvPr id="19" name="Straight Connector 9"/>
          <p:cNvCxnSpPr>
            <a:cxnSpLocks noChangeShapeType="1"/>
          </p:cNvCxnSpPr>
          <p:nvPr userDrawn="1">
            <p:custDataLst>
              <p:tags r:id="rId7"/>
            </p:custDataLst>
          </p:nvPr>
        </p:nvCxnSpPr>
        <p:spPr bwMode="auto">
          <a:xfrm>
            <a:off x="452443" y="6573935"/>
            <a:ext cx="8691563" cy="0"/>
          </a:xfrm>
          <a:prstGeom prst="line">
            <a:avLst/>
          </a:prstGeom>
          <a:noFill/>
          <a:ln w="12700">
            <a:solidFill>
              <a:schemeClr val="tx1"/>
            </a:solidFill>
            <a:round/>
            <a:headEnd/>
            <a:tailEnd/>
          </a:ln>
        </p:spPr>
      </p:cxnSp>
      <p:pic>
        <p:nvPicPr>
          <p:cNvPr id="20" name="Picture 19"/>
          <p:cNvPicPr>
            <a:picLocks noChangeAspect="1"/>
          </p:cNvPicPr>
          <p:nvPr userDrawn="1">
            <p:custDataLst>
              <p:tags r:id="rId8"/>
            </p:custDataLst>
          </p:nvPr>
        </p:nvPicPr>
        <p:blipFill>
          <a:blip r:embed="rId15" cstate="print">
            <a:extLst>
              <a:ext uri="{28A0092B-C50C-407E-A947-70E740481C1C}">
                <a14:useLocalDpi xmlns:a14="http://schemas.microsoft.com/office/drawing/2010/main" val="0"/>
              </a:ext>
            </a:extLst>
          </a:blip>
          <a:stretch>
            <a:fillRect/>
          </a:stretch>
        </p:blipFill>
        <p:spPr>
          <a:xfrm>
            <a:off x="451430" y="5796338"/>
            <a:ext cx="2184212" cy="625628"/>
          </a:xfrm>
          <a:prstGeom prst="rect">
            <a:avLst/>
          </a:prstGeom>
        </p:spPr>
      </p:pic>
      <p:pic>
        <p:nvPicPr>
          <p:cNvPr id="9" name="Picture 2" descr="C:\Darek\Accenture Brand\Artwork\Acc_Strategy_StratLine\Acc_Strategy_StratLine_blk_RGB.png"/>
          <p:cNvPicPr>
            <a:picLocks noChangeAspect="1" noChangeArrowheads="1"/>
          </p:cNvPicPr>
          <p:nvPr userDrawn="1">
            <p:custDataLst>
              <p:tags r:id="rId9"/>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4935797" y="6273316"/>
            <a:ext cx="3739891" cy="235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18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all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56761652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07742" name="think-cell Slide" r:id="rId12" imgW="270" imgH="270" progId="TCLayout.ActiveDocument.1">
                  <p:embed/>
                </p:oleObj>
              </mc:Choice>
              <mc:Fallback>
                <p:oleObj name="think-cell Slide" r:id="rId12" imgW="270" imgH="270" progId="TCLayout.ActiveDocument.1">
                  <p:embed/>
                  <p:pic>
                    <p:nvPicPr>
                      <p:cNvPr id="0" name=""/>
                      <p:cNvPicPr/>
                      <p:nvPr/>
                    </p:nvPicPr>
                    <p:blipFill>
                      <a:blip r:embed="rId13"/>
                      <a:stretch>
                        <a:fillRect/>
                      </a:stretch>
                    </p:blipFill>
                    <p:spPr>
                      <a:xfrm>
                        <a:off x="0" y="0"/>
                        <a:ext cx="158750" cy="158750"/>
                      </a:xfrm>
                      <a:prstGeom prst="rect">
                        <a:avLst/>
                      </a:prstGeom>
                    </p:spPr>
                  </p:pic>
                </p:oleObj>
              </mc:Fallback>
            </mc:AlternateContent>
          </a:graphicData>
        </a:graphic>
      </p:graphicFrame>
      <p:pic>
        <p:nvPicPr>
          <p:cNvPr id="5" name="Picture 5" descr="iStock_000000476591Large.jpg"/>
          <p:cNvPicPr>
            <a:picLocks noChangeAspect="1"/>
          </p:cNvPicPr>
          <p:nvPr userDrawn="1">
            <p:custDataLst>
              <p:tags r:id="rId3"/>
            </p:custDataLst>
          </p:nvPr>
        </p:nvPicPr>
        <p:blipFill>
          <a:blip r:embed="rId14" cstate="print"/>
          <a:srcRect t="4514" r="11394"/>
          <a:stretch>
            <a:fillRect/>
          </a:stretch>
        </p:blipFill>
        <p:spPr bwMode="auto">
          <a:xfrm>
            <a:off x="7985131" y="73025"/>
            <a:ext cx="1158875" cy="1392238"/>
          </a:xfrm>
          <a:prstGeom prst="rect">
            <a:avLst/>
          </a:prstGeom>
          <a:noFill/>
          <a:ln w="9525">
            <a:noFill/>
            <a:miter lim="800000"/>
            <a:headEnd/>
            <a:tailEnd/>
          </a:ln>
        </p:spPr>
      </p:pic>
      <p:sp>
        <p:nvSpPr>
          <p:cNvPr id="6" name="Line 110"/>
          <p:cNvSpPr>
            <a:spLocks noChangeShapeType="1"/>
          </p:cNvSpPr>
          <p:nvPr userDrawn="1">
            <p:custDataLst>
              <p:tags r:id="rId4"/>
            </p:custDataLst>
          </p:nvPr>
        </p:nvSpPr>
        <p:spPr bwMode="auto">
          <a:xfrm>
            <a:off x="4" y="1471613"/>
            <a:ext cx="9140825" cy="0"/>
          </a:xfrm>
          <a:prstGeom prst="line">
            <a:avLst/>
          </a:prstGeom>
          <a:noFill/>
          <a:ln w="12700">
            <a:solidFill>
              <a:schemeClr val="accent1"/>
            </a:solidFill>
            <a:round/>
            <a:headEnd/>
            <a:tailEnd/>
          </a:ln>
          <a:effectLst/>
        </p:spPr>
        <p:txBody>
          <a:bodyPr/>
          <a:lstStyle/>
          <a:p>
            <a:pPr eaLnBrk="0" hangingPunct="0">
              <a:lnSpc>
                <a:spcPct val="80000"/>
              </a:lnSpc>
              <a:defRPr/>
            </a:pPr>
            <a:endParaRPr lang="en-US" dirty="0">
              <a:solidFill>
                <a:prstClr val="black"/>
              </a:solidFill>
              <a:latin typeface="Calibri"/>
              <a:cs typeface="Calibri"/>
            </a:endParaRPr>
          </a:p>
        </p:txBody>
      </p:sp>
      <p:sp>
        <p:nvSpPr>
          <p:cNvPr id="7" name="Rectangle 60"/>
          <p:cNvSpPr txBox="1">
            <a:spLocks noChangeArrowheads="1"/>
          </p:cNvSpPr>
          <p:nvPr userDrawn="1">
            <p:custDataLst>
              <p:tags r:id="rId5"/>
            </p:custDataLst>
          </p:nvPr>
        </p:nvSpPr>
        <p:spPr bwMode="gray">
          <a:xfrm>
            <a:off x="7005638" y="578301"/>
            <a:ext cx="2063750" cy="212725"/>
          </a:xfrm>
          <a:prstGeom prst="rect">
            <a:avLst/>
          </a:prstGeom>
          <a:noFill/>
          <a:ln w="9525">
            <a:noFill/>
            <a:miter lim="800000"/>
            <a:headEnd/>
            <a:tailEnd/>
          </a:ln>
        </p:spPr>
        <p:txBody>
          <a:bodyPr/>
          <a:lstStyle>
            <a:lvl1pPr>
              <a:defRPr baseline="0"/>
            </a:lvl1pPr>
          </a:lstStyle>
          <a:p>
            <a:pPr eaLnBrk="0" hangingPunct="0">
              <a:lnSpc>
                <a:spcPts val="1500"/>
              </a:lnSpc>
              <a:defRPr/>
            </a:pPr>
            <a:r>
              <a:rPr lang="en-US" sz="1300" kern="0" dirty="0" smtClean="0">
                <a:solidFill>
                  <a:srgbClr val="EEECE1"/>
                </a:solidFill>
                <a:latin typeface="Calibri"/>
                <a:cs typeface="Calibri"/>
              </a:rPr>
              <a:t>Accenture</a:t>
            </a:r>
            <a:br>
              <a:rPr lang="en-US" sz="1300" kern="0" dirty="0" smtClean="0">
                <a:solidFill>
                  <a:srgbClr val="EEECE1"/>
                </a:solidFill>
                <a:latin typeface="Calibri"/>
                <a:cs typeface="Calibri"/>
              </a:rPr>
            </a:br>
            <a:r>
              <a:rPr lang="en-US" sz="1300" kern="0" dirty="0" smtClean="0">
                <a:solidFill>
                  <a:srgbClr val="EEECE1"/>
                </a:solidFill>
                <a:latin typeface="Calibri"/>
                <a:cs typeface="Calibri"/>
              </a:rPr>
              <a:t>Interactive</a:t>
            </a:r>
          </a:p>
          <a:p>
            <a:pPr eaLnBrk="0" hangingPunct="0">
              <a:lnSpc>
                <a:spcPts val="1500"/>
              </a:lnSpc>
              <a:defRPr/>
            </a:pPr>
            <a:r>
              <a:rPr lang="en-US" sz="1300" kern="0" dirty="0" smtClean="0">
                <a:solidFill>
                  <a:srgbClr val="EEECE1"/>
                </a:solidFill>
                <a:latin typeface="Calibri"/>
                <a:cs typeface="Calibri"/>
              </a:rPr>
              <a:t>eCommerce</a:t>
            </a:r>
          </a:p>
          <a:p>
            <a:pPr eaLnBrk="0" hangingPunct="0">
              <a:lnSpc>
                <a:spcPts val="1500"/>
              </a:lnSpc>
              <a:defRPr/>
            </a:pPr>
            <a:r>
              <a:rPr lang="en-US" sz="1300" kern="0" dirty="0" smtClean="0">
                <a:solidFill>
                  <a:srgbClr val="EEECE1"/>
                </a:solidFill>
                <a:latin typeface="Calibri"/>
                <a:cs typeface="Calibri"/>
              </a:rPr>
              <a:t>Proposition</a:t>
            </a:r>
          </a:p>
        </p:txBody>
      </p:sp>
      <p:sp>
        <p:nvSpPr>
          <p:cNvPr id="2" name="Title 1"/>
          <p:cNvSpPr>
            <a:spLocks noGrp="1"/>
          </p:cNvSpPr>
          <p:nvPr>
            <p:ph type="title"/>
            <p:custDataLst>
              <p:tags r:id="rId6"/>
            </p:custDataLst>
          </p:nvPr>
        </p:nvSpPr>
        <p:spPr/>
        <p:txBody>
          <a:bodyPr/>
          <a:lstStyle>
            <a:lvl1pPr>
              <a:defRPr>
                <a:solidFill>
                  <a:schemeClr val="accent5"/>
                </a:solidFill>
                <a:latin typeface="Calibri"/>
                <a:cs typeface="Calibri"/>
              </a:defRPr>
            </a:lvl1pPr>
          </a:lstStyle>
          <a:p>
            <a:r>
              <a:rPr lang="en-US" dirty="0" smtClean="0"/>
              <a:t>Click to edit Master title style</a:t>
            </a:r>
            <a:endParaRPr lang="en-US" dirty="0"/>
          </a:p>
        </p:txBody>
      </p:sp>
      <p:sp>
        <p:nvSpPr>
          <p:cNvPr id="9" name="Content Placeholder 2"/>
          <p:cNvSpPr>
            <a:spLocks noGrp="1"/>
          </p:cNvSpPr>
          <p:nvPr>
            <p:ph idx="1"/>
            <p:custDataLst>
              <p:tags r:id="rId7"/>
            </p:custDataLst>
          </p:nvPr>
        </p:nvSpPr>
        <p:spPr>
          <a:xfrm>
            <a:off x="228600" y="2402958"/>
            <a:ext cx="8689975" cy="4031180"/>
          </a:xfrm>
        </p:spPr>
        <p:txBody>
          <a:bodyPr/>
          <a:lstStyle>
            <a:lvl1pPr>
              <a:buClr>
                <a:schemeClr val="accent4"/>
              </a:buClr>
              <a:defRPr sz="2300">
                <a:solidFill>
                  <a:schemeClr val="accent4"/>
                </a:solidFill>
                <a:latin typeface="Calibri"/>
                <a:cs typeface="Calibri"/>
              </a:defRPr>
            </a:lvl1pPr>
            <a:lvl2pPr>
              <a:buClr>
                <a:schemeClr val="accent6"/>
              </a:buClr>
              <a:defRPr sz="1900">
                <a:solidFill>
                  <a:schemeClr val="accent6"/>
                </a:solidFill>
                <a:latin typeface="Calibri"/>
                <a:cs typeface="Calibri"/>
              </a:defRPr>
            </a:lvl2pPr>
            <a:lvl3pPr>
              <a:buClr>
                <a:schemeClr val="accent6"/>
              </a:buClr>
              <a:defRPr sz="1500">
                <a:solidFill>
                  <a:schemeClr val="accent6"/>
                </a:solidFill>
                <a:latin typeface="Calibri"/>
                <a:cs typeface="Calibri"/>
              </a:defRPr>
            </a:lvl3pPr>
            <a:lvl4pPr>
              <a:buClr>
                <a:schemeClr val="accent6"/>
              </a:buClr>
              <a:defRPr sz="1500">
                <a:solidFill>
                  <a:schemeClr val="accent6"/>
                </a:solidFill>
                <a:latin typeface="Calibri"/>
                <a:cs typeface="Calibri"/>
              </a:defRPr>
            </a:lvl4pPr>
            <a:lvl5pPr>
              <a:buClr>
                <a:schemeClr val="accent6"/>
              </a:buClr>
              <a:defRPr sz="1500">
                <a:solidFill>
                  <a:schemeClr val="accent6"/>
                </a:solidFill>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idx="10"/>
            <p:custDataLst>
              <p:tags r:id="rId8"/>
            </p:custDataLst>
          </p:nvPr>
        </p:nvSpPr>
        <p:spPr>
          <a:xfrm>
            <a:off x="399603" y="1615432"/>
            <a:ext cx="8479982" cy="744998"/>
          </a:xfrm>
        </p:spPr>
        <p:txBody>
          <a:bodyPr/>
          <a:lstStyle>
            <a:lvl1pPr>
              <a:lnSpc>
                <a:spcPts val="2100"/>
              </a:lnSpc>
              <a:buClr>
                <a:schemeClr val="tx1"/>
              </a:buClr>
              <a:buFontTx/>
              <a:buNone/>
              <a:defRPr sz="1900" b="1">
                <a:solidFill>
                  <a:schemeClr val="bg2"/>
                </a:solidFill>
                <a:latin typeface="Calibri"/>
                <a:cs typeface="Calibri"/>
              </a:defRPr>
            </a:lvl1pPr>
            <a:lvl2pPr>
              <a:buClr>
                <a:schemeClr val="bg2"/>
              </a:buCl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dirty="0" smtClean="0"/>
              <a:t>Click to edit Master text styles</a:t>
            </a:r>
          </a:p>
        </p:txBody>
      </p:sp>
      <p:sp>
        <p:nvSpPr>
          <p:cNvPr id="14" name="Footer Placeholder 3"/>
          <p:cNvSpPr>
            <a:spLocks noGrp="1"/>
          </p:cNvSpPr>
          <p:nvPr>
            <p:ph type="ftr" sz="quarter" idx="3"/>
            <p:custDataLst>
              <p:tags r:id="rId9"/>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2015 Accenture. All rights reserved.</a:t>
            </a:r>
            <a:endParaRPr lang="en-US" dirty="0">
              <a:solidFill>
                <a:srgbClr val="666666"/>
              </a:solidFill>
            </a:endParaRPr>
          </a:p>
        </p:txBody>
      </p:sp>
      <p:sp>
        <p:nvSpPr>
          <p:cNvPr id="15" name="Slide Number Placeholder 4"/>
          <p:cNvSpPr>
            <a:spLocks noGrp="1"/>
          </p:cNvSpPr>
          <p:nvPr>
            <p:ph type="sldNum" sz="quarter" idx="4"/>
            <p:custDataLst>
              <p:tags r:id="rId10"/>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81998983"/>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7" name="Inhaltsplatzhalter 2"/>
          <p:cNvSpPr>
            <a:spLocks noGrp="1"/>
          </p:cNvSpPr>
          <p:nvPr>
            <p:ph idx="1"/>
          </p:nvPr>
        </p:nvSpPr>
        <p:spPr bwMode="auto">
          <a:xfrm>
            <a:off x="468325" y="1162052"/>
            <a:ext cx="8207375" cy="5219698"/>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noProof="0" dirty="0" smtClean="0"/>
            </a:lvl1pPr>
            <a:lvl2pPr marL="539750" indent="-268288">
              <a:defRPr lang="en-US" noProof="0" dirty="0" smtClean="0"/>
            </a:lvl2pPr>
            <a:lvl3pPr marL="719138" indent="-179388">
              <a:defRPr lang="en-US" noProof="0" dirty="0" smtClean="0"/>
            </a:lvl3pPr>
            <a:lvl4pPr marL="898525" indent="-179388">
              <a:defRPr lang="en-US" noProof="0" dirty="0" smtClean="0"/>
            </a:lvl4pPr>
            <a:lvl5pPr marL="1079500" indent="-179388">
              <a:defRPr lang="en-US"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3" name="Titel 2"/>
          <p:cNvSpPr>
            <a:spLocks noGrp="1"/>
          </p:cNvSpPr>
          <p:nvPr>
            <p:ph type="title"/>
          </p:nvPr>
        </p:nvSpPr>
        <p:spPr bwMode="auto"/>
        <p:txBody>
          <a:bodyPr/>
          <a:lstStyle/>
          <a:p>
            <a:r>
              <a:rPr lang="de-DE" smtClean="0"/>
              <a:t>Titelmasterformat durch Klicken bearbeiten</a:t>
            </a:r>
            <a:endParaRPr lang="de-DE"/>
          </a:p>
        </p:txBody>
      </p:sp>
      <p:sp>
        <p:nvSpPr>
          <p:cNvPr id="5"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6"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88443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_Title, Sub-Title and Two Columns Content">
    <p:spTree>
      <p:nvGrpSpPr>
        <p:cNvPr id="1" name=""/>
        <p:cNvGrpSpPr/>
        <p:nvPr/>
      </p:nvGrpSpPr>
      <p:grpSpPr>
        <a:xfrm>
          <a:off x="0" y="0"/>
          <a:ext cx="0" cy="0"/>
          <a:chOff x="0" y="0"/>
          <a:chExt cx="0" cy="0"/>
        </a:xfrm>
      </p:grpSpPr>
      <p:graphicFrame>
        <p:nvGraphicFramePr>
          <p:cNvPr id="10" name="Objekt 9"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44547" name="think-cell Slide" r:id="rId6" imgW="0" imgH="0" progId="">
                  <p:embed/>
                </p:oleObj>
              </mc:Choice>
              <mc:Fallback>
                <p:oleObj name="think-cell Slide" r:id="rId6"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platzhalter 6"/>
          <p:cNvSpPr>
            <a:spLocks noGrp="1"/>
          </p:cNvSpPr>
          <p:nvPr>
            <p:ph type="body" sz="quarter" idx="13"/>
            <p:custDataLst>
              <p:tags r:id="rId3"/>
            </p:custDataLst>
          </p:nvPr>
        </p:nvSpPr>
        <p:spPr bwMode="auto">
          <a:xfrm>
            <a:off x="468313" y="1162051"/>
            <a:ext cx="3923686" cy="847718"/>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FontTx/>
              <a:buNone/>
              <a:defRPr lang="en-US" sz="2400" b="1" dirty="0">
                <a:solidFill>
                  <a:schemeClr val="accent2"/>
                </a:solidFill>
                <a:latin typeface="+mn-lt"/>
                <a:ea typeface="+mn-ea"/>
                <a:cs typeface="+mn-cs"/>
              </a:defRPr>
            </a:lvl1pPr>
            <a:lvl2pPr marL="0" indent="0">
              <a:defRPr b="1">
                <a:solidFill>
                  <a:schemeClr val="accent3"/>
                </a:solidFill>
              </a:defRPr>
            </a:lvl2pPr>
            <a:lvl3pPr>
              <a:defRPr b="1">
                <a:solidFill>
                  <a:schemeClr val="accent3"/>
                </a:solidFill>
              </a:defRPr>
            </a:lvl3pPr>
          </a:lstStyle>
          <a:p>
            <a:pPr marL="0" lvl="0" indent="0" algn="l" rtl="0" eaLnBrk="1" fontAlgn="base" hangingPunct="1">
              <a:spcBef>
                <a:spcPts val="800"/>
              </a:spcBef>
              <a:spcAft>
                <a:spcPct val="0"/>
              </a:spcAft>
              <a:buClr>
                <a:schemeClr val="tx1"/>
              </a:buClr>
              <a:buFontTx/>
              <a:buNone/>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8" name="Textplatzhalter 6"/>
          <p:cNvSpPr>
            <a:spLocks noGrp="1"/>
          </p:cNvSpPr>
          <p:nvPr>
            <p:ph type="body" sz="quarter" idx="14"/>
            <p:custDataLst>
              <p:tags r:id="rId4"/>
            </p:custDataLst>
          </p:nvPr>
        </p:nvSpPr>
        <p:spPr bwMode="auto">
          <a:xfrm>
            <a:off x="4752011" y="1162051"/>
            <a:ext cx="3919757" cy="847718"/>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FontTx/>
              <a:buNone/>
              <a:defRPr lang="en-US" sz="2400" b="1" dirty="0">
                <a:solidFill>
                  <a:schemeClr val="accent2"/>
                </a:solidFill>
                <a:latin typeface="+mn-lt"/>
                <a:ea typeface="+mn-ea"/>
                <a:cs typeface="+mn-cs"/>
              </a:defRPr>
            </a:lvl1pPr>
            <a:lvl2pPr marL="0" indent="0">
              <a:defRPr b="1">
                <a:solidFill>
                  <a:schemeClr val="accent3"/>
                </a:solidFill>
              </a:defRPr>
            </a:lvl2pPr>
            <a:lvl3pPr>
              <a:defRPr b="1">
                <a:solidFill>
                  <a:schemeClr val="accent3"/>
                </a:solidFill>
              </a:defRPr>
            </a:lvl3pPr>
          </a:lstStyle>
          <a:p>
            <a:pPr marL="0" lvl="0" indent="0" algn="l" rtl="0" eaLnBrk="1" fontAlgn="base" hangingPunct="1">
              <a:spcBef>
                <a:spcPts val="800"/>
              </a:spcBef>
              <a:spcAft>
                <a:spcPct val="0"/>
              </a:spcAft>
              <a:buClr>
                <a:schemeClr val="tx1"/>
              </a:buClr>
              <a:buFontTx/>
              <a:buNone/>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14" name="Textplatzhalter 2"/>
          <p:cNvSpPr>
            <a:spLocks noGrp="1"/>
          </p:cNvSpPr>
          <p:nvPr>
            <p:ph idx="17"/>
          </p:nvPr>
        </p:nvSpPr>
        <p:spPr bwMode="auto">
          <a:xfrm>
            <a:off x="468313" y="1628781"/>
            <a:ext cx="3923686"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sz="2000" noProof="0" dirty="0" smtClean="0"/>
            </a:lvl1pPr>
            <a:lvl2pPr marL="539750" indent="-268288">
              <a:defRPr lang="en-US" sz="1800" noProof="0" dirty="0" smtClean="0"/>
            </a:lvl2pPr>
            <a:lvl3pPr marL="719138" indent="-179388">
              <a:defRPr lang="en-US" sz="1600" noProof="0" dirty="0" smtClean="0"/>
            </a:lvl3pPr>
            <a:lvl4pPr marL="895350" indent="-176213">
              <a:defRPr lang="en-US" sz="1400" noProof="0" dirty="0" smtClean="0"/>
            </a:lvl4pPr>
            <a:lvl5pPr marL="1076325" indent="-176213">
              <a:defRPr lang="en-US" sz="1200"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15" name="Textplatzhalter 2"/>
          <p:cNvSpPr>
            <a:spLocks noGrp="1"/>
          </p:cNvSpPr>
          <p:nvPr>
            <p:ph idx="20"/>
          </p:nvPr>
        </p:nvSpPr>
        <p:spPr bwMode="auto">
          <a:xfrm>
            <a:off x="4752011" y="1628781"/>
            <a:ext cx="3919757"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sz="2000" noProof="0" dirty="0" smtClean="0"/>
            </a:lvl1pPr>
            <a:lvl2pPr marL="539750" indent="-273050">
              <a:defRPr lang="en-US" sz="1800" noProof="0" dirty="0" smtClean="0"/>
            </a:lvl2pPr>
            <a:lvl3pPr marL="719138" indent="-179388">
              <a:defRPr lang="en-US" sz="1600" noProof="0" dirty="0" smtClean="0"/>
            </a:lvl3pPr>
            <a:lvl4pPr marL="898525" indent="-179388">
              <a:defRPr lang="en-US" sz="1400" noProof="0" dirty="0" smtClean="0"/>
            </a:lvl4pPr>
            <a:lvl5pPr marL="1079500" indent="-179388">
              <a:defRPr lang="en-US" sz="1200"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2" name="Titel 1"/>
          <p:cNvSpPr>
            <a:spLocks noGrp="1"/>
          </p:cNvSpPr>
          <p:nvPr>
            <p:ph type="title"/>
          </p:nvPr>
        </p:nvSpPr>
        <p:spPr bwMode="auto"/>
        <p:txBody>
          <a:bodyPr/>
          <a:lstStyle/>
          <a:p>
            <a:r>
              <a:rPr lang="de-DE" smtClean="0"/>
              <a:t>Titelmasterformat durch Klicken bearbeiten</a:t>
            </a:r>
            <a:endParaRPr lang="de-DE"/>
          </a:p>
        </p:txBody>
      </p:sp>
      <p:sp>
        <p:nvSpPr>
          <p:cNvPr id="11"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12"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7295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7_Title and Two Columns Content">
    <p:spTree>
      <p:nvGrpSpPr>
        <p:cNvPr id="1" name=""/>
        <p:cNvGrpSpPr/>
        <p:nvPr/>
      </p:nvGrpSpPr>
      <p:grpSpPr>
        <a:xfrm>
          <a:off x="0" y="0"/>
          <a:ext cx="0" cy="0"/>
          <a:chOff x="0" y="0"/>
          <a:chExt cx="0" cy="0"/>
        </a:xfrm>
      </p:grpSpPr>
      <p:sp>
        <p:nvSpPr>
          <p:cNvPr id="10" name="Textplatzhalter 2"/>
          <p:cNvSpPr>
            <a:spLocks noGrp="1"/>
          </p:cNvSpPr>
          <p:nvPr>
            <p:ph idx="13"/>
          </p:nvPr>
        </p:nvSpPr>
        <p:spPr bwMode="auto">
          <a:xfrm>
            <a:off x="468313" y="1162052"/>
            <a:ext cx="3923686" cy="5219698"/>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a:lvl5pPr>
          </a:lstStyle>
          <a:p>
            <a:pPr marL="268288" lvl="0" indent="-268288">
              <a:buClr>
                <a:srgbClr val="000000"/>
              </a:buClr>
              <a:buSzPct val="100000"/>
              <a:buFont typeface="Arial"/>
            </a:pPr>
            <a:endParaRPr lang="en-US" noProof="0" dirty="0"/>
          </a:p>
        </p:txBody>
      </p:sp>
      <p:sp>
        <p:nvSpPr>
          <p:cNvPr id="13" name="Textplatzhalter 2"/>
          <p:cNvSpPr>
            <a:spLocks noGrp="1"/>
          </p:cNvSpPr>
          <p:nvPr>
            <p:ph idx="20"/>
          </p:nvPr>
        </p:nvSpPr>
        <p:spPr bwMode="auto">
          <a:xfrm>
            <a:off x="4752013" y="1162052"/>
            <a:ext cx="3923687" cy="5212304"/>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2" name="Titel 1"/>
          <p:cNvSpPr>
            <a:spLocks noGrp="1"/>
          </p:cNvSpPr>
          <p:nvPr>
            <p:ph type="title"/>
          </p:nvPr>
        </p:nvSpPr>
        <p:spPr bwMode="auto"/>
        <p:txBody>
          <a:bodyPr/>
          <a:lstStyle/>
          <a:p>
            <a:endParaRPr lang="de-DE" dirty="0"/>
          </a:p>
        </p:txBody>
      </p:sp>
      <p:sp>
        <p:nvSpPr>
          <p:cNvPr id="6"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7"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30116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7_Title and Two Column Text slide">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smtClean="0"/>
              <a:t>Slide title: can span two lines of the slide and </a:t>
            </a:r>
            <a:br>
              <a:rPr lang="en-US" dirty="0" smtClean="0"/>
            </a:br>
            <a:r>
              <a:rPr lang="en-US" dirty="0" smtClean="0"/>
              <a:t>uses this font color (24pt) </a:t>
            </a:r>
            <a:endParaRPr lang="en-AU" dirty="0"/>
          </a:p>
        </p:txBody>
      </p:sp>
      <p:sp>
        <p:nvSpPr>
          <p:cNvPr id="4" name="Content Placeholder 3"/>
          <p:cNvSpPr>
            <a:spLocks noGrp="1"/>
          </p:cNvSpPr>
          <p:nvPr>
            <p:ph sz="quarter" idx="16" hasCustomPrompt="1"/>
          </p:nvPr>
        </p:nvSpPr>
        <p:spPr>
          <a:xfrm>
            <a:off x="493059" y="1151769"/>
            <a:ext cx="4060007" cy="5274342"/>
          </a:xfrm>
          <a:prstGeom prst="rect">
            <a:avLst/>
          </a:prstGeom>
        </p:spPr>
        <p:txBody>
          <a:bodyPr/>
          <a:lstStyle>
            <a:lvl1pPr>
              <a:defRPr sz="2000"/>
            </a:lvl1pPr>
          </a:lstStyle>
          <a:p>
            <a:pPr lvl="0"/>
            <a:r>
              <a:rPr lang="en-US" dirty="0" smtClean="0"/>
              <a:t>Slide copy uses this color (20pt)</a:t>
            </a:r>
          </a:p>
          <a:p>
            <a:pPr lvl="1"/>
            <a:r>
              <a:rPr lang="en-US" dirty="0" smtClean="0"/>
              <a:t>First level (20pt)</a:t>
            </a:r>
          </a:p>
          <a:p>
            <a:pPr lvl="2"/>
            <a:r>
              <a:rPr lang="en-US" dirty="0" smtClean="0"/>
              <a:t>Second level (18pt)</a:t>
            </a:r>
          </a:p>
          <a:p>
            <a:pPr lvl="3"/>
            <a:r>
              <a:rPr lang="en-US" dirty="0" smtClean="0"/>
              <a:t>Third level (16pt)</a:t>
            </a:r>
          </a:p>
          <a:p>
            <a:pPr lvl="4"/>
            <a:r>
              <a:rPr lang="en-US" dirty="0" smtClean="0"/>
              <a:t>Fourth level (14pt)</a:t>
            </a:r>
            <a:endParaRPr lang="en-GB" dirty="0"/>
          </a:p>
        </p:txBody>
      </p:sp>
      <p:sp>
        <p:nvSpPr>
          <p:cNvPr id="13" name="Content Placeholder 3"/>
          <p:cNvSpPr>
            <a:spLocks noGrp="1"/>
          </p:cNvSpPr>
          <p:nvPr>
            <p:ph sz="quarter" idx="17" hasCustomPrompt="1"/>
          </p:nvPr>
        </p:nvSpPr>
        <p:spPr>
          <a:xfrm>
            <a:off x="4588706" y="1151769"/>
            <a:ext cx="4060007" cy="5274342"/>
          </a:xfrm>
          <a:prstGeom prst="rect">
            <a:avLst/>
          </a:prstGeom>
        </p:spPr>
        <p:txBody>
          <a:bodyPr/>
          <a:lstStyle>
            <a:lvl1pPr>
              <a:defRPr sz="2000"/>
            </a:lvl1pPr>
          </a:lstStyle>
          <a:p>
            <a:pPr lvl="0"/>
            <a:r>
              <a:rPr lang="en-US" dirty="0" smtClean="0"/>
              <a:t>Slide copy uses this color (20pt)</a:t>
            </a:r>
          </a:p>
          <a:p>
            <a:pPr lvl="1"/>
            <a:r>
              <a:rPr lang="en-US" dirty="0" smtClean="0"/>
              <a:t>First level (20pt)</a:t>
            </a:r>
          </a:p>
          <a:p>
            <a:pPr lvl="2"/>
            <a:r>
              <a:rPr lang="en-US" dirty="0" smtClean="0"/>
              <a:t>Second level (18pt)</a:t>
            </a:r>
          </a:p>
          <a:p>
            <a:pPr lvl="3"/>
            <a:r>
              <a:rPr lang="en-US" dirty="0" smtClean="0"/>
              <a:t>Third level (16pt)</a:t>
            </a:r>
          </a:p>
          <a:p>
            <a:pPr lvl="4"/>
            <a:r>
              <a:rPr lang="en-US" dirty="0" smtClean="0"/>
              <a:t>Fourth level (14pt)</a:t>
            </a:r>
            <a:endParaRPr lang="en-GB" dirty="0"/>
          </a:p>
        </p:txBody>
      </p:sp>
      <p:sp>
        <p:nvSpPr>
          <p:cNvPr id="5"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6"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616855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7" name="Inhaltsplatzhalter 2"/>
          <p:cNvSpPr>
            <a:spLocks noGrp="1"/>
          </p:cNvSpPr>
          <p:nvPr>
            <p:ph idx="1"/>
          </p:nvPr>
        </p:nvSpPr>
        <p:spPr bwMode="auto">
          <a:xfrm>
            <a:off x="468325" y="1162052"/>
            <a:ext cx="8207375" cy="5219698"/>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noProof="0" dirty="0" smtClean="0"/>
            </a:lvl1pPr>
            <a:lvl2pPr marL="539750" indent="-268288">
              <a:defRPr lang="en-US" noProof="0" dirty="0" smtClean="0"/>
            </a:lvl2pPr>
            <a:lvl3pPr marL="719138" indent="-179388">
              <a:defRPr lang="en-US" noProof="0" dirty="0" smtClean="0"/>
            </a:lvl3pPr>
            <a:lvl4pPr marL="898525" indent="-179388">
              <a:defRPr lang="en-US" noProof="0" dirty="0" smtClean="0"/>
            </a:lvl4pPr>
            <a:lvl5pPr marL="1079500" indent="-179388">
              <a:defRPr lang="en-US"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3" name="Titel 2"/>
          <p:cNvSpPr>
            <a:spLocks noGrp="1"/>
          </p:cNvSpPr>
          <p:nvPr>
            <p:ph type="title"/>
          </p:nvPr>
        </p:nvSpPr>
        <p:spPr bwMode="auto"/>
        <p:txBody>
          <a:bodyPr/>
          <a:lstStyle/>
          <a:p>
            <a:r>
              <a:rPr lang="de-DE" smtClean="0"/>
              <a:t>Titelmasterformat durch Klicken bearbeiten</a:t>
            </a:r>
            <a:endParaRPr lang="de-DE"/>
          </a:p>
        </p:txBody>
      </p:sp>
      <p:sp>
        <p:nvSpPr>
          <p:cNvPr id="5"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6"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83641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8_Title, Sub-Title and Two Columns Content">
    <p:spTree>
      <p:nvGrpSpPr>
        <p:cNvPr id="1" name=""/>
        <p:cNvGrpSpPr/>
        <p:nvPr/>
      </p:nvGrpSpPr>
      <p:grpSpPr>
        <a:xfrm>
          <a:off x="0" y="0"/>
          <a:ext cx="0" cy="0"/>
          <a:chOff x="0" y="0"/>
          <a:chExt cx="0" cy="0"/>
        </a:xfrm>
      </p:grpSpPr>
      <p:graphicFrame>
        <p:nvGraphicFramePr>
          <p:cNvPr id="10" name="Objekt 9"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49666" name="think-cell Slide" r:id="rId6" imgW="0" imgH="0" progId="">
                  <p:embed/>
                </p:oleObj>
              </mc:Choice>
              <mc:Fallback>
                <p:oleObj name="think-cell Slide" r:id="rId6"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platzhalter 6"/>
          <p:cNvSpPr>
            <a:spLocks noGrp="1"/>
          </p:cNvSpPr>
          <p:nvPr>
            <p:ph type="body" sz="quarter" idx="13"/>
            <p:custDataLst>
              <p:tags r:id="rId3"/>
            </p:custDataLst>
          </p:nvPr>
        </p:nvSpPr>
        <p:spPr bwMode="auto">
          <a:xfrm>
            <a:off x="468313" y="1162051"/>
            <a:ext cx="3923686" cy="847718"/>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FontTx/>
              <a:buNone/>
              <a:defRPr lang="en-US" sz="2400" b="1" dirty="0">
                <a:solidFill>
                  <a:schemeClr val="accent2"/>
                </a:solidFill>
                <a:latin typeface="+mn-lt"/>
                <a:ea typeface="+mn-ea"/>
                <a:cs typeface="+mn-cs"/>
              </a:defRPr>
            </a:lvl1pPr>
            <a:lvl2pPr marL="0" indent="0">
              <a:defRPr b="1">
                <a:solidFill>
                  <a:schemeClr val="accent3"/>
                </a:solidFill>
              </a:defRPr>
            </a:lvl2pPr>
            <a:lvl3pPr>
              <a:defRPr b="1">
                <a:solidFill>
                  <a:schemeClr val="accent3"/>
                </a:solidFill>
              </a:defRPr>
            </a:lvl3pPr>
          </a:lstStyle>
          <a:p>
            <a:pPr marL="0" lvl="0" indent="0" algn="l" rtl="0" eaLnBrk="1" fontAlgn="base" hangingPunct="1">
              <a:spcBef>
                <a:spcPts val="800"/>
              </a:spcBef>
              <a:spcAft>
                <a:spcPct val="0"/>
              </a:spcAft>
              <a:buClr>
                <a:schemeClr val="tx1"/>
              </a:buClr>
              <a:buFontTx/>
              <a:buNone/>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8" name="Textplatzhalter 6"/>
          <p:cNvSpPr>
            <a:spLocks noGrp="1"/>
          </p:cNvSpPr>
          <p:nvPr>
            <p:ph type="body" sz="quarter" idx="14"/>
            <p:custDataLst>
              <p:tags r:id="rId4"/>
            </p:custDataLst>
          </p:nvPr>
        </p:nvSpPr>
        <p:spPr bwMode="auto">
          <a:xfrm>
            <a:off x="4752011" y="1162051"/>
            <a:ext cx="3919757" cy="847718"/>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FontTx/>
              <a:buNone/>
              <a:defRPr lang="en-US" sz="2400" b="1" dirty="0">
                <a:solidFill>
                  <a:schemeClr val="accent2"/>
                </a:solidFill>
                <a:latin typeface="+mn-lt"/>
                <a:ea typeface="+mn-ea"/>
                <a:cs typeface="+mn-cs"/>
              </a:defRPr>
            </a:lvl1pPr>
            <a:lvl2pPr marL="0" indent="0">
              <a:defRPr b="1">
                <a:solidFill>
                  <a:schemeClr val="accent3"/>
                </a:solidFill>
              </a:defRPr>
            </a:lvl2pPr>
            <a:lvl3pPr>
              <a:defRPr b="1">
                <a:solidFill>
                  <a:schemeClr val="accent3"/>
                </a:solidFill>
              </a:defRPr>
            </a:lvl3pPr>
          </a:lstStyle>
          <a:p>
            <a:pPr marL="0" lvl="0" indent="0" algn="l" rtl="0" eaLnBrk="1" fontAlgn="base" hangingPunct="1">
              <a:spcBef>
                <a:spcPts val="800"/>
              </a:spcBef>
              <a:spcAft>
                <a:spcPct val="0"/>
              </a:spcAft>
              <a:buClr>
                <a:schemeClr val="tx1"/>
              </a:buClr>
              <a:buFontTx/>
              <a:buNone/>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14" name="Textplatzhalter 2"/>
          <p:cNvSpPr>
            <a:spLocks noGrp="1"/>
          </p:cNvSpPr>
          <p:nvPr>
            <p:ph idx="17"/>
          </p:nvPr>
        </p:nvSpPr>
        <p:spPr bwMode="auto">
          <a:xfrm>
            <a:off x="468313" y="1628781"/>
            <a:ext cx="3923686"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sz="2000" noProof="0" dirty="0" smtClean="0"/>
            </a:lvl1pPr>
            <a:lvl2pPr marL="539750" indent="-268288">
              <a:defRPr lang="en-US" sz="1800" noProof="0" dirty="0" smtClean="0"/>
            </a:lvl2pPr>
            <a:lvl3pPr marL="719138" indent="-179388">
              <a:defRPr lang="en-US" sz="1600" noProof="0" dirty="0" smtClean="0"/>
            </a:lvl3pPr>
            <a:lvl4pPr marL="895350" indent="-176213">
              <a:defRPr lang="en-US" sz="1400" noProof="0" dirty="0" smtClean="0"/>
            </a:lvl4pPr>
            <a:lvl5pPr marL="1076325" indent="-176213">
              <a:defRPr lang="en-US" sz="1200"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15" name="Textplatzhalter 2"/>
          <p:cNvSpPr>
            <a:spLocks noGrp="1"/>
          </p:cNvSpPr>
          <p:nvPr>
            <p:ph idx="20"/>
          </p:nvPr>
        </p:nvSpPr>
        <p:spPr bwMode="auto">
          <a:xfrm>
            <a:off x="4752011" y="1628781"/>
            <a:ext cx="3919757"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sz="2000" noProof="0" dirty="0" smtClean="0"/>
            </a:lvl1pPr>
            <a:lvl2pPr marL="539750" indent="-273050">
              <a:defRPr lang="en-US" sz="1800" noProof="0" dirty="0" smtClean="0"/>
            </a:lvl2pPr>
            <a:lvl3pPr marL="719138" indent="-179388">
              <a:defRPr lang="en-US" sz="1600" noProof="0" dirty="0" smtClean="0"/>
            </a:lvl3pPr>
            <a:lvl4pPr marL="898525" indent="-179388">
              <a:defRPr lang="en-US" sz="1400" noProof="0" dirty="0" smtClean="0"/>
            </a:lvl4pPr>
            <a:lvl5pPr marL="1079500" indent="-179388">
              <a:defRPr lang="en-US" sz="1200"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2" name="Titel 1"/>
          <p:cNvSpPr>
            <a:spLocks noGrp="1"/>
          </p:cNvSpPr>
          <p:nvPr>
            <p:ph type="title"/>
          </p:nvPr>
        </p:nvSpPr>
        <p:spPr bwMode="auto"/>
        <p:txBody>
          <a:bodyPr/>
          <a:lstStyle/>
          <a:p>
            <a:r>
              <a:rPr lang="de-DE" smtClean="0"/>
              <a:t>Titelmasterformat durch Klicken bearbeiten</a:t>
            </a:r>
            <a:endParaRPr lang="de-DE"/>
          </a:p>
        </p:txBody>
      </p:sp>
      <p:sp>
        <p:nvSpPr>
          <p:cNvPr id="11"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12"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87006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8_Title and Two Columns Content">
    <p:spTree>
      <p:nvGrpSpPr>
        <p:cNvPr id="1" name=""/>
        <p:cNvGrpSpPr/>
        <p:nvPr/>
      </p:nvGrpSpPr>
      <p:grpSpPr>
        <a:xfrm>
          <a:off x="0" y="0"/>
          <a:ext cx="0" cy="0"/>
          <a:chOff x="0" y="0"/>
          <a:chExt cx="0" cy="0"/>
        </a:xfrm>
      </p:grpSpPr>
      <p:sp>
        <p:nvSpPr>
          <p:cNvPr id="10" name="Textplatzhalter 2"/>
          <p:cNvSpPr>
            <a:spLocks noGrp="1"/>
          </p:cNvSpPr>
          <p:nvPr>
            <p:ph idx="13"/>
          </p:nvPr>
        </p:nvSpPr>
        <p:spPr bwMode="auto">
          <a:xfrm>
            <a:off x="468313" y="1162052"/>
            <a:ext cx="3923686" cy="5219698"/>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a:lvl5pPr>
          </a:lstStyle>
          <a:p>
            <a:pPr marL="268288" lvl="0" indent="-268288">
              <a:buClr>
                <a:srgbClr val="000000"/>
              </a:buClr>
              <a:buSzPct val="100000"/>
              <a:buFont typeface="Arial"/>
            </a:pPr>
            <a:endParaRPr lang="en-US" noProof="0" dirty="0"/>
          </a:p>
        </p:txBody>
      </p:sp>
      <p:sp>
        <p:nvSpPr>
          <p:cNvPr id="13" name="Textplatzhalter 2"/>
          <p:cNvSpPr>
            <a:spLocks noGrp="1"/>
          </p:cNvSpPr>
          <p:nvPr>
            <p:ph idx="20"/>
          </p:nvPr>
        </p:nvSpPr>
        <p:spPr bwMode="auto">
          <a:xfrm>
            <a:off x="4752013" y="1162052"/>
            <a:ext cx="3923687" cy="5212304"/>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2" name="Titel 1"/>
          <p:cNvSpPr>
            <a:spLocks noGrp="1"/>
          </p:cNvSpPr>
          <p:nvPr>
            <p:ph type="title"/>
          </p:nvPr>
        </p:nvSpPr>
        <p:spPr bwMode="auto"/>
        <p:txBody>
          <a:bodyPr/>
          <a:lstStyle/>
          <a:p>
            <a:endParaRPr lang="de-DE" dirty="0"/>
          </a:p>
        </p:txBody>
      </p:sp>
      <p:sp>
        <p:nvSpPr>
          <p:cNvPr id="6"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7"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76216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8_Title and Two Column Text slide">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smtClean="0"/>
              <a:t>Slide title: can span two lines of the slide and </a:t>
            </a:r>
            <a:br>
              <a:rPr lang="en-US" dirty="0" smtClean="0"/>
            </a:br>
            <a:r>
              <a:rPr lang="en-US" dirty="0" smtClean="0"/>
              <a:t>uses this font color (24pt) </a:t>
            </a:r>
            <a:endParaRPr lang="en-AU" dirty="0"/>
          </a:p>
        </p:txBody>
      </p:sp>
      <p:sp>
        <p:nvSpPr>
          <p:cNvPr id="4" name="Content Placeholder 3"/>
          <p:cNvSpPr>
            <a:spLocks noGrp="1"/>
          </p:cNvSpPr>
          <p:nvPr>
            <p:ph sz="quarter" idx="16" hasCustomPrompt="1"/>
          </p:nvPr>
        </p:nvSpPr>
        <p:spPr>
          <a:xfrm>
            <a:off x="493059" y="1151769"/>
            <a:ext cx="4060007" cy="5274342"/>
          </a:xfrm>
          <a:prstGeom prst="rect">
            <a:avLst/>
          </a:prstGeom>
        </p:spPr>
        <p:txBody>
          <a:bodyPr/>
          <a:lstStyle>
            <a:lvl1pPr>
              <a:defRPr sz="2000"/>
            </a:lvl1pPr>
          </a:lstStyle>
          <a:p>
            <a:pPr lvl="0"/>
            <a:r>
              <a:rPr lang="en-US" dirty="0" smtClean="0"/>
              <a:t>Slide copy uses this color (20pt)</a:t>
            </a:r>
          </a:p>
          <a:p>
            <a:pPr lvl="1"/>
            <a:r>
              <a:rPr lang="en-US" dirty="0" smtClean="0"/>
              <a:t>First level (20pt)</a:t>
            </a:r>
          </a:p>
          <a:p>
            <a:pPr lvl="2"/>
            <a:r>
              <a:rPr lang="en-US" dirty="0" smtClean="0"/>
              <a:t>Second level (18pt)</a:t>
            </a:r>
          </a:p>
          <a:p>
            <a:pPr lvl="3"/>
            <a:r>
              <a:rPr lang="en-US" dirty="0" smtClean="0"/>
              <a:t>Third level (16pt)</a:t>
            </a:r>
          </a:p>
          <a:p>
            <a:pPr lvl="4"/>
            <a:r>
              <a:rPr lang="en-US" dirty="0" smtClean="0"/>
              <a:t>Fourth level (14pt)</a:t>
            </a:r>
            <a:endParaRPr lang="en-GB" dirty="0"/>
          </a:p>
        </p:txBody>
      </p:sp>
      <p:sp>
        <p:nvSpPr>
          <p:cNvPr id="13" name="Content Placeholder 3"/>
          <p:cNvSpPr>
            <a:spLocks noGrp="1"/>
          </p:cNvSpPr>
          <p:nvPr>
            <p:ph sz="quarter" idx="17" hasCustomPrompt="1"/>
          </p:nvPr>
        </p:nvSpPr>
        <p:spPr>
          <a:xfrm>
            <a:off x="4588706" y="1151769"/>
            <a:ext cx="4060007" cy="5274342"/>
          </a:xfrm>
          <a:prstGeom prst="rect">
            <a:avLst/>
          </a:prstGeom>
        </p:spPr>
        <p:txBody>
          <a:bodyPr/>
          <a:lstStyle>
            <a:lvl1pPr>
              <a:defRPr sz="2000"/>
            </a:lvl1pPr>
          </a:lstStyle>
          <a:p>
            <a:pPr lvl="0"/>
            <a:r>
              <a:rPr lang="en-US" dirty="0" smtClean="0"/>
              <a:t>Slide copy uses this color (20pt)</a:t>
            </a:r>
          </a:p>
          <a:p>
            <a:pPr lvl="1"/>
            <a:r>
              <a:rPr lang="en-US" dirty="0" smtClean="0"/>
              <a:t>First level (20pt)</a:t>
            </a:r>
          </a:p>
          <a:p>
            <a:pPr lvl="2"/>
            <a:r>
              <a:rPr lang="en-US" dirty="0" smtClean="0"/>
              <a:t>Second level (18pt)</a:t>
            </a:r>
          </a:p>
          <a:p>
            <a:pPr lvl="3"/>
            <a:r>
              <a:rPr lang="en-US" dirty="0" smtClean="0"/>
              <a:t>Third level (16pt)</a:t>
            </a:r>
          </a:p>
          <a:p>
            <a:pPr lvl="4"/>
            <a:r>
              <a:rPr lang="en-US" dirty="0" smtClean="0"/>
              <a:t>Fourth level (14pt)</a:t>
            </a:r>
            <a:endParaRPr lang="en-GB" dirty="0"/>
          </a:p>
        </p:txBody>
      </p:sp>
      <p:sp>
        <p:nvSpPr>
          <p:cNvPr id="5"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6"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199346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2_Title, Sub-Title and Content">
    <p:spTree>
      <p:nvGrpSpPr>
        <p:cNvPr id="1" name=""/>
        <p:cNvGrpSpPr/>
        <p:nvPr/>
      </p:nvGrpSpPr>
      <p:grpSpPr>
        <a:xfrm>
          <a:off x="0" y="0"/>
          <a:ext cx="0" cy="0"/>
          <a:chOff x="0" y="0"/>
          <a:chExt cx="0" cy="0"/>
        </a:xfrm>
      </p:grpSpPr>
      <p:sp>
        <p:nvSpPr>
          <p:cNvPr id="9" name="Textplatzhalter 2"/>
          <p:cNvSpPr>
            <a:spLocks noGrp="1"/>
          </p:cNvSpPr>
          <p:nvPr>
            <p:ph type="body" idx="13"/>
          </p:nvPr>
        </p:nvSpPr>
        <p:spPr bwMode="auto">
          <a:xfrm>
            <a:off x="468325" y="1162075"/>
            <a:ext cx="8207375" cy="416831"/>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None/>
              <a:defRPr lang="de-DE" sz="2000" b="1" dirty="0" smtClean="0">
                <a:solidFill>
                  <a:schemeClr val="accent2"/>
                </a:solidFill>
              </a:defRPr>
            </a:lvl1pPr>
          </a:lstStyle>
          <a:p>
            <a:pPr marL="0" lvl="0" indent="0" eaLnBrk="1" hangingPunct="1">
              <a:spcBef>
                <a:spcPts val="800"/>
              </a:spcBef>
              <a:spcAft>
                <a:spcPct val="0"/>
              </a:spcAft>
              <a:buClr>
                <a:schemeClr val="tx1"/>
              </a:buClr>
            </a:pPr>
            <a:endParaRPr lang="de-DE" dirty="0" smtClean="0"/>
          </a:p>
        </p:txBody>
      </p:sp>
      <p:sp>
        <p:nvSpPr>
          <p:cNvPr id="2" name="Titel 1"/>
          <p:cNvSpPr>
            <a:spLocks noGrp="1"/>
          </p:cNvSpPr>
          <p:nvPr>
            <p:ph type="title"/>
          </p:nvPr>
        </p:nvSpPr>
        <p:spPr bwMode="auto"/>
        <p:txBody>
          <a:bodyPr/>
          <a:lstStyle/>
          <a:p>
            <a:endParaRPr lang="de-DE" dirty="0"/>
          </a:p>
        </p:txBody>
      </p:sp>
      <p:sp>
        <p:nvSpPr>
          <p:cNvPr id="5" name="Textplatzhalter 4"/>
          <p:cNvSpPr>
            <a:spLocks noGrp="1"/>
          </p:cNvSpPr>
          <p:nvPr>
            <p:ph type="body" sz="quarter" idx="14"/>
          </p:nvPr>
        </p:nvSpPr>
        <p:spPr>
          <a:xfrm>
            <a:off x="468325" y="1628781"/>
            <a:ext cx="8207375"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6700" indent="-266700">
              <a:defRPr lang="de-DE" sz="2000" dirty="0" smtClean="0"/>
            </a:lvl1pPr>
            <a:lvl2pPr marL="539750" indent="-268288">
              <a:lnSpc>
                <a:spcPct val="110000"/>
              </a:lnSpc>
              <a:defRPr lang="de-DE" sz="1800" dirty="0" smtClean="0"/>
            </a:lvl2pPr>
            <a:lvl3pPr marL="719138" indent="-179388">
              <a:defRPr lang="de-DE" sz="1600" dirty="0" smtClean="0"/>
            </a:lvl3pPr>
            <a:lvl4pPr marL="895350" indent="-176213">
              <a:defRPr lang="de-DE" sz="1400" dirty="0" smtClean="0"/>
            </a:lvl4pPr>
            <a:lvl5pPr marL="1079500" indent="-179388">
              <a:defRPr lang="en-AU" sz="1200" dirty="0"/>
            </a:lvl5pPr>
          </a:lstStyle>
          <a:p>
            <a:pPr marL="540000" lvl="1" indent="-268288">
              <a:buClr>
                <a:srgbClr val="000000"/>
              </a:buClr>
              <a:buSzPct val="100000"/>
              <a:buFont typeface="Arial"/>
            </a:pPr>
            <a:endParaRPr lang="en-AU" dirty="0"/>
          </a:p>
        </p:txBody>
      </p:sp>
      <p:sp>
        <p:nvSpPr>
          <p:cNvPr id="7"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282321190"/>
      </p:ext>
    </p:extLst>
  </p:cSld>
  <p:clrMapOvr>
    <a:masterClrMapping/>
  </p:clrMapOvr>
  <p:timing>
    <p:tnLst>
      <p:par>
        <p:cTn id="1" dur="indefinite" restart="never" nodeType="tmRoot"/>
      </p:par>
    </p:tnLst>
  </p:timing>
  <p:hf hd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5882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8938" y="28577"/>
            <a:ext cx="6951662" cy="1050925"/>
          </a:xfrm>
        </p:spPr>
        <p:txBody>
          <a:bodyPr/>
          <a:lstStyle/>
          <a:p>
            <a:r>
              <a:rPr lang="en-US" smtClean="0"/>
              <a:t>Click to edit Master title style</a:t>
            </a:r>
            <a:endParaRPr lang="en-US"/>
          </a:p>
        </p:txBody>
      </p:sp>
      <p:sp>
        <p:nvSpPr>
          <p:cNvPr id="3" name="Content Placeholder 2"/>
          <p:cNvSpPr>
            <a:spLocks noGrp="1"/>
          </p:cNvSpPr>
          <p:nvPr>
            <p:ph idx="1"/>
            <p:custDataLst>
              <p:tags r:id="rId4"/>
            </p:custDataLst>
          </p:nvPr>
        </p:nvSpPr>
        <p:spPr>
          <a:xfrm>
            <a:off x="384177" y="1319851"/>
            <a:ext cx="8302625" cy="49990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89502966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all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45923150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08766"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8" name="Line 110"/>
          <p:cNvSpPr>
            <a:spLocks noChangeShapeType="1"/>
          </p:cNvSpPr>
          <p:nvPr userDrawn="1">
            <p:custDataLst>
              <p:tags r:id="rId3"/>
            </p:custDataLst>
          </p:nvPr>
        </p:nvSpPr>
        <p:spPr bwMode="auto">
          <a:xfrm>
            <a:off x="4" y="1219200"/>
            <a:ext cx="9140825" cy="0"/>
          </a:xfrm>
          <a:prstGeom prst="line">
            <a:avLst/>
          </a:prstGeom>
          <a:noFill/>
          <a:ln w="12700">
            <a:solidFill>
              <a:schemeClr val="accent1"/>
            </a:solidFill>
            <a:round/>
            <a:headEnd/>
            <a:tailEnd/>
          </a:ln>
          <a:effectLst/>
        </p:spPr>
        <p:txBody>
          <a:bodyPr/>
          <a:lstStyle/>
          <a:p>
            <a:pPr eaLnBrk="0" fontAlgn="base" hangingPunct="0">
              <a:lnSpc>
                <a:spcPct val="80000"/>
              </a:lnSpc>
              <a:spcBef>
                <a:spcPct val="0"/>
              </a:spcBef>
              <a:spcAft>
                <a:spcPct val="0"/>
              </a:spcAft>
              <a:defRPr/>
            </a:pPr>
            <a:endParaRPr lang="en-US" sz="3200" b="1">
              <a:solidFill>
                <a:srgbClr val="000000"/>
              </a:solidFill>
            </a:endParaRPr>
          </a:p>
        </p:txBody>
      </p:sp>
      <p:sp>
        <p:nvSpPr>
          <p:cNvPr id="2" name="Title 1"/>
          <p:cNvSpPr>
            <a:spLocks noGrp="1"/>
          </p:cNvSpPr>
          <p:nvPr>
            <p:ph type="title"/>
            <p:custDataLst>
              <p:tags r:id="rId4"/>
            </p:custDataLst>
          </p:nvPr>
        </p:nvSpPr>
        <p:spPr>
          <a:xfrm>
            <a:off x="228614" y="228600"/>
            <a:ext cx="7162795" cy="960438"/>
          </a:xfrm>
        </p:spPr>
        <p:txBody>
          <a:bodyPr/>
          <a:lstStyle>
            <a:lvl1pPr>
              <a:defRPr sz="2400">
                <a:solidFill>
                  <a:schemeClr val="accent5"/>
                </a:solidFill>
                <a:latin typeface="Calibri" pitchFamily="34" charset="0"/>
                <a:cs typeface="Calibri" pitchFamily="34" charset="0"/>
              </a:defRPr>
            </a:lvl1pPr>
          </a:lstStyle>
          <a:p>
            <a:r>
              <a:rPr lang="en-US" dirty="0" smtClean="0"/>
              <a:t>Click to edit Master title style</a:t>
            </a:r>
            <a:endParaRPr lang="en-US" dirty="0"/>
          </a:p>
        </p:txBody>
      </p:sp>
      <p:sp>
        <p:nvSpPr>
          <p:cNvPr id="9" name="Content Placeholder 2"/>
          <p:cNvSpPr>
            <a:spLocks noGrp="1"/>
          </p:cNvSpPr>
          <p:nvPr>
            <p:ph idx="1"/>
            <p:custDataLst>
              <p:tags r:id="rId5"/>
            </p:custDataLst>
          </p:nvPr>
        </p:nvSpPr>
        <p:spPr>
          <a:xfrm>
            <a:off x="228600" y="1435100"/>
            <a:ext cx="8689975" cy="5041900"/>
          </a:xfrm>
        </p:spPr>
        <p:txBody>
          <a:bodyPr/>
          <a:lstStyle>
            <a:lvl1pPr>
              <a:buClr>
                <a:schemeClr val="accent4"/>
              </a:buClr>
              <a:defRPr sz="2000">
                <a:solidFill>
                  <a:schemeClr val="accent4"/>
                </a:solidFill>
                <a:latin typeface="Calibri" pitchFamily="34" charset="0"/>
                <a:cs typeface="Calibri" pitchFamily="34" charset="0"/>
              </a:defRPr>
            </a:lvl1pPr>
            <a:lvl2pPr>
              <a:buClr>
                <a:schemeClr val="accent6"/>
              </a:buClr>
              <a:defRPr sz="1800">
                <a:solidFill>
                  <a:schemeClr val="accent6"/>
                </a:solidFill>
                <a:latin typeface="Calibri" pitchFamily="34" charset="0"/>
                <a:cs typeface="Calibri" pitchFamily="34" charset="0"/>
              </a:defRPr>
            </a:lvl2pPr>
            <a:lvl3pPr>
              <a:buClr>
                <a:schemeClr val="accent6"/>
              </a:buClr>
              <a:defRPr sz="1400">
                <a:solidFill>
                  <a:schemeClr val="accent6"/>
                </a:solidFill>
                <a:latin typeface="Calibri" pitchFamily="34" charset="0"/>
                <a:cs typeface="Calibri" pitchFamily="34" charset="0"/>
              </a:defRPr>
            </a:lvl3pPr>
            <a:lvl4pPr>
              <a:buClr>
                <a:schemeClr val="accent6"/>
              </a:buClr>
              <a:defRPr sz="1400">
                <a:solidFill>
                  <a:schemeClr val="accent6"/>
                </a:solidFill>
                <a:latin typeface="Calibri" pitchFamily="34" charset="0"/>
                <a:cs typeface="Calibri" pitchFamily="34" charset="0"/>
              </a:defRPr>
            </a:lvl4pPr>
            <a:lvl5pPr>
              <a:buClr>
                <a:schemeClr val="accent6"/>
              </a:buClr>
              <a:defRPr sz="1400">
                <a:solidFill>
                  <a:schemeClr val="accent6"/>
                </a:solidFill>
                <a:latin typeface="Calibri"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Footer Placeholder 3"/>
          <p:cNvSpPr>
            <a:spLocks noGrp="1"/>
          </p:cNvSpPr>
          <p:nvPr>
            <p:ph type="ftr" sz="quarter" idx="3"/>
            <p:custDataLst>
              <p:tags r:id="rId6"/>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2015 Accenture. All rights reserved.</a:t>
            </a:r>
            <a:endParaRPr lang="en-US" dirty="0">
              <a:solidFill>
                <a:srgbClr val="666666"/>
              </a:solidFill>
            </a:endParaRPr>
          </a:p>
        </p:txBody>
      </p:sp>
      <p:sp>
        <p:nvSpPr>
          <p:cNvPr id="10" name="Slide Number Placeholder 4"/>
          <p:cNvSpPr>
            <a:spLocks noGrp="1"/>
          </p:cNvSpPr>
          <p:nvPr>
            <p:ph type="sldNum" sz="quarter" idx="4"/>
            <p:custDataLst>
              <p:tags r:id="rId7"/>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93642994"/>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Cover Slide">
    <p:spTree>
      <p:nvGrpSpPr>
        <p:cNvPr id="1" name=""/>
        <p:cNvGrpSpPr/>
        <p:nvPr/>
      </p:nvGrpSpPr>
      <p:grpSpPr>
        <a:xfrm>
          <a:off x="0" y="0"/>
          <a:ext cx="0" cy="0"/>
          <a:chOff x="0" y="0"/>
          <a:chExt cx="0" cy="0"/>
        </a:xfrm>
      </p:grpSpPr>
      <p:pic>
        <p:nvPicPr>
          <p:cNvPr id="29" name="Picture 28" descr="12-0472_10756194_animate_v1b.gif"/>
          <p:cNvPicPr>
            <a:picLocks noChangeAspect="1"/>
          </p:cNvPicPr>
          <p:nvPr userDrawn="1"/>
        </p:nvPicPr>
        <p:blipFill>
          <a:blip r:embed="rId2" cstate="print"/>
          <a:stretch>
            <a:fillRect/>
          </a:stretch>
        </p:blipFill>
        <p:spPr>
          <a:xfrm>
            <a:off x="0" y="0"/>
            <a:ext cx="9144000" cy="6858000"/>
          </a:xfrm>
          <a:prstGeom prst="rect">
            <a:avLst/>
          </a:prstGeom>
        </p:spPr>
      </p:pic>
      <p:pic>
        <p:nvPicPr>
          <p:cNvPr id="13" name="Picture 12" descr="Acc_Sig_wht_pool_rgb.png"/>
          <p:cNvPicPr>
            <a:picLocks noChangeAspect="1"/>
          </p:cNvPicPr>
          <p:nvPr userDrawn="1"/>
        </p:nvPicPr>
        <p:blipFill>
          <a:blip r:embed="rId3" cstate="print"/>
          <a:stretch>
            <a:fillRect/>
          </a:stretch>
        </p:blipFill>
        <p:spPr>
          <a:xfrm>
            <a:off x="457200" y="5765480"/>
            <a:ext cx="2185416" cy="624404"/>
          </a:xfrm>
          <a:prstGeom prst="rect">
            <a:avLst/>
          </a:prstGeom>
        </p:spPr>
      </p:pic>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2200" y="6253605"/>
            <a:ext cx="2528887" cy="171805"/>
          </a:xfrm>
          <a:prstGeom prst="rect">
            <a:avLst/>
          </a:prstGeom>
        </p:spPr>
      </p:pic>
      <p:cxnSp>
        <p:nvCxnSpPr>
          <p:cNvPr id="21" name="Straight Connector 9"/>
          <p:cNvCxnSpPr>
            <a:cxnSpLocks noChangeShapeType="1"/>
          </p:cNvCxnSpPr>
          <p:nvPr userDrawn="1"/>
        </p:nvCxnSpPr>
        <p:spPr bwMode="auto">
          <a:xfrm>
            <a:off x="457200" y="6550025"/>
            <a:ext cx="8686800" cy="0"/>
          </a:xfrm>
          <a:prstGeom prst="line">
            <a:avLst/>
          </a:prstGeom>
          <a:noFill/>
          <a:ln w="12700">
            <a:solidFill>
              <a:schemeClr val="bg1"/>
            </a:solidFill>
            <a:round/>
            <a:headEnd/>
            <a:tailEnd/>
          </a:ln>
        </p:spPr>
      </p:cxnSp>
      <p:sp>
        <p:nvSpPr>
          <p:cNvPr id="22" name="Text Placeholder 32"/>
          <p:cNvSpPr txBox="1">
            <a:spLocks/>
          </p:cNvSpPr>
          <p:nvPr userDrawn="1"/>
        </p:nvSpPr>
        <p:spPr>
          <a:xfrm>
            <a:off x="457200" y="295275"/>
            <a:ext cx="5093746" cy="467562"/>
          </a:xfrm>
          <a:prstGeom prst="rect">
            <a:avLst/>
          </a:prstGeom>
        </p:spPr>
        <p:txBody>
          <a:bodyPr lIns="0"/>
          <a:lstStyle>
            <a:lvl1pPr marL="0" indent="0" algn="l" rtl="0" eaLnBrk="1" fontAlgn="base" hangingPunct="1">
              <a:lnSpc>
                <a:spcPct val="100000"/>
              </a:lnSpc>
              <a:spcBef>
                <a:spcPct val="0"/>
              </a:spcBef>
              <a:spcAft>
                <a:spcPct val="0"/>
              </a:spcAft>
              <a:buFont typeface="Arial" charset="0"/>
              <a:buNone/>
              <a:defRPr lang="en-US" sz="2000" b="0" kern="1200" spc="0" baseline="0" dirty="0" smtClean="0">
                <a:solidFill>
                  <a:schemeClr val="bg1"/>
                </a:solidFill>
                <a:latin typeface="Arial" pitchFamily="34" charset="0"/>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a:defRPr/>
            </a:pPr>
            <a:r>
              <a:rPr sz="1600" b="1" dirty="0" smtClean="0">
                <a:solidFill>
                  <a:srgbClr val="00BBEE"/>
                </a:solidFill>
              </a:rPr>
              <a:t>Business</a:t>
            </a:r>
            <a:r>
              <a:rPr sz="1600" b="1" baseline="0" dirty="0" smtClean="0">
                <a:solidFill>
                  <a:srgbClr val="00BBEE"/>
                </a:solidFill>
              </a:rPr>
              <a:t> Analyst </a:t>
            </a:r>
            <a:r>
              <a:rPr lang="en-US" altLang="zh-CN" sz="1600" b="1" baseline="0" dirty="0" smtClean="0">
                <a:solidFill>
                  <a:srgbClr val="00BBEE"/>
                </a:solidFill>
              </a:rPr>
              <a:t>Knowledge Sharing</a:t>
            </a:r>
            <a:endParaRPr sz="1600" b="1" dirty="0">
              <a:solidFill>
                <a:srgbClr val="00BBEE"/>
              </a:solidFill>
            </a:endParaRPr>
          </a:p>
        </p:txBody>
      </p:sp>
      <p:sp>
        <p:nvSpPr>
          <p:cNvPr id="2" name="Title 1"/>
          <p:cNvSpPr>
            <a:spLocks noGrp="1"/>
          </p:cNvSpPr>
          <p:nvPr>
            <p:ph type="ctrTitle" hasCustomPrompt="1"/>
          </p:nvPr>
        </p:nvSpPr>
        <p:spPr>
          <a:xfrm>
            <a:off x="457198" y="713232"/>
            <a:ext cx="5093748" cy="1463040"/>
          </a:xfrm>
          <a:prstGeom prst="rect">
            <a:avLst/>
          </a:prstGeom>
        </p:spPr>
        <p:txBody>
          <a:bodyPr tIns="0" rIns="0" anchor="b" anchorCtr="0">
            <a:noAutofit/>
          </a:bodyPr>
          <a:lstStyle>
            <a:lvl1pPr algn="l">
              <a:lnSpc>
                <a:spcPct val="95000"/>
              </a:lnSpc>
              <a:defRPr sz="3800" b="0" spc="-20" baseline="0">
                <a:solidFill>
                  <a:schemeClr val="bg1"/>
                </a:solidFill>
                <a:latin typeface="Arial" pitchFamily="34" charset="0"/>
                <a:cs typeface="Arial" pitchFamily="34" charset="0"/>
              </a:defRPr>
            </a:lvl1pPr>
          </a:lstStyle>
          <a:p>
            <a:r>
              <a:rPr lang="en-US" dirty="0" smtClean="0"/>
              <a:t>Click to edit Master title style </a:t>
            </a:r>
            <a:endParaRPr lang="en-GB" dirty="0"/>
          </a:p>
        </p:txBody>
      </p:sp>
      <p:sp>
        <p:nvSpPr>
          <p:cNvPr id="23" name="Rectangle 8"/>
          <p:cNvSpPr>
            <a:spLocks noGrp="1" noChangeArrowheads="1"/>
          </p:cNvSpPr>
          <p:nvPr>
            <p:ph type="subTitle" sz="quarter" idx="1"/>
          </p:nvPr>
        </p:nvSpPr>
        <p:spPr>
          <a:xfrm>
            <a:off x="457200" y="2249424"/>
            <a:ext cx="2121408" cy="1763776"/>
          </a:xfrm>
          <a:ln w="9525"/>
        </p:spPr>
        <p:txBody>
          <a:bodyPr lIns="0" tIns="45720" rIns="91440" bIns="45720">
            <a:normAutofit/>
          </a:bodyPr>
          <a:lstStyle>
            <a:lvl1pPr marL="0" indent="0">
              <a:lnSpc>
                <a:spcPct val="95000"/>
              </a:lnSpc>
              <a:spcBef>
                <a:spcPts val="600"/>
              </a:spcBef>
              <a:buFontTx/>
              <a:buNone/>
              <a:defRPr sz="2400" b="0">
                <a:solidFill>
                  <a:schemeClr val="bg1"/>
                </a:solidFill>
              </a:defRPr>
            </a:lvl1pPr>
          </a:lstStyle>
          <a:p>
            <a:r>
              <a:rPr lang="en-US" dirty="0" smtClean="0"/>
              <a:t>Click to edit Master subtitle style</a:t>
            </a:r>
            <a:endParaRPr lang="en-US" dirty="0"/>
          </a:p>
        </p:txBody>
      </p:sp>
      <p:pic>
        <p:nvPicPr>
          <p:cNvPr id="25" name="Picture 24" descr="ACC_Greater_Than_Lockup_white_chrome_rgb.png"/>
          <p:cNvPicPr>
            <a:picLocks noChangeAspect="1"/>
          </p:cNvPicPr>
          <p:nvPr userDrawn="1"/>
        </p:nvPicPr>
        <p:blipFill>
          <a:blip r:embed="rId5" cstate="print"/>
          <a:stretch>
            <a:fillRect/>
          </a:stretch>
        </p:blipFill>
        <p:spPr>
          <a:xfrm>
            <a:off x="5636510" y="2011680"/>
            <a:ext cx="3072384" cy="2068481"/>
          </a:xfrm>
          <a:prstGeom prst="rect">
            <a:avLst/>
          </a:prstGeom>
        </p:spPr>
      </p:pic>
      <p:pic>
        <p:nvPicPr>
          <p:cNvPr id="10" name="Picture 9" descr="ACC_Greater_Than_Lockup_white_pool_rgb.png"/>
          <p:cNvPicPr>
            <a:picLocks noChangeAspect="1"/>
          </p:cNvPicPr>
          <p:nvPr userDrawn="1"/>
        </p:nvPicPr>
        <p:blipFill>
          <a:blip r:embed="rId6" cstate="print"/>
          <a:stretch>
            <a:fillRect/>
          </a:stretch>
        </p:blipFill>
        <p:spPr>
          <a:xfrm>
            <a:off x="5636510" y="2011680"/>
            <a:ext cx="3072384" cy="2068481"/>
          </a:xfrm>
          <a:prstGeom prst="rect">
            <a:avLst/>
          </a:prstGeom>
        </p:spPr>
      </p:pic>
    </p:spTree>
    <p:extLst>
      <p:ext uri="{BB962C8B-B14F-4D97-AF65-F5344CB8AC3E}">
        <p14:creationId xmlns:p14="http://schemas.microsoft.com/office/powerpoint/2010/main" val="1701104787"/>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192024"/>
            <a:ext cx="8355013" cy="758952"/>
          </a:xfrm>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57200" y="6501384"/>
            <a:ext cx="4114800" cy="230832"/>
          </a:xfrm>
        </p:spPr>
        <p:txBody>
          <a:bodyPr/>
          <a:lstStyle/>
          <a:p>
            <a:pPr>
              <a:defRPr/>
            </a:pPr>
            <a:r>
              <a:rPr lang="en-US" dirty="0" smtClean="0"/>
              <a:t>Copyright © 2015</a:t>
            </a:r>
            <a:r>
              <a:rPr dirty="0" smtClean="0"/>
              <a:t> Accenture. All rights reserved.</a:t>
            </a:r>
            <a:endParaRPr dirty="0"/>
          </a:p>
        </p:txBody>
      </p:sp>
      <p:sp>
        <p:nvSpPr>
          <p:cNvPr id="6" name="Text Placeholder 5"/>
          <p:cNvSpPr>
            <a:spLocks noGrp="1"/>
          </p:cNvSpPr>
          <p:nvPr>
            <p:ph type="body" sz="quarter" idx="12"/>
          </p:nvPr>
        </p:nvSpPr>
        <p:spPr>
          <a:xfrm>
            <a:off x="457200" y="1124712"/>
            <a:ext cx="8355014" cy="53309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902103478"/>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2 columns of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92024"/>
            <a:ext cx="8355013" cy="758952"/>
          </a:xfrm>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57200" y="6501384"/>
            <a:ext cx="4114800" cy="230832"/>
          </a:xfrm>
        </p:spPr>
        <p:txBody>
          <a:bodyPr/>
          <a:lstStyle/>
          <a:p>
            <a:pPr>
              <a:defRPr/>
            </a:pPr>
            <a:r>
              <a:rPr lang="en-US" dirty="0" smtClean="0"/>
              <a:t>Copyright © 2015</a:t>
            </a:r>
            <a:r>
              <a:rPr dirty="0" smtClean="0"/>
              <a:t> Accenture. All rights reserved.</a:t>
            </a:r>
            <a:endParaRPr dirty="0"/>
          </a:p>
        </p:txBody>
      </p:sp>
      <p:sp>
        <p:nvSpPr>
          <p:cNvPr id="6" name="Text Placeholder 5"/>
          <p:cNvSpPr>
            <a:spLocks noGrp="1"/>
          </p:cNvSpPr>
          <p:nvPr>
            <p:ph type="body" sz="quarter" idx="12"/>
          </p:nvPr>
        </p:nvSpPr>
        <p:spPr>
          <a:xfrm>
            <a:off x="457200" y="1124712"/>
            <a:ext cx="4023360" cy="53309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5"/>
          <p:cNvSpPr>
            <a:spLocks noGrp="1"/>
          </p:cNvSpPr>
          <p:nvPr>
            <p:ph type="body" sz="quarter" idx="13"/>
          </p:nvPr>
        </p:nvSpPr>
        <p:spPr>
          <a:xfrm>
            <a:off x="4734878" y="1124712"/>
            <a:ext cx="4023360" cy="53309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569602161"/>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57200" y="6501384"/>
            <a:ext cx="4114800" cy="230832"/>
          </a:xfrm>
        </p:spPr>
        <p:txBody>
          <a:bodyPr/>
          <a:lstStyle/>
          <a:p>
            <a:pPr>
              <a:defRPr/>
            </a:pPr>
            <a:r>
              <a:rPr lang="en-US" dirty="0" smtClean="0"/>
              <a:t>Copyright © 2015</a:t>
            </a:r>
            <a:r>
              <a:rPr dirty="0" smtClean="0"/>
              <a:t> Accenture. All rights reserved.</a:t>
            </a:r>
            <a:endParaRPr dirty="0"/>
          </a:p>
        </p:txBody>
      </p:sp>
      <p:sp>
        <p:nvSpPr>
          <p:cNvPr id="5"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721267909"/>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black">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57200" y="6501384"/>
            <a:ext cx="4114800" cy="230832"/>
          </a:xfrm>
        </p:spPr>
        <p:txBody>
          <a:bodyPr/>
          <a:lstStyle/>
          <a:p>
            <a:pPr>
              <a:defRPr/>
            </a:pPr>
            <a:r>
              <a:rPr lang="en-US" dirty="0" smtClean="0"/>
              <a:t>Copyright © 2015</a:t>
            </a:r>
            <a:r>
              <a:rPr dirty="0" smtClean="0"/>
              <a:t> Accenture. All rights reserved.</a:t>
            </a:r>
            <a:endParaRPr dirty="0"/>
          </a:p>
        </p:txBody>
      </p:sp>
      <p:sp>
        <p:nvSpPr>
          <p:cNvPr id="5"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857255897"/>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6"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7"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396886858"/>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ubtitle &amp; 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192024"/>
            <a:ext cx="8355013" cy="758952"/>
          </a:xfrm>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57201" y="6501384"/>
            <a:ext cx="4114800" cy="230832"/>
          </a:xfrm>
        </p:spPr>
        <p:txBody>
          <a:bodyPr/>
          <a:lstStyle/>
          <a:p>
            <a:pPr>
              <a:defRPr/>
            </a:pPr>
            <a:r>
              <a:rPr lang="en-US" dirty="0" smtClean="0"/>
              <a:t>Copyright © 2015</a:t>
            </a:r>
            <a:r>
              <a:rPr dirty="0" smtClean="0"/>
              <a:t> Accenture. All rights reserved.</a:t>
            </a:r>
            <a:endParaRPr dirty="0"/>
          </a:p>
        </p:txBody>
      </p:sp>
      <p:sp>
        <p:nvSpPr>
          <p:cNvPr id="6" name="Text Placeholder 5"/>
          <p:cNvSpPr>
            <a:spLocks noGrp="1"/>
          </p:cNvSpPr>
          <p:nvPr>
            <p:ph type="body" sz="quarter" idx="12"/>
          </p:nvPr>
        </p:nvSpPr>
        <p:spPr>
          <a:xfrm>
            <a:off x="457200" y="1590674"/>
            <a:ext cx="8355014" cy="486498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3"/>
          </p:nvPr>
        </p:nvSpPr>
        <p:spPr>
          <a:xfrm>
            <a:off x="457200" y="1124712"/>
            <a:ext cx="8355014" cy="430887"/>
          </a:xfrm>
        </p:spPr>
        <p:txBody>
          <a:bodyPr wrap="square">
            <a:spAutoFit/>
          </a:bodyPr>
          <a:lstStyle>
            <a:lvl1pPr>
              <a:defRPr>
                <a:solidFill>
                  <a:schemeClr val="accent2"/>
                </a:solidFill>
              </a:defRPr>
            </a:lvl1pPr>
          </a:lstStyle>
          <a:p>
            <a:pPr lvl="0"/>
            <a:r>
              <a:rPr lang="en-US" dirty="0" smtClean="0"/>
              <a:t>Click to edit Master text styles</a:t>
            </a:r>
          </a:p>
        </p:txBody>
      </p:sp>
      <p:sp>
        <p:nvSpPr>
          <p:cNvPr id="7"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081760739"/>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192024"/>
            <a:ext cx="8355013" cy="758952"/>
          </a:xfrm>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57201" y="6501384"/>
            <a:ext cx="4114800" cy="230832"/>
          </a:xfrm>
        </p:spPr>
        <p:txBody>
          <a:bodyPr/>
          <a:lstStyle/>
          <a:p>
            <a:pPr>
              <a:defRPr/>
            </a:pPr>
            <a:r>
              <a:rPr lang="en-US" dirty="0" smtClean="0"/>
              <a:t>Copyright © 2015</a:t>
            </a:r>
            <a:r>
              <a:rPr dirty="0" smtClean="0"/>
              <a:t> Accenture. All rights reserved.</a:t>
            </a:r>
            <a:endParaRPr dirty="0"/>
          </a:p>
        </p:txBody>
      </p:sp>
      <p:sp>
        <p:nvSpPr>
          <p:cNvPr id="8" name="Text Placeholder 7"/>
          <p:cNvSpPr>
            <a:spLocks noGrp="1"/>
          </p:cNvSpPr>
          <p:nvPr>
            <p:ph type="body" sz="quarter" idx="13"/>
          </p:nvPr>
        </p:nvSpPr>
        <p:spPr>
          <a:xfrm>
            <a:off x="457200" y="1124712"/>
            <a:ext cx="8355014" cy="430887"/>
          </a:xfrm>
        </p:spPr>
        <p:txBody>
          <a:bodyPr wrap="square">
            <a:spAutoFit/>
          </a:bodyPr>
          <a:lstStyle>
            <a:lvl1pPr>
              <a:defRPr>
                <a:solidFill>
                  <a:schemeClr val="accent2"/>
                </a:solidFill>
              </a:defRPr>
            </a:lvl1pPr>
          </a:lstStyle>
          <a:p>
            <a:pPr lvl="0"/>
            <a:r>
              <a:rPr lang="en-US" dirty="0" smtClean="0"/>
              <a:t>Click to edit Master text styles</a:t>
            </a:r>
          </a:p>
        </p:txBody>
      </p:sp>
      <p:sp>
        <p:nvSpPr>
          <p:cNvPr id="6"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477996389"/>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ubtitle, and 2 columns of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92024"/>
            <a:ext cx="8355013" cy="758952"/>
          </a:xfrm>
        </p:spPr>
        <p:txBody>
          <a:bodyPr/>
          <a:lstStyle/>
          <a:p>
            <a:r>
              <a:rPr lang="en-US" dirty="0" smtClean="0"/>
              <a:t>Click to edit Master title style</a:t>
            </a:r>
            <a:endParaRPr lang="en-US" dirty="0"/>
          </a:p>
        </p:txBody>
      </p:sp>
      <p:sp>
        <p:nvSpPr>
          <p:cNvPr id="4" name="Footer Placeholder 3"/>
          <p:cNvSpPr>
            <a:spLocks noGrp="1"/>
          </p:cNvSpPr>
          <p:nvPr>
            <p:ph type="ftr" sz="quarter" idx="11"/>
          </p:nvPr>
        </p:nvSpPr>
        <p:spPr>
          <a:xfrm>
            <a:off x="457201" y="6501384"/>
            <a:ext cx="4114800" cy="230832"/>
          </a:xfrm>
        </p:spPr>
        <p:txBody>
          <a:bodyPr/>
          <a:lstStyle/>
          <a:p>
            <a:pPr>
              <a:defRPr/>
            </a:pPr>
            <a:r>
              <a:rPr lang="en-US" dirty="0" smtClean="0"/>
              <a:t>Copyright © 2015</a:t>
            </a:r>
            <a:r>
              <a:rPr dirty="0" smtClean="0"/>
              <a:t> Accenture. All rights reserved.</a:t>
            </a:r>
            <a:endParaRPr dirty="0"/>
          </a:p>
        </p:txBody>
      </p:sp>
      <p:sp>
        <p:nvSpPr>
          <p:cNvPr id="6" name="Text Placeholder 5"/>
          <p:cNvSpPr>
            <a:spLocks noGrp="1"/>
          </p:cNvSpPr>
          <p:nvPr>
            <p:ph type="body" sz="quarter" idx="12"/>
          </p:nvPr>
        </p:nvSpPr>
        <p:spPr>
          <a:xfrm>
            <a:off x="457200" y="1590674"/>
            <a:ext cx="4023360" cy="486498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3"/>
          </p:nvPr>
        </p:nvSpPr>
        <p:spPr>
          <a:xfrm>
            <a:off x="457200" y="1124712"/>
            <a:ext cx="8355014" cy="430887"/>
          </a:xfrm>
        </p:spPr>
        <p:txBody>
          <a:bodyPr wrap="square">
            <a:spAutoFit/>
          </a:bodyPr>
          <a:lstStyle>
            <a:lvl1pPr>
              <a:defRPr>
                <a:solidFill>
                  <a:schemeClr val="accent2"/>
                </a:solidFill>
              </a:defRPr>
            </a:lvl1pPr>
          </a:lstStyle>
          <a:p>
            <a:pPr lvl="0"/>
            <a:r>
              <a:rPr lang="en-US" dirty="0" smtClean="0"/>
              <a:t>Click to edit Master text styles</a:t>
            </a:r>
          </a:p>
        </p:txBody>
      </p:sp>
      <p:sp>
        <p:nvSpPr>
          <p:cNvPr id="7" name="Text Placeholder 5"/>
          <p:cNvSpPr>
            <a:spLocks noGrp="1"/>
          </p:cNvSpPr>
          <p:nvPr>
            <p:ph type="body" sz="quarter" idx="14"/>
          </p:nvPr>
        </p:nvSpPr>
        <p:spPr>
          <a:xfrm>
            <a:off x="4734878" y="1590674"/>
            <a:ext cx="4023360" cy="486498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94878564"/>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4"/>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sp>
        <p:nvSpPr>
          <p:cNvPr id="2" name="Title 1"/>
          <p:cNvSpPr>
            <a:spLocks noGrp="1"/>
          </p:cNvSpPr>
          <p:nvPr>
            <p:ph type="title"/>
          </p:nvPr>
        </p:nvSpPr>
        <p:spPr>
          <a:xfrm>
            <a:off x="399950" y="444501"/>
            <a:ext cx="8395094" cy="5526088"/>
          </a:xfrm>
        </p:spPr>
        <p:txBody>
          <a:bodyPr anchor="b" anchorCtr="0"/>
          <a:lstStyle>
            <a:lvl1pPr algn="l">
              <a:lnSpc>
                <a:spcPct val="80000"/>
              </a:lnSpc>
              <a:defRPr sz="9400" b="0" cap="none" spc="-100" baseline="0">
                <a:solidFill>
                  <a:schemeClr val="bg1"/>
                </a:solidFill>
              </a:defRPr>
            </a:lvl1pPr>
          </a:lstStyle>
          <a:p>
            <a:r>
              <a:rPr lang="en-US" dirty="0" smtClean="0"/>
              <a:t>Click to edit Master title style</a:t>
            </a:r>
            <a:endParaRPr lang="en-US" dirty="0"/>
          </a:p>
        </p:txBody>
      </p:sp>
      <p:sp>
        <p:nvSpPr>
          <p:cNvPr id="7" name="Footer Placeholder 3"/>
          <p:cNvSpPr>
            <a:spLocks noGrp="1"/>
          </p:cNvSpPr>
          <p:nvPr>
            <p:ph type="ftr" sz="quarter" idx="11"/>
          </p:nvPr>
        </p:nvSpPr>
        <p:spPr>
          <a:xfrm>
            <a:off x="457200" y="6501384"/>
            <a:ext cx="3840480" cy="230832"/>
          </a:xfrm>
        </p:spPr>
        <p:txBody>
          <a:bodyPr/>
          <a:lstStyle>
            <a:lvl1pPr>
              <a:defRPr>
                <a:solidFill>
                  <a:schemeClr val="tx1"/>
                </a:solidFill>
              </a:defRPr>
            </a:lvl1pPr>
          </a:lstStyle>
          <a:p>
            <a:pPr>
              <a:defRPr/>
            </a:pPr>
            <a:r>
              <a:rPr lang="en-US" dirty="0" smtClean="0">
                <a:solidFill>
                  <a:prstClr val="black"/>
                </a:solidFill>
              </a:rPr>
              <a:t>Copyright © 2015</a:t>
            </a:r>
            <a:r>
              <a:rPr dirty="0" smtClean="0">
                <a:solidFill>
                  <a:prstClr val="black"/>
                </a:solidFill>
              </a:rPr>
              <a:t> Accenture. All rights reserved.</a:t>
            </a:r>
            <a:endParaRPr dirty="0">
              <a:solidFill>
                <a:prstClr val="black"/>
              </a:solidFill>
            </a:endParaRPr>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26808550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50349090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0979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12" name="Title 11"/>
          <p:cNvSpPr>
            <a:spLocks noGrp="1"/>
          </p:cNvSpPr>
          <p:nvPr>
            <p:ph type="title"/>
            <p:custDataLst>
              <p:tags r:id="rId3"/>
            </p:custDataLst>
          </p:nvPr>
        </p:nvSpPr>
        <p:spPr>
          <a:xfrm>
            <a:off x="0" y="1"/>
            <a:ext cx="9144000" cy="1128681"/>
          </a:xfrm>
        </p:spPr>
        <p:txBody>
          <a:bodyPr/>
          <a:lstStyle/>
          <a:p>
            <a:r>
              <a:rPr lang="en-US" dirty="0" smtClean="0"/>
              <a:t>Click to edit Master title style</a:t>
            </a:r>
            <a:endParaRPr lang="en-US" dirty="0"/>
          </a:p>
        </p:txBody>
      </p:sp>
      <p:sp>
        <p:nvSpPr>
          <p:cNvPr id="3" name="Footer Placeholder 3"/>
          <p:cNvSpPr>
            <a:spLocks noGrp="1"/>
          </p:cNvSpPr>
          <p:nvPr>
            <p:ph type="ftr" sz="quarter" idx="3"/>
            <p:custDataLst>
              <p:tags r:id="rId4"/>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2015 Accenture. All rights reserved.</a:t>
            </a:r>
            <a:endParaRPr lang="en-US" dirty="0">
              <a:solidFill>
                <a:srgbClr val="666666"/>
              </a:solidFill>
            </a:endParaRPr>
          </a:p>
        </p:txBody>
      </p:sp>
      <p:sp>
        <p:nvSpPr>
          <p:cNvPr id="4" name="Slide Number Placeholder 4"/>
          <p:cNvSpPr>
            <a:spLocks noGrp="1"/>
          </p:cNvSpPr>
          <p:nvPr>
            <p:ph type="sldNum" sz="quarter" idx="4"/>
            <p:custDataLst>
              <p:tags r:id="rId5"/>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79933534"/>
      </p:ext>
    </p:extLst>
  </p:cSld>
  <p:clrMapOvr>
    <a:masterClrMapping/>
  </p:clrMapOvr>
  <p:timing>
    <p:tnLst>
      <p:par>
        <p:cTn id="1" dur="indefinite" restart="never" nodeType="tmRoot"/>
      </p:par>
    </p:tnLst>
  </p:timing>
  <p:hf hd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1_Section Header">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sp>
        <p:nvSpPr>
          <p:cNvPr id="2" name="Title 1"/>
          <p:cNvSpPr>
            <a:spLocks noGrp="1"/>
          </p:cNvSpPr>
          <p:nvPr>
            <p:ph type="title"/>
          </p:nvPr>
        </p:nvSpPr>
        <p:spPr>
          <a:xfrm>
            <a:off x="399950" y="444501"/>
            <a:ext cx="8395094" cy="5526088"/>
          </a:xfrm>
        </p:spPr>
        <p:txBody>
          <a:bodyPr anchor="b" anchorCtr="0"/>
          <a:lstStyle>
            <a:lvl1pPr algn="l">
              <a:lnSpc>
                <a:spcPct val="80000"/>
              </a:lnSpc>
              <a:defRPr sz="9400" b="0" cap="none" spc="-100" baseline="0">
                <a:solidFill>
                  <a:schemeClr val="bg1"/>
                </a:solidFill>
              </a:defRPr>
            </a:lvl1pPr>
          </a:lstStyle>
          <a:p>
            <a:r>
              <a:rPr lang="en-US" dirty="0" smtClean="0"/>
              <a:t>Click to edit Master title style</a:t>
            </a:r>
            <a:endParaRPr lang="en-US" dirty="0"/>
          </a:p>
        </p:txBody>
      </p:sp>
      <p:sp>
        <p:nvSpPr>
          <p:cNvPr id="7" name="Footer Placeholder 3"/>
          <p:cNvSpPr>
            <a:spLocks noGrp="1"/>
          </p:cNvSpPr>
          <p:nvPr>
            <p:ph type="ftr" sz="quarter" idx="11"/>
          </p:nvPr>
        </p:nvSpPr>
        <p:spPr>
          <a:xfrm>
            <a:off x="457200" y="6501384"/>
            <a:ext cx="3840480" cy="230832"/>
          </a:xfrm>
        </p:spPr>
        <p:txBody>
          <a:bodyPr/>
          <a:lstStyle/>
          <a:p>
            <a:pPr>
              <a:defRPr/>
            </a:pPr>
            <a:r>
              <a:rPr lang="en-US" dirty="0" smtClean="0"/>
              <a:t>Copyright © 2015</a:t>
            </a:r>
            <a:r>
              <a:rPr dirty="0" smtClean="0"/>
              <a:t> Accenture. All rights reserved.</a:t>
            </a:r>
            <a:endParaRPr dirty="0"/>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470838625"/>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2_Section Header">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sp>
        <p:nvSpPr>
          <p:cNvPr id="2" name="Title 1"/>
          <p:cNvSpPr>
            <a:spLocks noGrp="1"/>
          </p:cNvSpPr>
          <p:nvPr>
            <p:ph type="title"/>
          </p:nvPr>
        </p:nvSpPr>
        <p:spPr>
          <a:xfrm>
            <a:off x="399950" y="444501"/>
            <a:ext cx="8395094" cy="5526088"/>
          </a:xfrm>
        </p:spPr>
        <p:txBody>
          <a:bodyPr anchor="b" anchorCtr="0"/>
          <a:lstStyle>
            <a:lvl1pPr algn="l">
              <a:lnSpc>
                <a:spcPct val="80000"/>
              </a:lnSpc>
              <a:defRPr sz="9400" b="0" cap="none" spc="-100" baseline="0">
                <a:solidFill>
                  <a:schemeClr val="bg1"/>
                </a:solidFill>
              </a:defRPr>
            </a:lvl1pPr>
          </a:lstStyle>
          <a:p>
            <a:r>
              <a:rPr lang="en-US" dirty="0" smtClean="0"/>
              <a:t>Click to edit Master title style</a:t>
            </a:r>
            <a:endParaRPr lang="en-US" dirty="0"/>
          </a:p>
        </p:txBody>
      </p:sp>
      <p:sp>
        <p:nvSpPr>
          <p:cNvPr id="7" name="Footer Placeholder 3"/>
          <p:cNvSpPr>
            <a:spLocks noGrp="1"/>
          </p:cNvSpPr>
          <p:nvPr>
            <p:ph type="ftr" sz="quarter" idx="11"/>
          </p:nvPr>
        </p:nvSpPr>
        <p:spPr>
          <a:xfrm>
            <a:off x="457200" y="6501384"/>
            <a:ext cx="3840480" cy="230832"/>
          </a:xfrm>
        </p:spPr>
        <p:txBody>
          <a:bodyPr/>
          <a:lstStyle>
            <a:lvl1pPr>
              <a:defRPr>
                <a:solidFill>
                  <a:schemeClr val="bg1"/>
                </a:solidFill>
              </a:defRPr>
            </a:lvl1pPr>
          </a:lstStyle>
          <a:p>
            <a:pPr>
              <a:defRPr/>
            </a:pPr>
            <a:r>
              <a:rPr lang="en-US" dirty="0" smtClean="0">
                <a:solidFill>
                  <a:prstClr val="white"/>
                </a:solidFill>
              </a:rPr>
              <a:t>Copyright © 2015</a:t>
            </a:r>
            <a:r>
              <a:rPr dirty="0" smtClean="0">
                <a:solidFill>
                  <a:prstClr val="white"/>
                </a:solidFill>
              </a:rPr>
              <a:t> Accenture. All rights reserved.</a:t>
            </a:r>
            <a:endParaRPr dirty="0">
              <a:solidFill>
                <a:prstClr val="white"/>
              </a:solidFill>
            </a:endParaRPr>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bg1"/>
                </a:solidFill>
              </a:defRPr>
            </a:lvl1pPr>
          </a:lstStyle>
          <a:p>
            <a:pPr>
              <a:defRPr/>
            </a:pPr>
            <a:r>
              <a:rPr lang="en-US" dirty="0" smtClean="0">
                <a:solidFill>
                  <a:prstClr val="white"/>
                </a:solidFill>
              </a:rPr>
              <a:t>  </a:t>
            </a:r>
            <a:fld id="{90CBDC3A-D49F-4631-A8C7-55D59B33E5F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4277334600"/>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3_Section Header">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sp>
        <p:nvSpPr>
          <p:cNvPr id="2" name="Title 1"/>
          <p:cNvSpPr>
            <a:spLocks noGrp="1"/>
          </p:cNvSpPr>
          <p:nvPr>
            <p:ph type="title"/>
          </p:nvPr>
        </p:nvSpPr>
        <p:spPr>
          <a:xfrm>
            <a:off x="399950" y="444501"/>
            <a:ext cx="8395094" cy="5526088"/>
          </a:xfrm>
        </p:spPr>
        <p:txBody>
          <a:bodyPr anchor="b" anchorCtr="0"/>
          <a:lstStyle>
            <a:lvl1pPr algn="l">
              <a:lnSpc>
                <a:spcPct val="80000"/>
              </a:lnSpc>
              <a:defRPr sz="9400" b="0" cap="none" spc="-100" baseline="0">
                <a:solidFill>
                  <a:schemeClr val="bg1"/>
                </a:solidFill>
              </a:defRPr>
            </a:lvl1pPr>
          </a:lstStyle>
          <a:p>
            <a:r>
              <a:rPr lang="en-US" dirty="0" smtClean="0"/>
              <a:t>Click to edit Master title style</a:t>
            </a:r>
            <a:endParaRPr lang="en-US" dirty="0"/>
          </a:p>
        </p:txBody>
      </p:sp>
      <p:sp>
        <p:nvSpPr>
          <p:cNvPr id="7" name="Footer Placeholder 3"/>
          <p:cNvSpPr>
            <a:spLocks noGrp="1"/>
          </p:cNvSpPr>
          <p:nvPr>
            <p:ph type="ftr" sz="quarter" idx="11"/>
          </p:nvPr>
        </p:nvSpPr>
        <p:spPr>
          <a:xfrm>
            <a:off x="457200" y="6501384"/>
            <a:ext cx="3840480" cy="230832"/>
          </a:xfrm>
        </p:spPr>
        <p:txBody>
          <a:bodyPr/>
          <a:lstStyle>
            <a:lvl1pPr>
              <a:defRPr>
                <a:solidFill>
                  <a:schemeClr val="bg1"/>
                </a:solidFill>
              </a:defRPr>
            </a:lvl1pPr>
          </a:lstStyle>
          <a:p>
            <a:pPr>
              <a:defRPr/>
            </a:pPr>
            <a:r>
              <a:rPr lang="en-US" dirty="0" smtClean="0">
                <a:solidFill>
                  <a:prstClr val="white"/>
                </a:solidFill>
              </a:rPr>
              <a:t>Copyright © 2015</a:t>
            </a:r>
            <a:r>
              <a:rPr dirty="0" smtClean="0">
                <a:solidFill>
                  <a:prstClr val="white"/>
                </a:solidFill>
              </a:rPr>
              <a:t> Accenture. All rights reserved.</a:t>
            </a:r>
            <a:endParaRPr dirty="0">
              <a:solidFill>
                <a:prstClr val="white"/>
              </a:solidFill>
            </a:endParaRPr>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bg1"/>
                </a:solidFill>
              </a:defRPr>
            </a:lvl1pPr>
          </a:lstStyle>
          <a:p>
            <a:pPr>
              <a:defRPr/>
            </a:pPr>
            <a:r>
              <a:rPr lang="en-US" dirty="0" smtClean="0">
                <a:solidFill>
                  <a:prstClr val="white"/>
                </a:solidFill>
              </a:rPr>
              <a:t>  </a:t>
            </a:r>
            <a:fld id="{90CBDC3A-D49F-4631-A8C7-55D59B33E5F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856374294"/>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4_Section Header">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sp>
        <p:nvSpPr>
          <p:cNvPr id="2" name="Title 1"/>
          <p:cNvSpPr>
            <a:spLocks noGrp="1"/>
          </p:cNvSpPr>
          <p:nvPr>
            <p:ph type="title"/>
          </p:nvPr>
        </p:nvSpPr>
        <p:spPr>
          <a:xfrm>
            <a:off x="399950" y="444501"/>
            <a:ext cx="8395094" cy="5526088"/>
          </a:xfrm>
        </p:spPr>
        <p:txBody>
          <a:bodyPr anchor="b" anchorCtr="0"/>
          <a:lstStyle>
            <a:lvl1pPr algn="l">
              <a:lnSpc>
                <a:spcPct val="80000"/>
              </a:lnSpc>
              <a:defRPr sz="9400" b="0" cap="none" spc="-100" baseline="0">
                <a:solidFill>
                  <a:schemeClr val="bg1"/>
                </a:solidFill>
              </a:defRPr>
            </a:lvl1pPr>
          </a:lstStyle>
          <a:p>
            <a:r>
              <a:rPr lang="en-US" dirty="0" smtClean="0"/>
              <a:t>Click to edit Master title style</a:t>
            </a:r>
            <a:endParaRPr lang="en-US" dirty="0"/>
          </a:p>
        </p:txBody>
      </p:sp>
      <p:sp>
        <p:nvSpPr>
          <p:cNvPr id="7" name="Footer Placeholder 3"/>
          <p:cNvSpPr>
            <a:spLocks noGrp="1"/>
          </p:cNvSpPr>
          <p:nvPr>
            <p:ph type="ftr" sz="quarter" idx="11"/>
          </p:nvPr>
        </p:nvSpPr>
        <p:spPr>
          <a:xfrm>
            <a:off x="457200" y="6501384"/>
            <a:ext cx="3840480" cy="230832"/>
          </a:xfrm>
        </p:spPr>
        <p:txBody>
          <a:bodyPr/>
          <a:lstStyle>
            <a:lvl1pPr>
              <a:defRPr>
                <a:solidFill>
                  <a:schemeClr val="bg1"/>
                </a:solidFill>
              </a:defRPr>
            </a:lvl1pPr>
          </a:lstStyle>
          <a:p>
            <a:pPr>
              <a:defRPr/>
            </a:pPr>
            <a:r>
              <a:rPr lang="en-US" dirty="0" smtClean="0">
                <a:solidFill>
                  <a:prstClr val="white"/>
                </a:solidFill>
              </a:rPr>
              <a:t>Copyright © 2015</a:t>
            </a:r>
            <a:r>
              <a:rPr dirty="0" smtClean="0">
                <a:solidFill>
                  <a:prstClr val="white"/>
                </a:solidFill>
              </a:rPr>
              <a:t> Accenture. All rights reserved.</a:t>
            </a:r>
            <a:endParaRPr dirty="0">
              <a:solidFill>
                <a:prstClr val="white"/>
              </a:solidFill>
            </a:endParaRPr>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bg1"/>
                </a:solidFill>
              </a:defRPr>
            </a:lvl1pPr>
          </a:lstStyle>
          <a:p>
            <a:pPr>
              <a:defRPr/>
            </a:pPr>
            <a:r>
              <a:rPr lang="en-US" dirty="0" smtClean="0">
                <a:solidFill>
                  <a:prstClr val="white"/>
                </a:solidFill>
              </a:rPr>
              <a:t>  </a:t>
            </a:r>
            <a:fld id="{90CBDC3A-D49F-4631-A8C7-55D59B33E5F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556033772"/>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Cue Video slide">
    <p:spTree>
      <p:nvGrpSpPr>
        <p:cNvPr id="1" name=""/>
        <p:cNvGrpSpPr/>
        <p:nvPr/>
      </p:nvGrpSpPr>
      <p:grpSpPr>
        <a:xfrm>
          <a:off x="0" y="0"/>
          <a:ext cx="0" cy="0"/>
          <a:chOff x="0" y="0"/>
          <a:chExt cx="0" cy="0"/>
        </a:xfrm>
      </p:grpSpPr>
      <p:sp>
        <p:nvSpPr>
          <p:cNvPr id="2" name="Rectangle 1"/>
          <p:cNvSpPr/>
          <p:nvPr userDrawn="1"/>
        </p:nvSpPr>
        <p:spPr>
          <a:xfrm>
            <a:off x="1" y="1"/>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pic>
        <p:nvPicPr>
          <p:cNvPr id="3" name="Picture 2" descr="CUE-VIDEO_10962868.jpg"/>
          <p:cNvPicPr>
            <a:picLocks noChangeAspect="1"/>
          </p:cNvPicPr>
          <p:nvPr userDrawn="1"/>
        </p:nvPicPr>
        <p:blipFill>
          <a:blip r:embed="rId2" cstate="print"/>
          <a:srcRect t="5316" r="14286"/>
          <a:stretch>
            <a:fillRect/>
          </a:stretch>
        </p:blipFill>
        <p:spPr>
          <a:xfrm>
            <a:off x="0" y="2438400"/>
            <a:ext cx="4571999" cy="4114800"/>
          </a:xfrm>
          <a:prstGeom prst="rect">
            <a:avLst/>
          </a:prstGeom>
        </p:spPr>
      </p:pic>
      <p:sp>
        <p:nvSpPr>
          <p:cNvPr id="4" name="Content Placeholder 1"/>
          <p:cNvSpPr>
            <a:spLocks noGrp="1"/>
          </p:cNvSpPr>
          <p:nvPr userDrawn="1">
            <p:ph sz="quarter" idx="12" hasCustomPrompt="1"/>
          </p:nvPr>
        </p:nvSpPr>
        <p:spPr>
          <a:xfrm>
            <a:off x="4724401" y="2459114"/>
            <a:ext cx="4025899" cy="3617837"/>
          </a:xfrm>
        </p:spPr>
        <p:txBody>
          <a:bodyPr>
            <a:noAutofit/>
          </a:bodyPr>
          <a:lstStyle>
            <a:lvl1pPr>
              <a:defRPr sz="3600" b="1">
                <a:solidFill>
                  <a:schemeClr val="tx2"/>
                </a:solidFill>
              </a:defRPr>
            </a:lvl1pPr>
            <a:lvl2pPr>
              <a:defRPr sz="1400"/>
            </a:lvl2pPr>
          </a:lstStyle>
          <a:p>
            <a:pPr marL="0" indent="0">
              <a:buNone/>
            </a:pPr>
            <a:r>
              <a:rPr lang="en-US" sz="1600" dirty="0" smtClean="0"/>
              <a:t>Video Title</a:t>
            </a:r>
          </a:p>
        </p:txBody>
      </p:sp>
      <p:sp>
        <p:nvSpPr>
          <p:cNvPr id="5" name="Title 3"/>
          <p:cNvSpPr>
            <a:spLocks noGrp="1"/>
          </p:cNvSpPr>
          <p:nvPr userDrawn="1">
            <p:ph type="title"/>
          </p:nvPr>
        </p:nvSpPr>
        <p:spPr>
          <a:xfrm>
            <a:off x="461035" y="640656"/>
            <a:ext cx="8205261" cy="785553"/>
          </a:xfrm>
        </p:spPr>
        <p:txBody>
          <a:bodyPr anchor="t" anchorCtr="0"/>
          <a:lstStyle>
            <a:lvl1pPr>
              <a:lnSpc>
                <a:spcPct val="100000"/>
              </a:lnSpc>
              <a:defRPr sz="5000" b="0" i="0">
                <a:solidFill>
                  <a:schemeClr val="accent2"/>
                </a:solidFill>
              </a:defRPr>
            </a:lvl1pPr>
          </a:lstStyle>
          <a:p>
            <a:r>
              <a:rPr lang="en-US" dirty="0" smtClean="0"/>
              <a:t>What is Client Centricity?  </a:t>
            </a:r>
            <a:r>
              <a:rPr lang="en-US" b="0" i="1" dirty="0" smtClean="0"/>
              <a:t>(Cue video slide)</a:t>
            </a:r>
            <a:endParaRPr lang="en-US" b="0" i="1" dirty="0"/>
          </a:p>
        </p:txBody>
      </p:sp>
      <p:sp>
        <p:nvSpPr>
          <p:cNvPr id="8"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9"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759858070"/>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Divider Slide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6888" y="748800"/>
            <a:ext cx="8151812" cy="1161492"/>
          </a:xfrm>
          <a:prstGeom prst="rect">
            <a:avLst/>
          </a:prstGeom>
        </p:spPr>
        <p:txBody>
          <a:bodyPr lIns="0" tIns="0" anchor="b" anchorCtr="0">
            <a:noAutofit/>
          </a:bodyPr>
          <a:lstStyle>
            <a:lvl1pPr algn="l">
              <a:lnSpc>
                <a:spcPts val="3900"/>
              </a:lnSpc>
              <a:defRPr sz="3600" b="0" spc="-100" baseline="0">
                <a:solidFill>
                  <a:schemeClr val="bg1"/>
                </a:solidFill>
                <a:latin typeface="Arial" pitchFamily="34" charset="0"/>
                <a:cs typeface="Arial" pitchFamily="34" charset="0"/>
              </a:defRPr>
            </a:lvl1pPr>
          </a:lstStyle>
          <a:p>
            <a:r>
              <a:rPr lang="en-US" dirty="0" smtClean="0"/>
              <a:t>Click to edit Master title style </a:t>
            </a:r>
            <a:endParaRPr lang="en-GB" dirty="0"/>
          </a:p>
        </p:txBody>
      </p:sp>
      <p:sp>
        <p:nvSpPr>
          <p:cNvPr id="7" name="Footer Placeholder 3"/>
          <p:cNvSpPr>
            <a:spLocks noGrp="1"/>
          </p:cNvSpPr>
          <p:nvPr>
            <p:ph type="ftr" sz="quarter" idx="11"/>
          </p:nvPr>
        </p:nvSpPr>
        <p:spPr>
          <a:xfrm>
            <a:off x="457200" y="6501384"/>
            <a:ext cx="3840480" cy="230832"/>
          </a:xfrm>
        </p:spPr>
        <p:txBody>
          <a:bodyPr/>
          <a:lstStyle>
            <a:lvl1pPr>
              <a:defRPr>
                <a:solidFill>
                  <a:schemeClr val="bg1"/>
                </a:solidFill>
              </a:defRPr>
            </a:lvl1pPr>
          </a:lstStyle>
          <a:p>
            <a:pPr>
              <a:defRPr/>
            </a:pPr>
            <a:r>
              <a:rPr lang="en-US" smtClean="0"/>
              <a:t>Copyright © 2015 Accenture. All rights reserved.</a:t>
            </a:r>
            <a:endParaRPr lang="en-US" dirty="0"/>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bg1"/>
                </a:solidFill>
              </a:defRPr>
            </a:lvl1pPr>
          </a:lstStyle>
          <a:p>
            <a:pPr>
              <a:defRPr/>
            </a:pPr>
            <a:r>
              <a:rPr lang="en-US" smtClean="0"/>
              <a:t>  </a:t>
            </a: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681781098"/>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5_Section Header">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sp>
        <p:nvSpPr>
          <p:cNvPr id="2" name="Title 1"/>
          <p:cNvSpPr>
            <a:spLocks noGrp="1"/>
          </p:cNvSpPr>
          <p:nvPr>
            <p:ph type="title"/>
          </p:nvPr>
        </p:nvSpPr>
        <p:spPr>
          <a:xfrm>
            <a:off x="399950" y="444501"/>
            <a:ext cx="8395094" cy="5526088"/>
          </a:xfrm>
        </p:spPr>
        <p:txBody>
          <a:bodyPr anchor="b" anchorCtr="0"/>
          <a:lstStyle>
            <a:lvl1pPr algn="l">
              <a:lnSpc>
                <a:spcPct val="80000"/>
              </a:lnSpc>
              <a:defRPr sz="9400" b="0" cap="none" spc="-100" baseline="0">
                <a:solidFill>
                  <a:schemeClr val="tx1"/>
                </a:solidFill>
              </a:defRPr>
            </a:lvl1pPr>
          </a:lstStyle>
          <a:p>
            <a:r>
              <a:rPr lang="en-US" dirty="0" smtClean="0"/>
              <a:t>Click to edit Master title style</a:t>
            </a:r>
            <a:endParaRPr lang="en-US" dirty="0"/>
          </a:p>
        </p:txBody>
      </p:sp>
      <p:sp>
        <p:nvSpPr>
          <p:cNvPr id="6"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10"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4129146142"/>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7_Section Header">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sp>
        <p:nvSpPr>
          <p:cNvPr id="6" name="Title 1"/>
          <p:cNvSpPr>
            <a:spLocks noGrp="1"/>
          </p:cNvSpPr>
          <p:nvPr>
            <p:ph type="title"/>
          </p:nvPr>
        </p:nvSpPr>
        <p:spPr>
          <a:xfrm>
            <a:off x="457200" y="192024"/>
            <a:ext cx="8355013" cy="758952"/>
          </a:xfrm>
        </p:spPr>
        <p:txBody>
          <a:bodyPr/>
          <a:lstStyle/>
          <a:p>
            <a:r>
              <a:rPr lang="en-US" smtClean="0"/>
              <a:t>Click to edit Master title style</a:t>
            </a:r>
            <a:endParaRPr lang="en-US"/>
          </a:p>
        </p:txBody>
      </p:sp>
      <p:sp>
        <p:nvSpPr>
          <p:cNvPr id="7" name="Text Placeholder 5"/>
          <p:cNvSpPr>
            <a:spLocks noGrp="1"/>
          </p:cNvSpPr>
          <p:nvPr>
            <p:ph type="body" sz="quarter" idx="12"/>
          </p:nvPr>
        </p:nvSpPr>
        <p:spPr>
          <a:xfrm>
            <a:off x="457200" y="1124712"/>
            <a:ext cx="8355014" cy="53309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12"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201729832"/>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0_Section Header">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sp>
        <p:nvSpPr>
          <p:cNvPr id="6" name="Title 1"/>
          <p:cNvSpPr>
            <a:spLocks noGrp="1"/>
          </p:cNvSpPr>
          <p:nvPr>
            <p:ph type="title"/>
          </p:nvPr>
        </p:nvSpPr>
        <p:spPr>
          <a:xfrm>
            <a:off x="457200" y="192024"/>
            <a:ext cx="8355013" cy="758952"/>
          </a:xfrm>
        </p:spPr>
        <p:txBody>
          <a:bodyPr/>
          <a:lstStyle/>
          <a:p>
            <a:r>
              <a:rPr lang="en-US" smtClean="0"/>
              <a:t>Click to edit Master title style</a:t>
            </a:r>
            <a:endParaRPr lang="en-US"/>
          </a:p>
        </p:txBody>
      </p:sp>
      <p:sp>
        <p:nvSpPr>
          <p:cNvPr id="7" name="Text Placeholder 7"/>
          <p:cNvSpPr>
            <a:spLocks noGrp="1"/>
          </p:cNvSpPr>
          <p:nvPr>
            <p:ph type="body" sz="quarter" idx="13"/>
          </p:nvPr>
        </p:nvSpPr>
        <p:spPr>
          <a:xfrm>
            <a:off x="457200" y="1124712"/>
            <a:ext cx="8355014" cy="430887"/>
          </a:xfrm>
        </p:spPr>
        <p:txBody>
          <a:bodyPr wrap="square">
            <a:spAutoFit/>
          </a:bodyPr>
          <a:lstStyle>
            <a:lvl1pPr>
              <a:defRPr>
                <a:solidFill>
                  <a:schemeClr val="accent1"/>
                </a:solidFill>
              </a:defRPr>
            </a:lvl1pPr>
          </a:lstStyle>
          <a:p>
            <a:pPr lvl="0"/>
            <a:r>
              <a:rPr lang="en-US" dirty="0" smtClean="0"/>
              <a:t>Click to edit Master text styles</a:t>
            </a:r>
          </a:p>
        </p:txBody>
      </p:sp>
      <p:sp>
        <p:nvSpPr>
          <p:cNvPr id="11"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12"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881552342"/>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8_Section Header">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sp>
        <p:nvSpPr>
          <p:cNvPr id="8" name="Rectangle 7"/>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pic>
        <p:nvPicPr>
          <p:cNvPr id="10" name="Picture 9" descr="CUE-VIDEO_10962868.jpg"/>
          <p:cNvPicPr>
            <a:picLocks noChangeAspect="1"/>
          </p:cNvPicPr>
          <p:nvPr userDrawn="1"/>
        </p:nvPicPr>
        <p:blipFill>
          <a:blip r:embed="rId2" cstate="print"/>
          <a:srcRect t="5316" r="14286"/>
          <a:stretch>
            <a:fillRect/>
          </a:stretch>
        </p:blipFill>
        <p:spPr>
          <a:xfrm>
            <a:off x="0" y="2438400"/>
            <a:ext cx="4571999" cy="4114800"/>
          </a:xfrm>
          <a:prstGeom prst="rect">
            <a:avLst/>
          </a:prstGeom>
        </p:spPr>
      </p:pic>
      <p:sp>
        <p:nvSpPr>
          <p:cNvPr id="11" name="Content Placeholder 1"/>
          <p:cNvSpPr>
            <a:spLocks noGrp="1"/>
          </p:cNvSpPr>
          <p:nvPr>
            <p:ph sz="quarter" idx="12" hasCustomPrompt="1"/>
          </p:nvPr>
        </p:nvSpPr>
        <p:spPr>
          <a:xfrm>
            <a:off x="4724401" y="2459114"/>
            <a:ext cx="4025899" cy="3617837"/>
          </a:xfrm>
        </p:spPr>
        <p:txBody>
          <a:bodyPr>
            <a:noAutofit/>
          </a:bodyPr>
          <a:lstStyle>
            <a:lvl1pPr>
              <a:defRPr sz="3600" b="1">
                <a:solidFill>
                  <a:schemeClr val="tx2"/>
                </a:solidFill>
              </a:defRPr>
            </a:lvl1pPr>
            <a:lvl2pPr>
              <a:defRPr sz="1400"/>
            </a:lvl2pPr>
          </a:lstStyle>
          <a:p>
            <a:pPr marL="0" indent="0">
              <a:buNone/>
            </a:pPr>
            <a:r>
              <a:rPr lang="en-US" sz="1600" dirty="0" smtClean="0"/>
              <a:t>Video Title</a:t>
            </a:r>
          </a:p>
        </p:txBody>
      </p:sp>
      <p:sp>
        <p:nvSpPr>
          <p:cNvPr id="3" name="TextBox 2"/>
          <p:cNvSpPr txBox="1"/>
          <p:nvPr userDrawn="1"/>
        </p:nvSpPr>
        <p:spPr>
          <a:xfrm>
            <a:off x="389357" y="698115"/>
            <a:ext cx="7623018" cy="757130"/>
          </a:xfrm>
          <a:prstGeom prst="rect">
            <a:avLst/>
          </a:prstGeom>
          <a:noFill/>
        </p:spPr>
        <p:txBody>
          <a:bodyPr wrap="square" rtlCol="0">
            <a:spAutoFit/>
          </a:bodyPr>
          <a:lstStyle/>
          <a:p>
            <a:pPr eaLnBrk="0" fontAlgn="base" hangingPunct="0">
              <a:lnSpc>
                <a:spcPct val="80000"/>
              </a:lnSpc>
              <a:spcBef>
                <a:spcPct val="0"/>
              </a:spcBef>
              <a:spcAft>
                <a:spcPct val="0"/>
              </a:spcAft>
            </a:pPr>
            <a:r>
              <a:rPr lang="en-US" sz="5400" dirty="0" smtClean="0">
                <a:solidFill>
                  <a:srgbClr val="00BBEE"/>
                </a:solidFill>
              </a:rPr>
              <a:t>Video</a:t>
            </a:r>
            <a:endParaRPr lang="en-US" sz="5400" dirty="0">
              <a:solidFill>
                <a:srgbClr val="00BBEE"/>
              </a:solidFill>
            </a:endParaRPr>
          </a:p>
        </p:txBody>
      </p:sp>
      <p:sp>
        <p:nvSpPr>
          <p:cNvPr id="12"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13"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90906129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23508913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10814"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252046" y="246063"/>
            <a:ext cx="6912220" cy="914400"/>
          </a:xfrm>
        </p:spPr>
        <p:txBody>
          <a:bodyPr/>
          <a:lstStyle/>
          <a:p>
            <a:r>
              <a:rPr lang="en-US" smtClean="0"/>
              <a:t>Click to edit Master title style</a:t>
            </a:r>
            <a:endParaRPr lang="en-US"/>
          </a:p>
        </p:txBody>
      </p:sp>
      <p:sp>
        <p:nvSpPr>
          <p:cNvPr id="3" name="Table Placeholder 2"/>
          <p:cNvSpPr>
            <a:spLocks noGrp="1"/>
          </p:cNvSpPr>
          <p:nvPr>
            <p:ph type="tbl" idx="1"/>
            <p:custDataLst>
              <p:tags r:id="rId4"/>
            </p:custDataLst>
          </p:nvPr>
        </p:nvSpPr>
        <p:spPr>
          <a:xfrm>
            <a:off x="281354" y="1285879"/>
            <a:ext cx="8634046" cy="4879975"/>
          </a:xfrm>
        </p:spPr>
        <p:txBody>
          <a:bodyPr/>
          <a:lstStyle/>
          <a:p>
            <a:pPr lvl="0"/>
            <a:endParaRPr lang="en-US" noProof="0"/>
          </a:p>
        </p:txBody>
      </p:sp>
      <p:sp>
        <p:nvSpPr>
          <p:cNvPr id="4" name="Footer Placeholder 3"/>
          <p:cNvSpPr>
            <a:spLocks noGrp="1"/>
          </p:cNvSpPr>
          <p:nvPr>
            <p:ph type="ftr" sz="quarter" idx="3"/>
            <p:custDataLst>
              <p:tags r:id="rId5"/>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2015 Accenture. All rights reserved.</a:t>
            </a:r>
            <a:endParaRPr lang="en-US" dirty="0">
              <a:solidFill>
                <a:srgbClr val="666666"/>
              </a:solidFill>
            </a:endParaRPr>
          </a:p>
        </p:txBody>
      </p:sp>
      <p:sp>
        <p:nvSpPr>
          <p:cNvPr id="5" name="Slide Number Placeholder 4"/>
          <p:cNvSpPr>
            <a:spLocks noGrp="1"/>
          </p:cNvSpPr>
          <p:nvPr>
            <p:ph type="sldNum" sz="quarter" idx="4"/>
            <p:custDataLst>
              <p:tags r:id="rId6"/>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31498601"/>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9_Section Header">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sp>
        <p:nvSpPr>
          <p:cNvPr id="8" name="Rectangle 7"/>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pic>
        <p:nvPicPr>
          <p:cNvPr id="10" name="Picture 9" descr="CUE-VIDEO_10962868.jpg"/>
          <p:cNvPicPr>
            <a:picLocks noChangeAspect="1"/>
          </p:cNvPicPr>
          <p:nvPr userDrawn="1"/>
        </p:nvPicPr>
        <p:blipFill>
          <a:blip r:embed="rId2" cstate="print"/>
          <a:srcRect t="5316" r="14286"/>
          <a:stretch>
            <a:fillRect/>
          </a:stretch>
        </p:blipFill>
        <p:spPr>
          <a:xfrm>
            <a:off x="0" y="2438400"/>
            <a:ext cx="4571999" cy="4114800"/>
          </a:xfrm>
          <a:prstGeom prst="rect">
            <a:avLst/>
          </a:prstGeom>
        </p:spPr>
      </p:pic>
      <p:sp>
        <p:nvSpPr>
          <p:cNvPr id="11" name="Content Placeholder 1"/>
          <p:cNvSpPr>
            <a:spLocks noGrp="1"/>
          </p:cNvSpPr>
          <p:nvPr>
            <p:ph sz="quarter" idx="12" hasCustomPrompt="1"/>
          </p:nvPr>
        </p:nvSpPr>
        <p:spPr>
          <a:xfrm>
            <a:off x="4724401" y="2459114"/>
            <a:ext cx="4025899" cy="3617837"/>
          </a:xfrm>
        </p:spPr>
        <p:txBody>
          <a:bodyPr>
            <a:noAutofit/>
          </a:bodyPr>
          <a:lstStyle>
            <a:lvl1pPr>
              <a:defRPr sz="3600" b="1">
                <a:solidFill>
                  <a:schemeClr val="tx2"/>
                </a:solidFill>
              </a:defRPr>
            </a:lvl1pPr>
            <a:lvl2pPr>
              <a:defRPr sz="1400"/>
            </a:lvl2pPr>
          </a:lstStyle>
          <a:p>
            <a:pPr marL="0" indent="0">
              <a:buNone/>
            </a:pPr>
            <a:r>
              <a:rPr lang="en-US" sz="1600" dirty="0" smtClean="0"/>
              <a:t>Video Title</a:t>
            </a:r>
          </a:p>
        </p:txBody>
      </p:sp>
      <p:sp>
        <p:nvSpPr>
          <p:cNvPr id="3" name="TextBox 2"/>
          <p:cNvSpPr txBox="1"/>
          <p:nvPr userDrawn="1"/>
        </p:nvSpPr>
        <p:spPr>
          <a:xfrm>
            <a:off x="389357" y="698115"/>
            <a:ext cx="7623018" cy="757130"/>
          </a:xfrm>
          <a:prstGeom prst="rect">
            <a:avLst/>
          </a:prstGeom>
          <a:noFill/>
        </p:spPr>
        <p:txBody>
          <a:bodyPr wrap="square" rtlCol="0">
            <a:spAutoFit/>
          </a:bodyPr>
          <a:lstStyle/>
          <a:p>
            <a:pPr eaLnBrk="0" fontAlgn="base" hangingPunct="0">
              <a:lnSpc>
                <a:spcPct val="80000"/>
              </a:lnSpc>
              <a:spcBef>
                <a:spcPct val="0"/>
              </a:spcBef>
              <a:spcAft>
                <a:spcPct val="0"/>
              </a:spcAft>
            </a:pPr>
            <a:r>
              <a:rPr lang="en-US" sz="5400" dirty="0" smtClean="0">
                <a:solidFill>
                  <a:srgbClr val="00BBEE"/>
                </a:solidFill>
              </a:rPr>
              <a:t>Video</a:t>
            </a:r>
            <a:endParaRPr lang="en-US" sz="5400" dirty="0">
              <a:solidFill>
                <a:srgbClr val="00BBEE"/>
              </a:solidFill>
            </a:endParaRPr>
          </a:p>
        </p:txBody>
      </p:sp>
      <p:sp>
        <p:nvSpPr>
          <p:cNvPr id="12"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13"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143942366"/>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7_Title, Sub-Title and Content">
    <p:spTree>
      <p:nvGrpSpPr>
        <p:cNvPr id="1" name=""/>
        <p:cNvGrpSpPr/>
        <p:nvPr/>
      </p:nvGrpSpPr>
      <p:grpSpPr>
        <a:xfrm>
          <a:off x="0" y="0"/>
          <a:ext cx="0" cy="0"/>
          <a:chOff x="0" y="0"/>
          <a:chExt cx="0" cy="0"/>
        </a:xfrm>
      </p:grpSpPr>
      <p:sp>
        <p:nvSpPr>
          <p:cNvPr id="9" name="Textplatzhalter 2"/>
          <p:cNvSpPr>
            <a:spLocks noGrp="1"/>
          </p:cNvSpPr>
          <p:nvPr>
            <p:ph type="body" idx="13"/>
          </p:nvPr>
        </p:nvSpPr>
        <p:spPr bwMode="auto">
          <a:xfrm>
            <a:off x="468325" y="1162075"/>
            <a:ext cx="8207375" cy="416831"/>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None/>
              <a:defRPr lang="de-DE" sz="2000" b="1" dirty="0" smtClean="0">
                <a:solidFill>
                  <a:schemeClr val="accent2"/>
                </a:solidFill>
              </a:defRPr>
            </a:lvl1pPr>
          </a:lstStyle>
          <a:p>
            <a:pPr marL="0" lvl="0" indent="0" eaLnBrk="1" hangingPunct="1">
              <a:spcBef>
                <a:spcPts val="800"/>
              </a:spcBef>
              <a:spcAft>
                <a:spcPct val="0"/>
              </a:spcAft>
              <a:buClr>
                <a:schemeClr val="tx1"/>
              </a:buClr>
            </a:pPr>
            <a:endParaRPr lang="de-DE" dirty="0" smtClean="0"/>
          </a:p>
        </p:txBody>
      </p:sp>
      <p:sp>
        <p:nvSpPr>
          <p:cNvPr id="2" name="Titel 1"/>
          <p:cNvSpPr>
            <a:spLocks noGrp="1"/>
          </p:cNvSpPr>
          <p:nvPr>
            <p:ph type="title"/>
          </p:nvPr>
        </p:nvSpPr>
        <p:spPr bwMode="auto"/>
        <p:txBody>
          <a:bodyPr/>
          <a:lstStyle/>
          <a:p>
            <a:endParaRPr lang="de-DE" dirty="0"/>
          </a:p>
        </p:txBody>
      </p:sp>
      <p:sp>
        <p:nvSpPr>
          <p:cNvPr id="5" name="Textplatzhalter 4"/>
          <p:cNvSpPr>
            <a:spLocks noGrp="1"/>
          </p:cNvSpPr>
          <p:nvPr>
            <p:ph type="body" sz="quarter" idx="14"/>
          </p:nvPr>
        </p:nvSpPr>
        <p:spPr>
          <a:xfrm>
            <a:off x="468325" y="1628781"/>
            <a:ext cx="8207375"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6700" indent="-266700">
              <a:defRPr lang="de-DE" sz="2000" dirty="0" smtClean="0"/>
            </a:lvl1pPr>
            <a:lvl2pPr marL="539750" indent="-268288">
              <a:lnSpc>
                <a:spcPct val="110000"/>
              </a:lnSpc>
              <a:defRPr lang="de-DE" sz="1800" dirty="0" smtClean="0"/>
            </a:lvl2pPr>
            <a:lvl3pPr marL="719138" indent="-179388">
              <a:defRPr lang="de-DE" sz="1600" dirty="0" smtClean="0"/>
            </a:lvl3pPr>
            <a:lvl4pPr marL="895350" indent="-176213">
              <a:defRPr lang="de-DE" sz="1400" dirty="0" smtClean="0"/>
            </a:lvl4pPr>
            <a:lvl5pPr marL="1079500" indent="-179388">
              <a:defRPr lang="en-AU" sz="1200" dirty="0"/>
            </a:lvl5pPr>
          </a:lstStyle>
          <a:p>
            <a:pPr marL="540000" lvl="1" indent="-268288">
              <a:buClr>
                <a:srgbClr val="000000"/>
              </a:buClr>
              <a:buSzPct val="100000"/>
              <a:buFont typeface="Arial"/>
            </a:pPr>
            <a:endParaRPr lang="en-AU" dirty="0"/>
          </a:p>
        </p:txBody>
      </p:sp>
      <p:sp>
        <p:nvSpPr>
          <p:cNvPr id="7"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757780769"/>
      </p:ext>
    </p:extLst>
  </p:cSld>
  <p:clrMapOvr>
    <a:masterClrMapping/>
  </p:clrMapOvr>
  <p:timing>
    <p:tnLst>
      <p:par>
        <p:cTn id="1" dur="indefinite" restart="never" nodeType="tmRoot"/>
      </p:par>
    </p:tnLst>
  </p:timing>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Cover Slide">
    <p:spTree>
      <p:nvGrpSpPr>
        <p:cNvPr id="1" name=""/>
        <p:cNvGrpSpPr/>
        <p:nvPr/>
      </p:nvGrpSpPr>
      <p:grpSpPr>
        <a:xfrm>
          <a:off x="0" y="0"/>
          <a:ext cx="0" cy="0"/>
          <a:chOff x="0" y="0"/>
          <a:chExt cx="0" cy="0"/>
        </a:xfrm>
      </p:grpSpPr>
      <p:pic>
        <p:nvPicPr>
          <p:cNvPr id="29" name="Picture 28" descr="12-0472_10756194_animate_v1b.gif"/>
          <p:cNvPicPr>
            <a:picLocks noChangeAspect="1"/>
          </p:cNvPicPr>
          <p:nvPr userDrawn="1"/>
        </p:nvPicPr>
        <p:blipFill>
          <a:blip r:embed="rId2" cstate="print"/>
          <a:stretch>
            <a:fillRect/>
          </a:stretch>
        </p:blipFill>
        <p:spPr>
          <a:xfrm>
            <a:off x="0" y="0"/>
            <a:ext cx="9144000" cy="6858000"/>
          </a:xfrm>
          <a:prstGeom prst="rect">
            <a:avLst/>
          </a:prstGeom>
        </p:spPr>
      </p:pic>
      <p:pic>
        <p:nvPicPr>
          <p:cNvPr id="13" name="Picture 12" descr="Acc_Sig_wht_pool_rgb.png"/>
          <p:cNvPicPr>
            <a:picLocks noChangeAspect="1"/>
          </p:cNvPicPr>
          <p:nvPr userDrawn="1"/>
        </p:nvPicPr>
        <p:blipFill>
          <a:blip r:embed="rId3" cstate="print"/>
          <a:stretch>
            <a:fillRect/>
          </a:stretch>
        </p:blipFill>
        <p:spPr>
          <a:xfrm>
            <a:off x="457200" y="5765480"/>
            <a:ext cx="2185416" cy="624404"/>
          </a:xfrm>
          <a:prstGeom prst="rect">
            <a:avLst/>
          </a:prstGeom>
        </p:spPr>
      </p:pic>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2200" y="6253605"/>
            <a:ext cx="2528887" cy="171805"/>
          </a:xfrm>
          <a:prstGeom prst="rect">
            <a:avLst/>
          </a:prstGeom>
        </p:spPr>
      </p:pic>
      <p:cxnSp>
        <p:nvCxnSpPr>
          <p:cNvPr id="21" name="Straight Connector 9"/>
          <p:cNvCxnSpPr>
            <a:cxnSpLocks noChangeShapeType="1"/>
          </p:cNvCxnSpPr>
          <p:nvPr userDrawn="1"/>
        </p:nvCxnSpPr>
        <p:spPr bwMode="auto">
          <a:xfrm>
            <a:off x="457200" y="6550025"/>
            <a:ext cx="8686800" cy="0"/>
          </a:xfrm>
          <a:prstGeom prst="line">
            <a:avLst/>
          </a:prstGeom>
          <a:noFill/>
          <a:ln w="12700">
            <a:solidFill>
              <a:schemeClr val="bg1"/>
            </a:solidFill>
            <a:round/>
            <a:headEnd/>
            <a:tailEnd/>
          </a:ln>
        </p:spPr>
      </p:cxnSp>
      <p:sp>
        <p:nvSpPr>
          <p:cNvPr id="22" name="Text Placeholder 32"/>
          <p:cNvSpPr txBox="1">
            <a:spLocks/>
          </p:cNvSpPr>
          <p:nvPr userDrawn="1"/>
        </p:nvSpPr>
        <p:spPr>
          <a:xfrm>
            <a:off x="457200" y="295275"/>
            <a:ext cx="3581402" cy="467562"/>
          </a:xfrm>
          <a:prstGeom prst="rect">
            <a:avLst/>
          </a:prstGeom>
        </p:spPr>
        <p:txBody>
          <a:bodyPr lIns="0"/>
          <a:lstStyle>
            <a:lvl1pPr marL="0" indent="0" algn="l" rtl="0" eaLnBrk="1" fontAlgn="base" hangingPunct="1">
              <a:lnSpc>
                <a:spcPct val="100000"/>
              </a:lnSpc>
              <a:spcBef>
                <a:spcPct val="0"/>
              </a:spcBef>
              <a:spcAft>
                <a:spcPct val="0"/>
              </a:spcAft>
              <a:buFont typeface="Arial" charset="0"/>
              <a:buNone/>
              <a:defRPr lang="en-US" sz="2000" b="0" kern="1200" spc="0" baseline="0" dirty="0" smtClean="0">
                <a:solidFill>
                  <a:schemeClr val="bg1"/>
                </a:solidFill>
                <a:latin typeface="Arial" pitchFamily="34" charset="0"/>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a:defRPr/>
            </a:pPr>
            <a:r>
              <a:rPr sz="1600" b="1">
                <a:solidFill>
                  <a:prstClr val="white"/>
                </a:solidFill>
              </a:rPr>
              <a:t>Milestone: </a:t>
            </a:r>
            <a:r>
              <a:rPr sz="1600" b="1">
                <a:solidFill>
                  <a:srgbClr val="00BBEE"/>
                </a:solidFill>
              </a:rPr>
              <a:t>Manager</a:t>
            </a:r>
          </a:p>
        </p:txBody>
      </p:sp>
      <p:sp>
        <p:nvSpPr>
          <p:cNvPr id="2" name="Title 1"/>
          <p:cNvSpPr>
            <a:spLocks noGrp="1"/>
          </p:cNvSpPr>
          <p:nvPr>
            <p:ph type="ctrTitle" hasCustomPrompt="1"/>
          </p:nvPr>
        </p:nvSpPr>
        <p:spPr>
          <a:xfrm>
            <a:off x="457198" y="713232"/>
            <a:ext cx="5093748" cy="1463040"/>
          </a:xfrm>
          <a:prstGeom prst="rect">
            <a:avLst/>
          </a:prstGeom>
        </p:spPr>
        <p:txBody>
          <a:bodyPr tIns="0" rIns="0" anchor="b" anchorCtr="0">
            <a:noAutofit/>
          </a:bodyPr>
          <a:lstStyle>
            <a:lvl1pPr algn="l">
              <a:lnSpc>
                <a:spcPct val="95000"/>
              </a:lnSpc>
              <a:defRPr sz="3800" b="0" spc="-20" baseline="0">
                <a:solidFill>
                  <a:schemeClr val="bg1"/>
                </a:solidFill>
                <a:latin typeface="Arial" pitchFamily="34" charset="0"/>
                <a:cs typeface="Arial" pitchFamily="34" charset="0"/>
              </a:defRPr>
            </a:lvl1pPr>
          </a:lstStyle>
          <a:p>
            <a:r>
              <a:rPr lang="en-US" dirty="0" smtClean="0"/>
              <a:t>Click to edit Master title style </a:t>
            </a:r>
            <a:endParaRPr lang="en-GB" dirty="0"/>
          </a:p>
        </p:txBody>
      </p:sp>
      <p:sp>
        <p:nvSpPr>
          <p:cNvPr id="23" name="Rectangle 8"/>
          <p:cNvSpPr>
            <a:spLocks noGrp="1" noChangeArrowheads="1"/>
          </p:cNvSpPr>
          <p:nvPr>
            <p:ph type="subTitle" sz="quarter" idx="1"/>
          </p:nvPr>
        </p:nvSpPr>
        <p:spPr>
          <a:xfrm>
            <a:off x="457200" y="2249424"/>
            <a:ext cx="2121408" cy="1763776"/>
          </a:xfrm>
          <a:ln w="9525"/>
        </p:spPr>
        <p:txBody>
          <a:bodyPr lIns="0" tIns="45720" rIns="91440" bIns="45720">
            <a:normAutofit/>
          </a:bodyPr>
          <a:lstStyle>
            <a:lvl1pPr marL="0" indent="0">
              <a:lnSpc>
                <a:spcPct val="95000"/>
              </a:lnSpc>
              <a:spcBef>
                <a:spcPts val="600"/>
              </a:spcBef>
              <a:buFontTx/>
              <a:buNone/>
              <a:defRPr sz="2400" b="0">
                <a:solidFill>
                  <a:schemeClr val="bg1"/>
                </a:solidFill>
              </a:defRPr>
            </a:lvl1pPr>
          </a:lstStyle>
          <a:p>
            <a:r>
              <a:rPr lang="en-US" dirty="0" smtClean="0"/>
              <a:t>Click to edit Master subtitle style</a:t>
            </a:r>
            <a:endParaRPr lang="en-US" dirty="0"/>
          </a:p>
        </p:txBody>
      </p:sp>
      <p:pic>
        <p:nvPicPr>
          <p:cNvPr id="25" name="Picture 24" descr="ACC_Greater_Than_Lockup_white_chrome_rgb.png"/>
          <p:cNvPicPr>
            <a:picLocks noChangeAspect="1"/>
          </p:cNvPicPr>
          <p:nvPr userDrawn="1"/>
        </p:nvPicPr>
        <p:blipFill>
          <a:blip r:embed="rId5" cstate="print"/>
          <a:stretch>
            <a:fillRect/>
          </a:stretch>
        </p:blipFill>
        <p:spPr>
          <a:xfrm>
            <a:off x="5636510" y="2011680"/>
            <a:ext cx="3072384" cy="2068481"/>
          </a:xfrm>
          <a:prstGeom prst="rect">
            <a:avLst/>
          </a:prstGeom>
        </p:spPr>
      </p:pic>
      <p:pic>
        <p:nvPicPr>
          <p:cNvPr id="10" name="Picture 9" descr="ACC_Greater_Than_Lockup_white_pool_rgb.png"/>
          <p:cNvPicPr>
            <a:picLocks noChangeAspect="1"/>
          </p:cNvPicPr>
          <p:nvPr userDrawn="1"/>
        </p:nvPicPr>
        <p:blipFill>
          <a:blip r:embed="rId6" cstate="print"/>
          <a:stretch>
            <a:fillRect/>
          </a:stretch>
        </p:blipFill>
        <p:spPr>
          <a:xfrm>
            <a:off x="5636510" y="2011680"/>
            <a:ext cx="3072384" cy="2068481"/>
          </a:xfrm>
          <a:prstGeom prst="rect">
            <a:avLst/>
          </a:prstGeom>
        </p:spPr>
      </p:pic>
    </p:spTree>
    <p:extLst>
      <p:ext uri="{BB962C8B-B14F-4D97-AF65-F5344CB8AC3E}">
        <p14:creationId xmlns:p14="http://schemas.microsoft.com/office/powerpoint/2010/main" val="2389004845"/>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192024"/>
            <a:ext cx="8355013" cy="758952"/>
          </a:xfrm>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57200" y="6501384"/>
            <a:ext cx="4114800" cy="230832"/>
          </a:xfrm>
        </p:spPr>
        <p:txBody>
          <a:bodyPr/>
          <a:lstStyle/>
          <a:p>
            <a:pPr>
              <a:defRPr/>
            </a:pPr>
            <a:r>
              <a:rPr lang="en-US" dirty="0" smtClean="0"/>
              <a:t>Copyright © 2015 </a:t>
            </a:r>
            <a:r>
              <a:rPr dirty="0" smtClean="0"/>
              <a:t>Accenture. All rights reserved.</a:t>
            </a:r>
            <a:endParaRPr dirty="0"/>
          </a:p>
        </p:txBody>
      </p:sp>
      <p:sp>
        <p:nvSpPr>
          <p:cNvPr id="6" name="Text Placeholder 5"/>
          <p:cNvSpPr>
            <a:spLocks noGrp="1"/>
          </p:cNvSpPr>
          <p:nvPr>
            <p:ph type="body" sz="quarter" idx="12"/>
          </p:nvPr>
        </p:nvSpPr>
        <p:spPr>
          <a:xfrm>
            <a:off x="457200" y="1124712"/>
            <a:ext cx="8355014" cy="53309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696619926"/>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2 columns of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92024"/>
            <a:ext cx="8355013" cy="758952"/>
          </a:xfrm>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57200" y="6501384"/>
            <a:ext cx="4114800" cy="230832"/>
          </a:xfrm>
        </p:spPr>
        <p:txBody>
          <a:bodyPr/>
          <a:lstStyle/>
          <a:p>
            <a:pPr>
              <a:defRPr/>
            </a:pPr>
            <a:r>
              <a:rPr lang="en-US" dirty="0" smtClean="0"/>
              <a:t>Copyright © 2015 </a:t>
            </a:r>
            <a:r>
              <a:rPr dirty="0" smtClean="0"/>
              <a:t>Accenture. All rights reserved.</a:t>
            </a:r>
            <a:endParaRPr dirty="0"/>
          </a:p>
        </p:txBody>
      </p:sp>
      <p:sp>
        <p:nvSpPr>
          <p:cNvPr id="6" name="Text Placeholder 5"/>
          <p:cNvSpPr>
            <a:spLocks noGrp="1"/>
          </p:cNvSpPr>
          <p:nvPr>
            <p:ph type="body" sz="quarter" idx="12"/>
          </p:nvPr>
        </p:nvSpPr>
        <p:spPr>
          <a:xfrm>
            <a:off x="457200" y="1124712"/>
            <a:ext cx="4023360" cy="53309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5"/>
          <p:cNvSpPr>
            <a:spLocks noGrp="1"/>
          </p:cNvSpPr>
          <p:nvPr>
            <p:ph type="body" sz="quarter" idx="13"/>
          </p:nvPr>
        </p:nvSpPr>
        <p:spPr>
          <a:xfrm>
            <a:off x="4734878" y="1124712"/>
            <a:ext cx="4023360" cy="53309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112275818"/>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57200" y="6501384"/>
            <a:ext cx="4114800" cy="230832"/>
          </a:xfrm>
        </p:spPr>
        <p:txBody>
          <a:bodyPr/>
          <a:lstStyle/>
          <a:p>
            <a:pPr>
              <a:defRPr/>
            </a:pPr>
            <a:r>
              <a:rPr lang="en-US" dirty="0" smtClean="0"/>
              <a:t>Copyright © 2015 </a:t>
            </a:r>
            <a:r>
              <a:rPr dirty="0" smtClean="0"/>
              <a:t>Accenture. All rights reserved.</a:t>
            </a:r>
            <a:endParaRPr dirty="0"/>
          </a:p>
        </p:txBody>
      </p:sp>
      <p:sp>
        <p:nvSpPr>
          <p:cNvPr id="5"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591042754"/>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black">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57200" y="6501384"/>
            <a:ext cx="4114800" cy="230832"/>
          </a:xfrm>
        </p:spPr>
        <p:txBody>
          <a:bodyPr/>
          <a:lstStyle/>
          <a:p>
            <a:pPr>
              <a:defRPr/>
            </a:pPr>
            <a:r>
              <a:rPr lang="en-US" dirty="0" smtClean="0"/>
              <a:t>Copyright © 2015 </a:t>
            </a:r>
            <a:r>
              <a:rPr dirty="0" smtClean="0"/>
              <a:t>Accenture. All rights reserved.</a:t>
            </a:r>
            <a:endParaRPr dirty="0"/>
          </a:p>
        </p:txBody>
      </p:sp>
      <p:sp>
        <p:nvSpPr>
          <p:cNvPr id="5"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770719356"/>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6"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7"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637532893"/>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ubtitle &amp; 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192024"/>
            <a:ext cx="8355013" cy="758952"/>
          </a:xfrm>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57201" y="6501384"/>
            <a:ext cx="4114800" cy="230832"/>
          </a:xfrm>
        </p:spPr>
        <p:txBody>
          <a:bodyPr/>
          <a:lstStyle/>
          <a:p>
            <a:pPr>
              <a:defRPr/>
            </a:pPr>
            <a:r>
              <a:rPr lang="en-US" dirty="0" smtClean="0"/>
              <a:t>Copyright © 2015 </a:t>
            </a:r>
            <a:r>
              <a:rPr dirty="0" smtClean="0"/>
              <a:t>Accenture. All rights reserved.</a:t>
            </a:r>
            <a:endParaRPr dirty="0"/>
          </a:p>
        </p:txBody>
      </p:sp>
      <p:sp>
        <p:nvSpPr>
          <p:cNvPr id="6" name="Text Placeholder 5"/>
          <p:cNvSpPr>
            <a:spLocks noGrp="1"/>
          </p:cNvSpPr>
          <p:nvPr>
            <p:ph type="body" sz="quarter" idx="12"/>
          </p:nvPr>
        </p:nvSpPr>
        <p:spPr>
          <a:xfrm>
            <a:off x="457200" y="1590674"/>
            <a:ext cx="8355014" cy="486498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3"/>
          </p:nvPr>
        </p:nvSpPr>
        <p:spPr>
          <a:xfrm>
            <a:off x="457200" y="1124712"/>
            <a:ext cx="8355014" cy="430887"/>
          </a:xfrm>
        </p:spPr>
        <p:txBody>
          <a:bodyPr wrap="square">
            <a:spAutoFit/>
          </a:bodyPr>
          <a:lstStyle>
            <a:lvl1pPr>
              <a:defRPr>
                <a:solidFill>
                  <a:schemeClr val="accent2"/>
                </a:solidFill>
              </a:defRPr>
            </a:lvl1pPr>
          </a:lstStyle>
          <a:p>
            <a:pPr lvl="0"/>
            <a:r>
              <a:rPr lang="en-US" dirty="0" smtClean="0"/>
              <a:t>Click to edit Master text styles</a:t>
            </a:r>
          </a:p>
        </p:txBody>
      </p:sp>
      <p:sp>
        <p:nvSpPr>
          <p:cNvPr id="7"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738081236"/>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192024"/>
            <a:ext cx="8355013" cy="758952"/>
          </a:xfrm>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57201" y="6501384"/>
            <a:ext cx="4114800" cy="230832"/>
          </a:xfrm>
        </p:spPr>
        <p:txBody>
          <a:bodyPr/>
          <a:lstStyle/>
          <a:p>
            <a:pPr>
              <a:defRPr/>
            </a:pPr>
            <a:r>
              <a:rPr lang="en-US" dirty="0" smtClean="0"/>
              <a:t>Copyright © 2015 </a:t>
            </a:r>
            <a:r>
              <a:rPr dirty="0" smtClean="0"/>
              <a:t>Accenture. All rights reserved.</a:t>
            </a:r>
            <a:endParaRPr dirty="0"/>
          </a:p>
        </p:txBody>
      </p:sp>
      <p:sp>
        <p:nvSpPr>
          <p:cNvPr id="8" name="Text Placeholder 7"/>
          <p:cNvSpPr>
            <a:spLocks noGrp="1"/>
          </p:cNvSpPr>
          <p:nvPr>
            <p:ph type="body" sz="quarter" idx="13"/>
          </p:nvPr>
        </p:nvSpPr>
        <p:spPr>
          <a:xfrm>
            <a:off x="457200" y="1124712"/>
            <a:ext cx="8355014" cy="430887"/>
          </a:xfrm>
        </p:spPr>
        <p:txBody>
          <a:bodyPr wrap="square">
            <a:spAutoFit/>
          </a:bodyPr>
          <a:lstStyle>
            <a:lvl1pPr>
              <a:defRPr>
                <a:solidFill>
                  <a:schemeClr val="accent2"/>
                </a:solidFill>
              </a:defRPr>
            </a:lvl1pPr>
          </a:lstStyle>
          <a:p>
            <a:pPr lvl="0"/>
            <a:r>
              <a:rPr lang="en-US" dirty="0" smtClean="0"/>
              <a:t>Click to edit Master text styles</a:t>
            </a:r>
          </a:p>
        </p:txBody>
      </p:sp>
      <p:sp>
        <p:nvSpPr>
          <p:cNvPr id="6"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80416825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75970" name="think-cell Slide" r:id="rId9" imgW="360" imgH="360" progId="TCLayout.ActiveDocument.1">
                  <p:embed/>
                </p:oleObj>
              </mc:Choice>
              <mc:Fallback>
                <p:oleObj name="think-cell Slide" r:id="rId9" imgW="360" imgH="360" progId="TCLayout.ActiveDocument.1">
                  <p:embed/>
                  <p:pic>
                    <p:nvPicPr>
                      <p:cNvPr id="0" name="Picture 2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Inhaltsplatzhalter 2"/>
          <p:cNvSpPr>
            <a:spLocks noGrp="1"/>
          </p:cNvSpPr>
          <p:nvPr>
            <p:ph idx="1"/>
            <p:custDataLst>
              <p:tags r:id="rId3"/>
            </p:custDataLst>
          </p:nvPr>
        </p:nvSpPr>
        <p:spPr>
          <a:xfrm>
            <a:off x="447675" y="1748831"/>
            <a:ext cx="8445428" cy="4632920"/>
          </a:xfrm>
          <a:prstGeom prst="rect">
            <a:avLst/>
          </a:prstGeom>
          <a:noFill/>
          <a:ln w="12700">
            <a:noFill/>
            <a:miter lim="800000"/>
            <a:headEnd/>
            <a:tailEnd/>
          </a:ln>
        </p:spPr>
        <p:txBody>
          <a:bodyPr vert="horz" wrap="square" lIns="0" tIns="36000" rIns="0" bIns="0" numCol="1" anchor="t" anchorCtr="0" compatLnSpc="1">
            <a:prstTxWarp prst="textNoShape">
              <a:avLst/>
            </a:prstTxWarp>
          </a:bodyPr>
          <a:lstStyle>
            <a:lvl1pPr marL="180000" indent="-179388" algn="l" rtl="0" eaLnBrk="1" fontAlgn="base" hangingPunct="1">
              <a:spcBef>
                <a:spcPts val="800"/>
              </a:spcBef>
              <a:spcAft>
                <a:spcPct val="0"/>
              </a:spcAft>
              <a:buClr>
                <a:schemeClr val="tx1"/>
              </a:buClr>
              <a:buFont typeface="Arial" pitchFamily="34" charset="0"/>
              <a:buChar char="•"/>
              <a:defRPr lang="de-DE" sz="1800" dirty="0" smtClean="0">
                <a:solidFill>
                  <a:schemeClr val="tx1"/>
                </a:solidFill>
                <a:latin typeface="+mn-lt"/>
                <a:ea typeface="+mn-ea"/>
                <a:cs typeface="+mn-cs"/>
              </a:defRPr>
            </a:lvl1pPr>
            <a:lvl2pPr marL="360000" indent="-179388" algn="l" rtl="0" eaLnBrk="1" fontAlgn="base" hangingPunct="1">
              <a:spcBef>
                <a:spcPts val="800"/>
              </a:spcBef>
              <a:spcAft>
                <a:spcPct val="0"/>
              </a:spcAft>
              <a:buClr>
                <a:schemeClr val="tx1"/>
              </a:buClr>
              <a:buFont typeface="Arial" pitchFamily="34" charset="0"/>
              <a:buChar char="–"/>
              <a:defRPr lang="de-DE" sz="1600" dirty="0" smtClean="0">
                <a:solidFill>
                  <a:schemeClr val="tx1"/>
                </a:solidFill>
                <a:latin typeface="+mn-lt"/>
                <a:ea typeface="+mn-ea"/>
                <a:cs typeface="+mn-cs"/>
              </a:defRPr>
            </a:lvl2pPr>
            <a:lvl3pPr marL="541338" indent="-179388" algn="l" rtl="0" eaLnBrk="1" fontAlgn="base" hangingPunct="1">
              <a:spcBef>
                <a:spcPts val="800"/>
              </a:spcBef>
              <a:spcAft>
                <a:spcPct val="0"/>
              </a:spcAft>
              <a:buClr>
                <a:schemeClr val="tx1"/>
              </a:buClr>
              <a:buFont typeface="Arial" pitchFamily="34" charset="0"/>
              <a:buChar char="•"/>
              <a:defRPr lang="de-DE" sz="1400" dirty="0" smtClean="0">
                <a:solidFill>
                  <a:schemeClr val="tx1"/>
                </a:solidFill>
                <a:latin typeface="+mn-lt"/>
                <a:ea typeface="+mn-ea"/>
                <a:cs typeface="+mn-cs"/>
              </a:defRPr>
            </a:lvl3pPr>
            <a:lvl4pPr marL="720000" indent="-179388" algn="l" rtl="0" eaLnBrk="1" fontAlgn="base" hangingPunct="1">
              <a:spcBef>
                <a:spcPts val="800"/>
              </a:spcBef>
              <a:spcAft>
                <a:spcPct val="0"/>
              </a:spcAft>
              <a:buClr>
                <a:schemeClr val="tx1"/>
              </a:buClr>
              <a:buFont typeface="Arial" pitchFamily="34" charset="0"/>
              <a:defRPr lang="de-DE" sz="1200" dirty="0" smtClean="0">
                <a:solidFill>
                  <a:schemeClr val="tx1"/>
                </a:solidFill>
                <a:latin typeface="+mn-lt"/>
                <a:ea typeface="+mn-ea"/>
                <a:cs typeface="+mn-cs"/>
              </a:defRPr>
            </a:lvl4pPr>
            <a:lvl5pPr marL="900000" indent="-179388" algn="l" rtl="0" eaLnBrk="1" fontAlgn="base" hangingPunct="1">
              <a:spcBef>
                <a:spcPts val="800"/>
              </a:spcBef>
              <a:spcAft>
                <a:spcPct val="0"/>
              </a:spcAft>
              <a:buClr>
                <a:schemeClr val="tx1"/>
              </a:buClr>
              <a:buFont typeface="Arial" pitchFamily="34" charset="0"/>
              <a:defRPr lang="de-DE" sz="1100" dirty="0">
                <a:solidFill>
                  <a:schemeClr val="tx1"/>
                </a:solidFill>
                <a:latin typeface="+mn-lt"/>
                <a:ea typeface="+mn-ea"/>
                <a:cs typeface="+mn-cs"/>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platzhalter 2"/>
          <p:cNvSpPr>
            <a:spLocks noGrp="1"/>
          </p:cNvSpPr>
          <p:nvPr>
            <p:ph type="body" idx="13"/>
            <p:custDataLst>
              <p:tags r:id="rId4"/>
            </p:custDataLst>
          </p:nvPr>
        </p:nvSpPr>
        <p:spPr>
          <a:xfrm>
            <a:off x="447675" y="1139961"/>
            <a:ext cx="8444888" cy="416831"/>
          </a:xfrm>
          <a:prstGeom prst="rect">
            <a:avLst/>
          </a:prstGeom>
          <a:noFill/>
        </p:spPr>
        <p:txBody>
          <a:bodyPr wrap="square" lIns="0" tIns="72000" rIns="0" bIns="36000">
            <a:spAutoFit/>
          </a:bodyPr>
          <a:lstStyle>
            <a:lvl1pPr marL="0" indent="0">
              <a:buNone/>
              <a:defRPr lang="de-DE" sz="2000" b="0" dirty="0" smtClean="0">
                <a:solidFill>
                  <a:srgbClr val="015274"/>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176213" lvl="0" indent="-176213" algn="l" rtl="0" eaLnBrk="1" fontAlgn="base" hangingPunct="1">
              <a:spcBef>
                <a:spcPts val="800"/>
              </a:spcBef>
              <a:spcAft>
                <a:spcPct val="0"/>
              </a:spcAft>
              <a:buClr>
                <a:schemeClr val="tx1"/>
              </a:buClr>
              <a:buFontTx/>
              <a:buNone/>
            </a:pPr>
            <a:r>
              <a:rPr lang="en-US" noProof="0" smtClean="0"/>
              <a:t>Click to edit Master text styles</a:t>
            </a:r>
          </a:p>
        </p:txBody>
      </p:sp>
      <p:sp>
        <p:nvSpPr>
          <p:cNvPr id="10" name="Titel 9"/>
          <p:cNvSpPr>
            <a:spLocks noGrp="1"/>
          </p:cNvSpPr>
          <p:nvPr>
            <p:ph type="title"/>
            <p:custDataLst>
              <p:tags r:id="rId5"/>
            </p:custDataLst>
          </p:nvPr>
        </p:nvSpPr>
        <p:spPr bwMode="auto">
          <a:xfrm>
            <a:off x="447675" y="73941"/>
            <a:ext cx="8445500" cy="962379"/>
          </a:xfrm>
        </p:spPr>
        <p:txBody>
          <a:bodyPr lIns="0" tIns="0" rIns="0" bIns="0"/>
          <a:lstStyle>
            <a:lvl1pPr>
              <a:defRPr sz="2400">
                <a:latin typeface="+mn-lt"/>
              </a:defRPr>
            </a:lvl1pPr>
          </a:lstStyle>
          <a:p>
            <a:r>
              <a:rPr lang="en-US" noProof="0" smtClean="0"/>
              <a:t>Click to edit Master title style</a:t>
            </a:r>
            <a:endParaRPr lang="en-US" noProof="0" dirty="0"/>
          </a:p>
        </p:txBody>
      </p:sp>
      <p:sp>
        <p:nvSpPr>
          <p:cNvPr id="6" name="Footer Placeholder 3"/>
          <p:cNvSpPr>
            <a:spLocks noGrp="1"/>
          </p:cNvSpPr>
          <p:nvPr>
            <p:ph type="ftr" sz="quarter" idx="3"/>
            <p:custDataLst>
              <p:tags r:id="rId6"/>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2015 Accenture. All rights reserved.</a:t>
            </a:r>
            <a:endParaRPr lang="en-US" dirty="0">
              <a:solidFill>
                <a:srgbClr val="666666"/>
              </a:solidFill>
            </a:endParaRPr>
          </a:p>
        </p:txBody>
      </p:sp>
      <p:sp>
        <p:nvSpPr>
          <p:cNvPr id="7" name="Slide Number Placeholder 4"/>
          <p:cNvSpPr>
            <a:spLocks noGrp="1"/>
          </p:cNvSpPr>
          <p:nvPr>
            <p:ph type="sldNum" sz="quarter" idx="4"/>
            <p:custDataLst>
              <p:tags r:id="rId7"/>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14225021"/>
      </p:ext>
    </p:extLst>
  </p:cSld>
  <p:clrMapOvr>
    <a:masterClrMapping/>
  </p:clrMapOvr>
  <p:timing>
    <p:tnLst>
      <p:par>
        <p:cTn id="1" dur="indefinite" restart="never" nodeType="tmRoot"/>
      </p:par>
    </p:tnLst>
  </p:timing>
  <p:hf hd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ubtitle, and 2 columns of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92024"/>
            <a:ext cx="8355013" cy="758952"/>
          </a:xfrm>
        </p:spPr>
        <p:txBody>
          <a:bodyPr/>
          <a:lstStyle/>
          <a:p>
            <a:r>
              <a:rPr lang="en-US" dirty="0" smtClean="0"/>
              <a:t>Click to edit Master title style</a:t>
            </a:r>
            <a:endParaRPr lang="en-US" dirty="0"/>
          </a:p>
        </p:txBody>
      </p:sp>
      <p:sp>
        <p:nvSpPr>
          <p:cNvPr id="4" name="Footer Placeholder 3"/>
          <p:cNvSpPr>
            <a:spLocks noGrp="1"/>
          </p:cNvSpPr>
          <p:nvPr>
            <p:ph type="ftr" sz="quarter" idx="11"/>
          </p:nvPr>
        </p:nvSpPr>
        <p:spPr>
          <a:xfrm>
            <a:off x="457201" y="6501384"/>
            <a:ext cx="4114800" cy="230832"/>
          </a:xfrm>
        </p:spPr>
        <p:txBody>
          <a:bodyPr/>
          <a:lstStyle/>
          <a:p>
            <a:pPr>
              <a:defRPr/>
            </a:pPr>
            <a:r>
              <a:rPr lang="en-US" dirty="0" smtClean="0"/>
              <a:t>Copyright © 2015 </a:t>
            </a:r>
            <a:r>
              <a:rPr dirty="0" smtClean="0"/>
              <a:t>Accenture. All rights reserved.</a:t>
            </a:r>
            <a:endParaRPr dirty="0"/>
          </a:p>
        </p:txBody>
      </p:sp>
      <p:sp>
        <p:nvSpPr>
          <p:cNvPr id="6" name="Text Placeholder 5"/>
          <p:cNvSpPr>
            <a:spLocks noGrp="1"/>
          </p:cNvSpPr>
          <p:nvPr>
            <p:ph type="body" sz="quarter" idx="12"/>
          </p:nvPr>
        </p:nvSpPr>
        <p:spPr>
          <a:xfrm>
            <a:off x="457200" y="1590674"/>
            <a:ext cx="4023360" cy="486498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3"/>
          </p:nvPr>
        </p:nvSpPr>
        <p:spPr>
          <a:xfrm>
            <a:off x="457200" y="1124712"/>
            <a:ext cx="8355014" cy="430887"/>
          </a:xfrm>
        </p:spPr>
        <p:txBody>
          <a:bodyPr wrap="square">
            <a:spAutoFit/>
          </a:bodyPr>
          <a:lstStyle>
            <a:lvl1pPr>
              <a:defRPr>
                <a:solidFill>
                  <a:schemeClr val="accent2"/>
                </a:solidFill>
              </a:defRPr>
            </a:lvl1pPr>
          </a:lstStyle>
          <a:p>
            <a:pPr lvl="0"/>
            <a:r>
              <a:rPr lang="en-US" dirty="0" smtClean="0"/>
              <a:t>Click to edit Master text styles</a:t>
            </a:r>
          </a:p>
        </p:txBody>
      </p:sp>
      <p:sp>
        <p:nvSpPr>
          <p:cNvPr id="7" name="Text Placeholder 5"/>
          <p:cNvSpPr>
            <a:spLocks noGrp="1"/>
          </p:cNvSpPr>
          <p:nvPr>
            <p:ph type="body" sz="quarter" idx="14"/>
          </p:nvPr>
        </p:nvSpPr>
        <p:spPr>
          <a:xfrm>
            <a:off x="4734878" y="1590674"/>
            <a:ext cx="4023360" cy="486498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137887200"/>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4"/>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sp>
        <p:nvSpPr>
          <p:cNvPr id="2" name="Title 1"/>
          <p:cNvSpPr>
            <a:spLocks noGrp="1"/>
          </p:cNvSpPr>
          <p:nvPr>
            <p:ph type="title"/>
          </p:nvPr>
        </p:nvSpPr>
        <p:spPr>
          <a:xfrm>
            <a:off x="399950" y="444501"/>
            <a:ext cx="8395094" cy="5526088"/>
          </a:xfrm>
        </p:spPr>
        <p:txBody>
          <a:bodyPr anchor="b" anchorCtr="0"/>
          <a:lstStyle>
            <a:lvl1pPr algn="l">
              <a:lnSpc>
                <a:spcPct val="80000"/>
              </a:lnSpc>
              <a:defRPr sz="9400" b="0" cap="none" spc="-100" baseline="0">
                <a:solidFill>
                  <a:schemeClr val="bg1"/>
                </a:solidFill>
              </a:defRPr>
            </a:lvl1pPr>
          </a:lstStyle>
          <a:p>
            <a:r>
              <a:rPr lang="en-US" dirty="0" smtClean="0"/>
              <a:t>Click to edit Master title style</a:t>
            </a:r>
            <a:endParaRPr lang="en-US" dirty="0"/>
          </a:p>
        </p:txBody>
      </p:sp>
      <p:sp>
        <p:nvSpPr>
          <p:cNvPr id="7" name="Footer Placeholder 3"/>
          <p:cNvSpPr>
            <a:spLocks noGrp="1"/>
          </p:cNvSpPr>
          <p:nvPr>
            <p:ph type="ftr" sz="quarter" idx="11"/>
          </p:nvPr>
        </p:nvSpPr>
        <p:spPr>
          <a:xfrm>
            <a:off x="457200" y="6501384"/>
            <a:ext cx="3840480" cy="230832"/>
          </a:xfrm>
        </p:spPr>
        <p:txBody>
          <a:bodyPr/>
          <a:lstStyle>
            <a:lvl1pPr>
              <a:defRPr>
                <a:solidFill>
                  <a:schemeClr val="tx1"/>
                </a:solidFill>
              </a:defRPr>
            </a:lvl1pPr>
          </a:lstStyle>
          <a:p>
            <a:pPr>
              <a:defRPr/>
            </a:pPr>
            <a:r>
              <a:rPr lang="en-US" dirty="0" smtClean="0">
                <a:solidFill>
                  <a:prstClr val="black"/>
                </a:solidFill>
              </a:rPr>
              <a:t>Copyright © 2015 </a:t>
            </a:r>
            <a:r>
              <a:rPr dirty="0" smtClean="0">
                <a:solidFill>
                  <a:prstClr val="black"/>
                </a:solidFill>
              </a:rPr>
              <a:t>Accenture. All rights reserved.</a:t>
            </a:r>
            <a:endParaRPr dirty="0">
              <a:solidFill>
                <a:prstClr val="black"/>
              </a:solidFill>
            </a:endParaRPr>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157998750"/>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1_Section Header">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sp>
        <p:nvSpPr>
          <p:cNvPr id="2" name="Title 1"/>
          <p:cNvSpPr>
            <a:spLocks noGrp="1"/>
          </p:cNvSpPr>
          <p:nvPr>
            <p:ph type="title"/>
          </p:nvPr>
        </p:nvSpPr>
        <p:spPr>
          <a:xfrm>
            <a:off x="399950" y="444501"/>
            <a:ext cx="8395094" cy="5526088"/>
          </a:xfrm>
        </p:spPr>
        <p:txBody>
          <a:bodyPr anchor="b" anchorCtr="0"/>
          <a:lstStyle>
            <a:lvl1pPr algn="l">
              <a:lnSpc>
                <a:spcPct val="80000"/>
              </a:lnSpc>
              <a:defRPr sz="9400" b="0" cap="none" spc="-100" baseline="0">
                <a:solidFill>
                  <a:schemeClr val="bg1"/>
                </a:solidFill>
              </a:defRPr>
            </a:lvl1pPr>
          </a:lstStyle>
          <a:p>
            <a:r>
              <a:rPr lang="en-US" dirty="0" smtClean="0"/>
              <a:t>Click to edit Master title style</a:t>
            </a:r>
            <a:endParaRPr lang="en-US" dirty="0"/>
          </a:p>
        </p:txBody>
      </p:sp>
      <p:sp>
        <p:nvSpPr>
          <p:cNvPr id="7"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96275330"/>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2_Section Header">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sp>
        <p:nvSpPr>
          <p:cNvPr id="2" name="Title 1"/>
          <p:cNvSpPr>
            <a:spLocks noGrp="1"/>
          </p:cNvSpPr>
          <p:nvPr>
            <p:ph type="title"/>
          </p:nvPr>
        </p:nvSpPr>
        <p:spPr>
          <a:xfrm>
            <a:off x="399950" y="444501"/>
            <a:ext cx="8395094" cy="5526088"/>
          </a:xfrm>
        </p:spPr>
        <p:txBody>
          <a:bodyPr anchor="b" anchorCtr="0"/>
          <a:lstStyle>
            <a:lvl1pPr algn="l">
              <a:lnSpc>
                <a:spcPct val="80000"/>
              </a:lnSpc>
              <a:defRPr sz="9400" b="0" cap="none" spc="-100" baseline="0">
                <a:solidFill>
                  <a:schemeClr val="bg1"/>
                </a:solidFill>
              </a:defRPr>
            </a:lvl1pPr>
          </a:lstStyle>
          <a:p>
            <a:r>
              <a:rPr lang="en-US" dirty="0" smtClean="0"/>
              <a:t>Click to edit Master title style</a:t>
            </a:r>
            <a:endParaRPr lang="en-US" dirty="0"/>
          </a:p>
        </p:txBody>
      </p:sp>
      <p:sp>
        <p:nvSpPr>
          <p:cNvPr id="7" name="Footer Placeholder 3"/>
          <p:cNvSpPr>
            <a:spLocks noGrp="1"/>
          </p:cNvSpPr>
          <p:nvPr>
            <p:ph type="ftr" sz="quarter" idx="11"/>
          </p:nvPr>
        </p:nvSpPr>
        <p:spPr>
          <a:xfrm>
            <a:off x="457200" y="6501384"/>
            <a:ext cx="3840480" cy="230832"/>
          </a:xfrm>
        </p:spPr>
        <p:txBody>
          <a:bodyPr/>
          <a:lstStyle>
            <a:lvl1pPr>
              <a:defRPr>
                <a:solidFill>
                  <a:schemeClr val="bg1"/>
                </a:solidFill>
              </a:defRPr>
            </a:lvl1pPr>
          </a:lstStyle>
          <a:p>
            <a:pPr>
              <a:defRPr/>
            </a:pPr>
            <a:r>
              <a:rPr lang="en-US" dirty="0" smtClean="0">
                <a:solidFill>
                  <a:prstClr val="white"/>
                </a:solidFill>
              </a:rPr>
              <a:t>Copyright © 2015 </a:t>
            </a:r>
            <a:r>
              <a:rPr dirty="0" smtClean="0">
                <a:solidFill>
                  <a:prstClr val="white"/>
                </a:solidFill>
              </a:rPr>
              <a:t>Accenture. All rights reserved.</a:t>
            </a:r>
            <a:endParaRPr dirty="0">
              <a:solidFill>
                <a:prstClr val="white"/>
              </a:solidFill>
            </a:endParaRPr>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bg1"/>
                </a:solidFill>
              </a:defRPr>
            </a:lvl1pPr>
          </a:lstStyle>
          <a:p>
            <a:pPr>
              <a:defRPr/>
            </a:pPr>
            <a:r>
              <a:rPr lang="en-US" dirty="0" smtClean="0">
                <a:solidFill>
                  <a:prstClr val="white"/>
                </a:solidFill>
              </a:rPr>
              <a:t>  </a:t>
            </a:r>
            <a:fld id="{90CBDC3A-D49F-4631-A8C7-55D59B33E5F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4210245544"/>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3_Section Header">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sp>
        <p:nvSpPr>
          <p:cNvPr id="2" name="Title 1"/>
          <p:cNvSpPr>
            <a:spLocks noGrp="1"/>
          </p:cNvSpPr>
          <p:nvPr>
            <p:ph type="title"/>
          </p:nvPr>
        </p:nvSpPr>
        <p:spPr>
          <a:xfrm>
            <a:off x="399950" y="444501"/>
            <a:ext cx="8395094" cy="5526088"/>
          </a:xfrm>
        </p:spPr>
        <p:txBody>
          <a:bodyPr anchor="b" anchorCtr="0"/>
          <a:lstStyle>
            <a:lvl1pPr algn="l">
              <a:lnSpc>
                <a:spcPct val="80000"/>
              </a:lnSpc>
              <a:defRPr sz="9400" b="0" cap="none" spc="-100" baseline="0">
                <a:solidFill>
                  <a:schemeClr val="bg1"/>
                </a:solidFill>
              </a:defRPr>
            </a:lvl1pPr>
          </a:lstStyle>
          <a:p>
            <a:r>
              <a:rPr lang="en-US" dirty="0" smtClean="0"/>
              <a:t>Click to edit Master title style</a:t>
            </a:r>
            <a:endParaRPr lang="en-US" dirty="0"/>
          </a:p>
        </p:txBody>
      </p:sp>
      <p:sp>
        <p:nvSpPr>
          <p:cNvPr id="7" name="Footer Placeholder 3"/>
          <p:cNvSpPr>
            <a:spLocks noGrp="1"/>
          </p:cNvSpPr>
          <p:nvPr>
            <p:ph type="ftr" sz="quarter" idx="11"/>
          </p:nvPr>
        </p:nvSpPr>
        <p:spPr>
          <a:xfrm>
            <a:off x="457200" y="6501384"/>
            <a:ext cx="3840480" cy="230832"/>
          </a:xfrm>
        </p:spPr>
        <p:txBody>
          <a:bodyPr/>
          <a:lstStyle>
            <a:lvl1pPr>
              <a:defRPr>
                <a:solidFill>
                  <a:schemeClr val="bg1"/>
                </a:solidFill>
              </a:defRPr>
            </a:lvl1pPr>
          </a:lstStyle>
          <a:p>
            <a:pPr>
              <a:defRPr/>
            </a:pPr>
            <a:r>
              <a:rPr lang="en-US" dirty="0" smtClean="0">
                <a:solidFill>
                  <a:prstClr val="white"/>
                </a:solidFill>
              </a:rPr>
              <a:t>Copyright © 2015 </a:t>
            </a:r>
            <a:r>
              <a:rPr dirty="0" smtClean="0">
                <a:solidFill>
                  <a:prstClr val="white"/>
                </a:solidFill>
              </a:rPr>
              <a:t>Accenture. All rights reserved.</a:t>
            </a:r>
            <a:endParaRPr dirty="0">
              <a:solidFill>
                <a:prstClr val="white"/>
              </a:solidFill>
            </a:endParaRPr>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bg1"/>
                </a:solidFill>
              </a:defRPr>
            </a:lvl1pPr>
          </a:lstStyle>
          <a:p>
            <a:pPr>
              <a:defRPr/>
            </a:pPr>
            <a:r>
              <a:rPr lang="en-US" dirty="0" smtClean="0">
                <a:solidFill>
                  <a:prstClr val="white"/>
                </a:solidFill>
              </a:rPr>
              <a:t>  </a:t>
            </a:r>
            <a:fld id="{90CBDC3A-D49F-4631-A8C7-55D59B33E5F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782420309"/>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4_Section Header">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sp>
        <p:nvSpPr>
          <p:cNvPr id="2" name="Title 1"/>
          <p:cNvSpPr>
            <a:spLocks noGrp="1"/>
          </p:cNvSpPr>
          <p:nvPr>
            <p:ph type="title"/>
          </p:nvPr>
        </p:nvSpPr>
        <p:spPr>
          <a:xfrm>
            <a:off x="399950" y="444501"/>
            <a:ext cx="8395094" cy="5526088"/>
          </a:xfrm>
        </p:spPr>
        <p:txBody>
          <a:bodyPr anchor="b" anchorCtr="0"/>
          <a:lstStyle>
            <a:lvl1pPr algn="l">
              <a:lnSpc>
                <a:spcPct val="80000"/>
              </a:lnSpc>
              <a:defRPr sz="9400" b="0" cap="none" spc="-100" baseline="0">
                <a:solidFill>
                  <a:schemeClr val="bg1"/>
                </a:solidFill>
              </a:defRPr>
            </a:lvl1pPr>
          </a:lstStyle>
          <a:p>
            <a:r>
              <a:rPr lang="en-US" dirty="0" smtClean="0"/>
              <a:t>Click to edit Master title style</a:t>
            </a:r>
            <a:endParaRPr lang="en-US" dirty="0"/>
          </a:p>
        </p:txBody>
      </p:sp>
      <p:sp>
        <p:nvSpPr>
          <p:cNvPr id="7" name="Footer Placeholder 3"/>
          <p:cNvSpPr>
            <a:spLocks noGrp="1"/>
          </p:cNvSpPr>
          <p:nvPr>
            <p:ph type="ftr" sz="quarter" idx="11"/>
          </p:nvPr>
        </p:nvSpPr>
        <p:spPr>
          <a:xfrm>
            <a:off x="457200" y="6501384"/>
            <a:ext cx="3840480" cy="230832"/>
          </a:xfrm>
        </p:spPr>
        <p:txBody>
          <a:bodyPr/>
          <a:lstStyle>
            <a:lvl1pPr>
              <a:defRPr>
                <a:solidFill>
                  <a:schemeClr val="bg1"/>
                </a:solidFill>
              </a:defRPr>
            </a:lvl1pPr>
          </a:lstStyle>
          <a:p>
            <a:pPr>
              <a:defRPr/>
            </a:pPr>
            <a:r>
              <a:rPr lang="en-US" dirty="0" smtClean="0">
                <a:solidFill>
                  <a:prstClr val="white"/>
                </a:solidFill>
              </a:rPr>
              <a:t>Copyright © 2015 </a:t>
            </a:r>
            <a:r>
              <a:rPr dirty="0" smtClean="0">
                <a:solidFill>
                  <a:prstClr val="white"/>
                </a:solidFill>
              </a:rPr>
              <a:t>Accenture. All rights reserved.</a:t>
            </a:r>
            <a:endParaRPr dirty="0">
              <a:solidFill>
                <a:prstClr val="white"/>
              </a:solidFill>
            </a:endParaRPr>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bg1"/>
                </a:solidFill>
              </a:defRPr>
            </a:lvl1pPr>
          </a:lstStyle>
          <a:p>
            <a:pPr>
              <a:defRPr/>
            </a:pPr>
            <a:r>
              <a:rPr lang="en-US" dirty="0" smtClean="0">
                <a:solidFill>
                  <a:prstClr val="white"/>
                </a:solidFill>
              </a:rPr>
              <a:t>  </a:t>
            </a:r>
            <a:fld id="{90CBDC3A-D49F-4631-A8C7-55D59B33E5F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979705396"/>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Cue Video slide">
    <p:spTree>
      <p:nvGrpSpPr>
        <p:cNvPr id="1" name=""/>
        <p:cNvGrpSpPr/>
        <p:nvPr/>
      </p:nvGrpSpPr>
      <p:grpSpPr>
        <a:xfrm>
          <a:off x="0" y="0"/>
          <a:ext cx="0" cy="0"/>
          <a:chOff x="0" y="0"/>
          <a:chExt cx="0" cy="0"/>
        </a:xfrm>
      </p:grpSpPr>
      <p:sp>
        <p:nvSpPr>
          <p:cNvPr id="2" name="Rectangle 1"/>
          <p:cNvSpPr/>
          <p:nvPr userDrawn="1"/>
        </p:nvSpPr>
        <p:spPr>
          <a:xfrm>
            <a:off x="1" y="1"/>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pic>
        <p:nvPicPr>
          <p:cNvPr id="3" name="Picture 2" descr="CUE-VIDEO_10962868.jpg"/>
          <p:cNvPicPr>
            <a:picLocks noChangeAspect="1"/>
          </p:cNvPicPr>
          <p:nvPr userDrawn="1"/>
        </p:nvPicPr>
        <p:blipFill>
          <a:blip r:embed="rId2" cstate="print"/>
          <a:srcRect t="5316" r="14286"/>
          <a:stretch>
            <a:fillRect/>
          </a:stretch>
        </p:blipFill>
        <p:spPr>
          <a:xfrm>
            <a:off x="0" y="2438400"/>
            <a:ext cx="4571999" cy="4114800"/>
          </a:xfrm>
          <a:prstGeom prst="rect">
            <a:avLst/>
          </a:prstGeom>
        </p:spPr>
      </p:pic>
      <p:sp>
        <p:nvSpPr>
          <p:cNvPr id="4" name="Content Placeholder 1"/>
          <p:cNvSpPr>
            <a:spLocks noGrp="1"/>
          </p:cNvSpPr>
          <p:nvPr userDrawn="1">
            <p:ph sz="quarter" idx="12" hasCustomPrompt="1"/>
          </p:nvPr>
        </p:nvSpPr>
        <p:spPr>
          <a:xfrm>
            <a:off x="4724401" y="2459114"/>
            <a:ext cx="4025899" cy="3617837"/>
          </a:xfrm>
        </p:spPr>
        <p:txBody>
          <a:bodyPr>
            <a:noAutofit/>
          </a:bodyPr>
          <a:lstStyle>
            <a:lvl1pPr>
              <a:defRPr sz="3600" b="1">
                <a:solidFill>
                  <a:schemeClr val="tx2"/>
                </a:solidFill>
              </a:defRPr>
            </a:lvl1pPr>
            <a:lvl2pPr>
              <a:defRPr sz="1400"/>
            </a:lvl2pPr>
          </a:lstStyle>
          <a:p>
            <a:pPr marL="0" indent="0">
              <a:buNone/>
            </a:pPr>
            <a:r>
              <a:rPr lang="en-US" sz="1600" dirty="0" smtClean="0"/>
              <a:t>Video Title</a:t>
            </a:r>
          </a:p>
        </p:txBody>
      </p:sp>
      <p:sp>
        <p:nvSpPr>
          <p:cNvPr id="5" name="Title 3"/>
          <p:cNvSpPr>
            <a:spLocks noGrp="1"/>
          </p:cNvSpPr>
          <p:nvPr userDrawn="1">
            <p:ph type="title"/>
          </p:nvPr>
        </p:nvSpPr>
        <p:spPr>
          <a:xfrm>
            <a:off x="461035" y="640656"/>
            <a:ext cx="8205261" cy="785553"/>
          </a:xfrm>
        </p:spPr>
        <p:txBody>
          <a:bodyPr anchor="t" anchorCtr="0"/>
          <a:lstStyle>
            <a:lvl1pPr>
              <a:lnSpc>
                <a:spcPct val="100000"/>
              </a:lnSpc>
              <a:defRPr sz="5000" b="0" i="0">
                <a:solidFill>
                  <a:schemeClr val="accent2"/>
                </a:solidFill>
              </a:defRPr>
            </a:lvl1pPr>
          </a:lstStyle>
          <a:p>
            <a:r>
              <a:rPr lang="en-US" dirty="0" smtClean="0"/>
              <a:t>What is Client Centricity?  </a:t>
            </a:r>
            <a:r>
              <a:rPr lang="en-US" b="0" i="1" dirty="0" smtClean="0"/>
              <a:t>(Cue video slide)</a:t>
            </a:r>
            <a:endParaRPr lang="en-US" b="0" i="1" dirty="0"/>
          </a:p>
        </p:txBody>
      </p:sp>
      <p:sp>
        <p:nvSpPr>
          <p:cNvPr id="8"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9"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198354433"/>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userDrawn="1">
  <p:cSld name="Divider Slide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6888" y="748800"/>
            <a:ext cx="8151812" cy="1161492"/>
          </a:xfrm>
          <a:prstGeom prst="rect">
            <a:avLst/>
          </a:prstGeom>
        </p:spPr>
        <p:txBody>
          <a:bodyPr lIns="0" tIns="0" anchor="b" anchorCtr="0">
            <a:noAutofit/>
          </a:bodyPr>
          <a:lstStyle>
            <a:lvl1pPr algn="l">
              <a:lnSpc>
                <a:spcPts val="3900"/>
              </a:lnSpc>
              <a:defRPr sz="3600" b="0" spc="-100" baseline="0">
                <a:solidFill>
                  <a:schemeClr val="bg1"/>
                </a:solidFill>
                <a:latin typeface="Arial" pitchFamily="34" charset="0"/>
                <a:cs typeface="Arial" pitchFamily="34" charset="0"/>
              </a:defRPr>
            </a:lvl1pPr>
          </a:lstStyle>
          <a:p>
            <a:r>
              <a:rPr lang="en-US" dirty="0" smtClean="0"/>
              <a:t>Click to edit Master title style </a:t>
            </a:r>
            <a:endParaRPr lang="en-GB" dirty="0"/>
          </a:p>
        </p:txBody>
      </p:sp>
      <p:sp>
        <p:nvSpPr>
          <p:cNvPr id="7" name="Footer Placeholder 3"/>
          <p:cNvSpPr>
            <a:spLocks noGrp="1"/>
          </p:cNvSpPr>
          <p:nvPr>
            <p:ph type="ftr" sz="quarter" idx="11"/>
          </p:nvPr>
        </p:nvSpPr>
        <p:spPr>
          <a:xfrm>
            <a:off x="457200" y="6501384"/>
            <a:ext cx="3840480" cy="230832"/>
          </a:xfrm>
        </p:spPr>
        <p:txBody>
          <a:bodyPr/>
          <a:lstStyle>
            <a:lvl1pPr>
              <a:defRPr>
                <a:solidFill>
                  <a:schemeClr val="bg1"/>
                </a:solidFill>
              </a:defRPr>
            </a:lvl1pPr>
          </a:lstStyle>
          <a:p>
            <a:pPr>
              <a:defRPr/>
            </a:pPr>
            <a:r>
              <a:rPr lang="en-US" smtClean="0"/>
              <a:t>Copyright © 2015 Accenture. All rights reserved.</a:t>
            </a:r>
            <a:endParaRPr lang="en-US" dirty="0"/>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bg1"/>
                </a:solidFill>
              </a:defRPr>
            </a:lvl1pPr>
          </a:lstStyle>
          <a:p>
            <a:pPr>
              <a:defRPr/>
            </a:pPr>
            <a:r>
              <a:rPr lang="en-US" smtClean="0"/>
              <a:t>  </a:t>
            </a: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3563569385"/>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6_Section Header">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sp>
        <p:nvSpPr>
          <p:cNvPr id="6" name="Title 1"/>
          <p:cNvSpPr>
            <a:spLocks noGrp="1"/>
          </p:cNvSpPr>
          <p:nvPr>
            <p:ph type="title"/>
          </p:nvPr>
        </p:nvSpPr>
        <p:spPr>
          <a:xfrm>
            <a:off x="457200" y="192024"/>
            <a:ext cx="8355013" cy="758952"/>
          </a:xfrm>
        </p:spPr>
        <p:txBody>
          <a:bodyPr/>
          <a:lstStyle/>
          <a:p>
            <a:r>
              <a:rPr lang="en-US" smtClean="0"/>
              <a:t>Click to edit Master title style</a:t>
            </a:r>
            <a:endParaRPr lang="en-US"/>
          </a:p>
        </p:txBody>
      </p:sp>
      <p:sp>
        <p:nvSpPr>
          <p:cNvPr id="10"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11"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132746957"/>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7_Section Header">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sp>
        <p:nvSpPr>
          <p:cNvPr id="6" name="Title 1"/>
          <p:cNvSpPr>
            <a:spLocks noGrp="1"/>
          </p:cNvSpPr>
          <p:nvPr>
            <p:ph type="title"/>
          </p:nvPr>
        </p:nvSpPr>
        <p:spPr>
          <a:xfrm>
            <a:off x="457200" y="192024"/>
            <a:ext cx="8355013" cy="758952"/>
          </a:xfrm>
        </p:spPr>
        <p:txBody>
          <a:bodyPr/>
          <a:lstStyle/>
          <a:p>
            <a:r>
              <a:rPr lang="en-US" smtClean="0"/>
              <a:t>Click to edit Master title style</a:t>
            </a:r>
            <a:endParaRPr lang="en-US"/>
          </a:p>
        </p:txBody>
      </p:sp>
      <p:sp>
        <p:nvSpPr>
          <p:cNvPr id="7" name="Text Placeholder 5"/>
          <p:cNvSpPr>
            <a:spLocks noGrp="1"/>
          </p:cNvSpPr>
          <p:nvPr>
            <p:ph type="body" sz="quarter" idx="12"/>
          </p:nvPr>
        </p:nvSpPr>
        <p:spPr>
          <a:xfrm>
            <a:off x="457200" y="1124712"/>
            <a:ext cx="8355014" cy="53309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12"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405301302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Full Page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68479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1183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4" name="Title 11"/>
          <p:cNvSpPr>
            <a:spLocks noGrp="1"/>
          </p:cNvSpPr>
          <p:nvPr>
            <p:ph type="title"/>
            <p:custDataLst>
              <p:tags r:id="rId3"/>
            </p:custDataLst>
          </p:nvPr>
        </p:nvSpPr>
        <p:spPr>
          <a:xfrm>
            <a:off x="0" y="1"/>
            <a:ext cx="9144000" cy="1128681"/>
          </a:xfrm>
          <a:prstGeom prst="rect">
            <a:avLst/>
          </a:prstGeom>
        </p:spPr>
        <p:txBody>
          <a:bodyPr anchor="b" anchorCtr="0"/>
          <a:lstStyle>
            <a:lvl1pPr>
              <a:defRPr sz="2400">
                <a:latin typeface="微软雅黑" pitchFamily="34" charset="-122"/>
                <a:ea typeface="微软雅黑" pitchFamily="34" charset="-122"/>
              </a:defRPr>
            </a:lvl1pPr>
          </a:lstStyle>
          <a:p>
            <a:r>
              <a:rPr lang="en-US" dirty="0" smtClean="0"/>
              <a:t>Click to edit Master title style</a:t>
            </a:r>
            <a:endParaRPr lang="en-US" dirty="0"/>
          </a:p>
        </p:txBody>
      </p:sp>
      <p:sp>
        <p:nvSpPr>
          <p:cNvPr id="5" name="Footer Placeholder 3"/>
          <p:cNvSpPr>
            <a:spLocks noGrp="1"/>
          </p:cNvSpPr>
          <p:nvPr>
            <p:ph type="ftr" sz="quarter" idx="3"/>
            <p:custDataLst>
              <p:tags r:id="rId4"/>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2015 Accenture. All rights reserved.</a:t>
            </a:r>
            <a:endParaRPr lang="en-US" dirty="0">
              <a:solidFill>
                <a:srgbClr val="666666"/>
              </a:solidFill>
            </a:endParaRPr>
          </a:p>
        </p:txBody>
      </p:sp>
      <p:sp>
        <p:nvSpPr>
          <p:cNvPr id="6" name="Slide Number Placeholder 4"/>
          <p:cNvSpPr>
            <a:spLocks noGrp="1"/>
          </p:cNvSpPr>
          <p:nvPr>
            <p:ph type="sldNum" sz="quarter" idx="4"/>
            <p:custDataLst>
              <p:tags r:id="rId5"/>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9773776"/>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0_Section Header">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sp>
        <p:nvSpPr>
          <p:cNvPr id="6" name="Title 1"/>
          <p:cNvSpPr>
            <a:spLocks noGrp="1"/>
          </p:cNvSpPr>
          <p:nvPr>
            <p:ph type="title"/>
          </p:nvPr>
        </p:nvSpPr>
        <p:spPr>
          <a:xfrm>
            <a:off x="457200" y="192024"/>
            <a:ext cx="8355013" cy="758952"/>
          </a:xfrm>
        </p:spPr>
        <p:txBody>
          <a:bodyPr/>
          <a:lstStyle/>
          <a:p>
            <a:r>
              <a:rPr lang="en-US" smtClean="0"/>
              <a:t>Click to edit Master title style</a:t>
            </a:r>
            <a:endParaRPr lang="en-US"/>
          </a:p>
        </p:txBody>
      </p:sp>
      <p:sp>
        <p:nvSpPr>
          <p:cNvPr id="7" name="Text Placeholder 7"/>
          <p:cNvSpPr>
            <a:spLocks noGrp="1"/>
          </p:cNvSpPr>
          <p:nvPr>
            <p:ph type="body" sz="quarter" idx="13"/>
          </p:nvPr>
        </p:nvSpPr>
        <p:spPr>
          <a:xfrm>
            <a:off x="457200" y="1124712"/>
            <a:ext cx="8355014" cy="430887"/>
          </a:xfrm>
        </p:spPr>
        <p:txBody>
          <a:bodyPr wrap="square">
            <a:spAutoFit/>
          </a:bodyPr>
          <a:lstStyle>
            <a:lvl1pPr>
              <a:defRPr>
                <a:solidFill>
                  <a:schemeClr val="accent1"/>
                </a:solidFill>
              </a:defRPr>
            </a:lvl1pPr>
          </a:lstStyle>
          <a:p>
            <a:pPr lvl="0"/>
            <a:r>
              <a:rPr lang="en-US" dirty="0" smtClean="0"/>
              <a:t>Click to edit Master text styles</a:t>
            </a:r>
          </a:p>
        </p:txBody>
      </p:sp>
      <p:sp>
        <p:nvSpPr>
          <p:cNvPr id="11"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12"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952179382"/>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8_Section Header">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sp>
        <p:nvSpPr>
          <p:cNvPr id="8" name="Rectangle 7"/>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pic>
        <p:nvPicPr>
          <p:cNvPr id="10" name="Picture 9" descr="CUE-VIDEO_10962868.jpg"/>
          <p:cNvPicPr>
            <a:picLocks noChangeAspect="1"/>
          </p:cNvPicPr>
          <p:nvPr userDrawn="1"/>
        </p:nvPicPr>
        <p:blipFill>
          <a:blip r:embed="rId2" cstate="print"/>
          <a:srcRect t="5316" r="14286"/>
          <a:stretch>
            <a:fillRect/>
          </a:stretch>
        </p:blipFill>
        <p:spPr>
          <a:xfrm>
            <a:off x="0" y="2438400"/>
            <a:ext cx="4571999" cy="4114800"/>
          </a:xfrm>
          <a:prstGeom prst="rect">
            <a:avLst/>
          </a:prstGeom>
        </p:spPr>
      </p:pic>
      <p:sp>
        <p:nvSpPr>
          <p:cNvPr id="11" name="Content Placeholder 1"/>
          <p:cNvSpPr>
            <a:spLocks noGrp="1"/>
          </p:cNvSpPr>
          <p:nvPr>
            <p:ph sz="quarter" idx="12" hasCustomPrompt="1"/>
          </p:nvPr>
        </p:nvSpPr>
        <p:spPr>
          <a:xfrm>
            <a:off x="4724401" y="2459114"/>
            <a:ext cx="4025899" cy="3617837"/>
          </a:xfrm>
        </p:spPr>
        <p:txBody>
          <a:bodyPr>
            <a:noAutofit/>
          </a:bodyPr>
          <a:lstStyle>
            <a:lvl1pPr>
              <a:defRPr sz="3600" b="1">
                <a:solidFill>
                  <a:schemeClr val="tx2"/>
                </a:solidFill>
              </a:defRPr>
            </a:lvl1pPr>
            <a:lvl2pPr>
              <a:defRPr sz="1400"/>
            </a:lvl2pPr>
          </a:lstStyle>
          <a:p>
            <a:pPr marL="0" indent="0">
              <a:buNone/>
            </a:pPr>
            <a:r>
              <a:rPr lang="en-US" sz="1600" dirty="0" smtClean="0"/>
              <a:t>Video Title</a:t>
            </a:r>
          </a:p>
        </p:txBody>
      </p:sp>
      <p:sp>
        <p:nvSpPr>
          <p:cNvPr id="3" name="TextBox 2"/>
          <p:cNvSpPr txBox="1"/>
          <p:nvPr userDrawn="1"/>
        </p:nvSpPr>
        <p:spPr>
          <a:xfrm>
            <a:off x="389357" y="698115"/>
            <a:ext cx="7623018" cy="757130"/>
          </a:xfrm>
          <a:prstGeom prst="rect">
            <a:avLst/>
          </a:prstGeom>
          <a:noFill/>
        </p:spPr>
        <p:txBody>
          <a:bodyPr wrap="square" rtlCol="0">
            <a:spAutoFit/>
          </a:bodyPr>
          <a:lstStyle/>
          <a:p>
            <a:pPr eaLnBrk="0" fontAlgn="base" hangingPunct="0">
              <a:lnSpc>
                <a:spcPct val="80000"/>
              </a:lnSpc>
              <a:spcBef>
                <a:spcPct val="0"/>
              </a:spcBef>
              <a:spcAft>
                <a:spcPct val="0"/>
              </a:spcAft>
            </a:pPr>
            <a:r>
              <a:rPr lang="en-US" sz="5400" dirty="0" smtClean="0">
                <a:solidFill>
                  <a:srgbClr val="00BBEE"/>
                </a:solidFill>
              </a:rPr>
              <a:t>Video</a:t>
            </a:r>
            <a:endParaRPr lang="en-US" sz="5400" dirty="0">
              <a:solidFill>
                <a:srgbClr val="00BBEE"/>
              </a:solidFill>
            </a:endParaRPr>
          </a:p>
        </p:txBody>
      </p:sp>
      <p:sp>
        <p:nvSpPr>
          <p:cNvPr id="12"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13"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37987782"/>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9_Section Header">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sp>
        <p:nvSpPr>
          <p:cNvPr id="8" name="Rectangle 7"/>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pic>
        <p:nvPicPr>
          <p:cNvPr id="10" name="Picture 9" descr="CUE-VIDEO_10962868.jpg"/>
          <p:cNvPicPr>
            <a:picLocks noChangeAspect="1"/>
          </p:cNvPicPr>
          <p:nvPr userDrawn="1"/>
        </p:nvPicPr>
        <p:blipFill>
          <a:blip r:embed="rId2" cstate="print"/>
          <a:srcRect t="5316" r="14286"/>
          <a:stretch>
            <a:fillRect/>
          </a:stretch>
        </p:blipFill>
        <p:spPr>
          <a:xfrm>
            <a:off x="0" y="2438400"/>
            <a:ext cx="4571999" cy="4114800"/>
          </a:xfrm>
          <a:prstGeom prst="rect">
            <a:avLst/>
          </a:prstGeom>
        </p:spPr>
      </p:pic>
      <p:sp>
        <p:nvSpPr>
          <p:cNvPr id="11" name="Content Placeholder 1"/>
          <p:cNvSpPr>
            <a:spLocks noGrp="1"/>
          </p:cNvSpPr>
          <p:nvPr>
            <p:ph sz="quarter" idx="12" hasCustomPrompt="1"/>
          </p:nvPr>
        </p:nvSpPr>
        <p:spPr>
          <a:xfrm>
            <a:off x="4724401" y="2459114"/>
            <a:ext cx="4025899" cy="3617837"/>
          </a:xfrm>
        </p:spPr>
        <p:txBody>
          <a:bodyPr>
            <a:noAutofit/>
          </a:bodyPr>
          <a:lstStyle>
            <a:lvl1pPr>
              <a:defRPr sz="3600" b="1">
                <a:solidFill>
                  <a:schemeClr val="tx2"/>
                </a:solidFill>
              </a:defRPr>
            </a:lvl1pPr>
            <a:lvl2pPr>
              <a:defRPr sz="1400"/>
            </a:lvl2pPr>
          </a:lstStyle>
          <a:p>
            <a:pPr marL="0" indent="0">
              <a:buNone/>
            </a:pPr>
            <a:r>
              <a:rPr lang="en-US" sz="1600" dirty="0" smtClean="0"/>
              <a:t>Video Title</a:t>
            </a:r>
          </a:p>
        </p:txBody>
      </p:sp>
      <p:sp>
        <p:nvSpPr>
          <p:cNvPr id="3" name="TextBox 2"/>
          <p:cNvSpPr txBox="1"/>
          <p:nvPr userDrawn="1"/>
        </p:nvSpPr>
        <p:spPr>
          <a:xfrm>
            <a:off x="389357" y="698115"/>
            <a:ext cx="7623018" cy="757130"/>
          </a:xfrm>
          <a:prstGeom prst="rect">
            <a:avLst/>
          </a:prstGeom>
          <a:noFill/>
        </p:spPr>
        <p:txBody>
          <a:bodyPr wrap="square" rtlCol="0">
            <a:spAutoFit/>
          </a:bodyPr>
          <a:lstStyle/>
          <a:p>
            <a:pPr eaLnBrk="0" fontAlgn="base" hangingPunct="0">
              <a:lnSpc>
                <a:spcPct val="80000"/>
              </a:lnSpc>
              <a:spcBef>
                <a:spcPct val="0"/>
              </a:spcBef>
              <a:spcAft>
                <a:spcPct val="0"/>
              </a:spcAft>
            </a:pPr>
            <a:r>
              <a:rPr lang="en-US" sz="5400" dirty="0" smtClean="0">
                <a:solidFill>
                  <a:srgbClr val="00BBEE"/>
                </a:solidFill>
              </a:rPr>
              <a:t>Video</a:t>
            </a:r>
            <a:endParaRPr lang="en-US" sz="5400" dirty="0">
              <a:solidFill>
                <a:srgbClr val="00BBEE"/>
              </a:solidFill>
            </a:endParaRPr>
          </a:p>
        </p:txBody>
      </p:sp>
      <p:sp>
        <p:nvSpPr>
          <p:cNvPr id="12"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13"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857706458"/>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Cover Slide">
    <p:spTree>
      <p:nvGrpSpPr>
        <p:cNvPr id="1" name=""/>
        <p:cNvGrpSpPr/>
        <p:nvPr/>
      </p:nvGrpSpPr>
      <p:grpSpPr>
        <a:xfrm>
          <a:off x="0" y="0"/>
          <a:ext cx="0" cy="0"/>
          <a:chOff x="0" y="0"/>
          <a:chExt cx="0" cy="0"/>
        </a:xfrm>
      </p:grpSpPr>
      <p:pic>
        <p:nvPicPr>
          <p:cNvPr id="29" name="Picture 28" descr="12-0472_10756194_animate_v1b.gif"/>
          <p:cNvPicPr>
            <a:picLocks noChangeAspect="1"/>
          </p:cNvPicPr>
          <p:nvPr userDrawn="1"/>
        </p:nvPicPr>
        <p:blipFill>
          <a:blip r:embed="rId2" cstate="print"/>
          <a:stretch>
            <a:fillRect/>
          </a:stretch>
        </p:blipFill>
        <p:spPr>
          <a:xfrm>
            <a:off x="0" y="0"/>
            <a:ext cx="9144000" cy="6858000"/>
          </a:xfrm>
          <a:prstGeom prst="rect">
            <a:avLst/>
          </a:prstGeom>
        </p:spPr>
      </p:pic>
      <p:pic>
        <p:nvPicPr>
          <p:cNvPr id="13" name="Picture 12" descr="Acc_Sig_wht_pool_rgb.png"/>
          <p:cNvPicPr>
            <a:picLocks noChangeAspect="1"/>
          </p:cNvPicPr>
          <p:nvPr userDrawn="1"/>
        </p:nvPicPr>
        <p:blipFill>
          <a:blip r:embed="rId3" cstate="print"/>
          <a:stretch>
            <a:fillRect/>
          </a:stretch>
        </p:blipFill>
        <p:spPr>
          <a:xfrm>
            <a:off x="457200" y="5765480"/>
            <a:ext cx="2185416" cy="624404"/>
          </a:xfrm>
          <a:prstGeom prst="rect">
            <a:avLst/>
          </a:prstGeom>
        </p:spPr>
      </p:pic>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2200" y="6253605"/>
            <a:ext cx="2528887" cy="171805"/>
          </a:xfrm>
          <a:prstGeom prst="rect">
            <a:avLst/>
          </a:prstGeom>
        </p:spPr>
      </p:pic>
      <p:cxnSp>
        <p:nvCxnSpPr>
          <p:cNvPr id="21" name="Straight Connector 9"/>
          <p:cNvCxnSpPr>
            <a:cxnSpLocks noChangeShapeType="1"/>
          </p:cNvCxnSpPr>
          <p:nvPr userDrawn="1"/>
        </p:nvCxnSpPr>
        <p:spPr bwMode="auto">
          <a:xfrm>
            <a:off x="457200" y="6550025"/>
            <a:ext cx="8686800" cy="0"/>
          </a:xfrm>
          <a:prstGeom prst="line">
            <a:avLst/>
          </a:prstGeom>
          <a:noFill/>
          <a:ln w="12700">
            <a:solidFill>
              <a:schemeClr val="bg1"/>
            </a:solidFill>
            <a:round/>
            <a:headEnd/>
            <a:tailEnd/>
          </a:ln>
        </p:spPr>
      </p:cxnSp>
      <p:sp>
        <p:nvSpPr>
          <p:cNvPr id="22" name="Text Placeholder 32"/>
          <p:cNvSpPr txBox="1">
            <a:spLocks/>
          </p:cNvSpPr>
          <p:nvPr userDrawn="1"/>
        </p:nvSpPr>
        <p:spPr>
          <a:xfrm>
            <a:off x="457200" y="295275"/>
            <a:ext cx="3581402" cy="467562"/>
          </a:xfrm>
          <a:prstGeom prst="rect">
            <a:avLst/>
          </a:prstGeom>
        </p:spPr>
        <p:txBody>
          <a:bodyPr lIns="0"/>
          <a:lstStyle>
            <a:lvl1pPr marL="0" indent="0" algn="l" rtl="0" eaLnBrk="1" fontAlgn="base" hangingPunct="1">
              <a:lnSpc>
                <a:spcPct val="100000"/>
              </a:lnSpc>
              <a:spcBef>
                <a:spcPct val="0"/>
              </a:spcBef>
              <a:spcAft>
                <a:spcPct val="0"/>
              </a:spcAft>
              <a:buFont typeface="Arial" charset="0"/>
              <a:buNone/>
              <a:defRPr lang="en-US" sz="2000" b="0" kern="1200" spc="0" baseline="0" dirty="0" smtClean="0">
                <a:solidFill>
                  <a:schemeClr val="bg1"/>
                </a:solidFill>
                <a:latin typeface="Arial" pitchFamily="34" charset="0"/>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a:defRPr/>
            </a:pPr>
            <a:r>
              <a:rPr sz="1600" b="1">
                <a:solidFill>
                  <a:prstClr val="white"/>
                </a:solidFill>
              </a:rPr>
              <a:t>Milestone: </a:t>
            </a:r>
            <a:r>
              <a:rPr sz="1600" b="1">
                <a:solidFill>
                  <a:srgbClr val="00BBEE"/>
                </a:solidFill>
              </a:rPr>
              <a:t>Manager</a:t>
            </a:r>
          </a:p>
        </p:txBody>
      </p:sp>
      <p:sp>
        <p:nvSpPr>
          <p:cNvPr id="2" name="Title 1"/>
          <p:cNvSpPr>
            <a:spLocks noGrp="1"/>
          </p:cNvSpPr>
          <p:nvPr>
            <p:ph type="ctrTitle" hasCustomPrompt="1"/>
          </p:nvPr>
        </p:nvSpPr>
        <p:spPr>
          <a:xfrm>
            <a:off x="457198" y="713232"/>
            <a:ext cx="5093748" cy="1463040"/>
          </a:xfrm>
          <a:prstGeom prst="rect">
            <a:avLst/>
          </a:prstGeom>
        </p:spPr>
        <p:txBody>
          <a:bodyPr tIns="0" rIns="0" anchor="b" anchorCtr="0">
            <a:noAutofit/>
          </a:bodyPr>
          <a:lstStyle>
            <a:lvl1pPr algn="l">
              <a:lnSpc>
                <a:spcPct val="95000"/>
              </a:lnSpc>
              <a:defRPr sz="3800" b="0" spc="-20" baseline="0">
                <a:solidFill>
                  <a:schemeClr val="bg1"/>
                </a:solidFill>
                <a:latin typeface="Arial" pitchFamily="34" charset="0"/>
                <a:cs typeface="Arial" pitchFamily="34" charset="0"/>
              </a:defRPr>
            </a:lvl1pPr>
          </a:lstStyle>
          <a:p>
            <a:r>
              <a:rPr lang="en-US" dirty="0" smtClean="0"/>
              <a:t>Click to edit Master title style </a:t>
            </a:r>
            <a:endParaRPr lang="en-GB" dirty="0"/>
          </a:p>
        </p:txBody>
      </p:sp>
      <p:sp>
        <p:nvSpPr>
          <p:cNvPr id="23" name="Rectangle 8"/>
          <p:cNvSpPr>
            <a:spLocks noGrp="1" noChangeArrowheads="1"/>
          </p:cNvSpPr>
          <p:nvPr>
            <p:ph type="subTitle" sz="quarter" idx="1"/>
          </p:nvPr>
        </p:nvSpPr>
        <p:spPr>
          <a:xfrm>
            <a:off x="457200" y="2249424"/>
            <a:ext cx="2121408" cy="1763776"/>
          </a:xfrm>
          <a:ln w="9525"/>
        </p:spPr>
        <p:txBody>
          <a:bodyPr lIns="0" tIns="45720" rIns="91440" bIns="45720">
            <a:normAutofit/>
          </a:bodyPr>
          <a:lstStyle>
            <a:lvl1pPr marL="0" indent="0">
              <a:lnSpc>
                <a:spcPct val="95000"/>
              </a:lnSpc>
              <a:spcBef>
                <a:spcPts val="600"/>
              </a:spcBef>
              <a:buFontTx/>
              <a:buNone/>
              <a:defRPr sz="2400" b="0">
                <a:solidFill>
                  <a:schemeClr val="bg1"/>
                </a:solidFill>
              </a:defRPr>
            </a:lvl1pPr>
          </a:lstStyle>
          <a:p>
            <a:r>
              <a:rPr lang="en-US" dirty="0" smtClean="0"/>
              <a:t>Click to edit Master subtitle style</a:t>
            </a:r>
            <a:endParaRPr lang="en-US" dirty="0"/>
          </a:p>
        </p:txBody>
      </p:sp>
      <p:pic>
        <p:nvPicPr>
          <p:cNvPr id="25" name="Picture 24" descr="ACC_Greater_Than_Lockup_white_chrome_rgb.png"/>
          <p:cNvPicPr>
            <a:picLocks noChangeAspect="1"/>
          </p:cNvPicPr>
          <p:nvPr userDrawn="1"/>
        </p:nvPicPr>
        <p:blipFill>
          <a:blip r:embed="rId5" cstate="print"/>
          <a:stretch>
            <a:fillRect/>
          </a:stretch>
        </p:blipFill>
        <p:spPr>
          <a:xfrm>
            <a:off x="5636510" y="2011680"/>
            <a:ext cx="3072384" cy="2068481"/>
          </a:xfrm>
          <a:prstGeom prst="rect">
            <a:avLst/>
          </a:prstGeom>
        </p:spPr>
      </p:pic>
      <p:pic>
        <p:nvPicPr>
          <p:cNvPr id="10" name="Picture 9" descr="ACC_Greater_Than_Lockup_white_pool_rgb.png"/>
          <p:cNvPicPr>
            <a:picLocks noChangeAspect="1"/>
          </p:cNvPicPr>
          <p:nvPr userDrawn="1"/>
        </p:nvPicPr>
        <p:blipFill>
          <a:blip r:embed="rId6" cstate="print"/>
          <a:stretch>
            <a:fillRect/>
          </a:stretch>
        </p:blipFill>
        <p:spPr>
          <a:xfrm>
            <a:off x="5636510" y="2011680"/>
            <a:ext cx="3072384" cy="2068481"/>
          </a:xfrm>
          <a:prstGeom prst="rect">
            <a:avLst/>
          </a:prstGeom>
        </p:spPr>
      </p:pic>
    </p:spTree>
    <p:extLst>
      <p:ext uri="{BB962C8B-B14F-4D97-AF65-F5344CB8AC3E}">
        <p14:creationId xmlns:p14="http://schemas.microsoft.com/office/powerpoint/2010/main" val="2589713685"/>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192024"/>
            <a:ext cx="8355013" cy="758952"/>
          </a:xfrm>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57200" y="6501384"/>
            <a:ext cx="4114800" cy="230832"/>
          </a:xfrm>
        </p:spPr>
        <p:txBody>
          <a:bodyPr/>
          <a:lstStyle/>
          <a:p>
            <a:pPr>
              <a:defRPr/>
            </a:pPr>
            <a:r>
              <a:rPr lang="en-US" dirty="0" smtClean="0"/>
              <a:t>Copyright © 2015 </a:t>
            </a:r>
            <a:r>
              <a:rPr dirty="0" smtClean="0"/>
              <a:t> Accenture. All rights reserved.</a:t>
            </a:r>
            <a:endParaRPr dirty="0"/>
          </a:p>
        </p:txBody>
      </p:sp>
      <p:sp>
        <p:nvSpPr>
          <p:cNvPr id="6" name="Text Placeholder 5"/>
          <p:cNvSpPr>
            <a:spLocks noGrp="1"/>
          </p:cNvSpPr>
          <p:nvPr>
            <p:ph type="body" sz="quarter" idx="12"/>
          </p:nvPr>
        </p:nvSpPr>
        <p:spPr>
          <a:xfrm>
            <a:off x="457200" y="1124712"/>
            <a:ext cx="8355014" cy="53309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151175212"/>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2 columns of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92024"/>
            <a:ext cx="8355013" cy="758952"/>
          </a:xfrm>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57200" y="6501384"/>
            <a:ext cx="4114800" cy="230832"/>
          </a:xfrm>
        </p:spPr>
        <p:txBody>
          <a:bodyPr/>
          <a:lstStyle/>
          <a:p>
            <a:pPr>
              <a:defRPr/>
            </a:pPr>
            <a:r>
              <a:rPr lang="en-US" dirty="0" smtClean="0"/>
              <a:t>Copyright © 2015 </a:t>
            </a:r>
            <a:r>
              <a:rPr dirty="0" smtClean="0"/>
              <a:t> Accenture. All rights reserved.</a:t>
            </a:r>
            <a:endParaRPr dirty="0"/>
          </a:p>
        </p:txBody>
      </p:sp>
      <p:sp>
        <p:nvSpPr>
          <p:cNvPr id="6" name="Text Placeholder 5"/>
          <p:cNvSpPr>
            <a:spLocks noGrp="1"/>
          </p:cNvSpPr>
          <p:nvPr>
            <p:ph type="body" sz="quarter" idx="12"/>
          </p:nvPr>
        </p:nvSpPr>
        <p:spPr>
          <a:xfrm>
            <a:off x="457200" y="1124712"/>
            <a:ext cx="4023360" cy="53309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5"/>
          <p:cNvSpPr>
            <a:spLocks noGrp="1"/>
          </p:cNvSpPr>
          <p:nvPr>
            <p:ph type="body" sz="quarter" idx="13"/>
          </p:nvPr>
        </p:nvSpPr>
        <p:spPr>
          <a:xfrm>
            <a:off x="4734878" y="1124712"/>
            <a:ext cx="4023360" cy="53309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659140246"/>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57200" y="6501384"/>
            <a:ext cx="4114800" cy="230832"/>
          </a:xfrm>
        </p:spPr>
        <p:txBody>
          <a:bodyPr/>
          <a:lstStyle/>
          <a:p>
            <a:pPr>
              <a:defRPr/>
            </a:pPr>
            <a:r>
              <a:rPr lang="en-US" dirty="0" smtClean="0"/>
              <a:t>Copyright © 2015 </a:t>
            </a:r>
            <a:r>
              <a:rPr dirty="0" smtClean="0"/>
              <a:t> Accenture. All rights reserved.</a:t>
            </a:r>
            <a:endParaRPr dirty="0"/>
          </a:p>
        </p:txBody>
      </p:sp>
      <p:sp>
        <p:nvSpPr>
          <p:cNvPr id="5"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289642300"/>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black">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57200" y="6501384"/>
            <a:ext cx="4114800" cy="230832"/>
          </a:xfrm>
        </p:spPr>
        <p:txBody>
          <a:bodyPr/>
          <a:lstStyle/>
          <a:p>
            <a:pPr>
              <a:defRPr/>
            </a:pPr>
            <a:r>
              <a:rPr lang="en-US" dirty="0" smtClean="0"/>
              <a:t>Copyright © 2015 </a:t>
            </a:r>
            <a:r>
              <a:rPr dirty="0" smtClean="0"/>
              <a:t> Accenture. All rights reserved.</a:t>
            </a:r>
            <a:endParaRPr dirty="0"/>
          </a:p>
        </p:txBody>
      </p:sp>
      <p:sp>
        <p:nvSpPr>
          <p:cNvPr id="5"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4157229358"/>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6"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7"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66923884"/>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ubtitle &amp; 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192024"/>
            <a:ext cx="8355013" cy="758952"/>
          </a:xfrm>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57201" y="6501384"/>
            <a:ext cx="4114800" cy="230832"/>
          </a:xfrm>
        </p:spPr>
        <p:txBody>
          <a:bodyPr/>
          <a:lstStyle/>
          <a:p>
            <a:pPr>
              <a:defRPr/>
            </a:pPr>
            <a:r>
              <a:rPr lang="en-US" dirty="0" smtClean="0"/>
              <a:t>Copyright © 2015 </a:t>
            </a:r>
            <a:r>
              <a:rPr dirty="0" smtClean="0"/>
              <a:t> Accenture. All rights reserved.</a:t>
            </a:r>
            <a:endParaRPr dirty="0"/>
          </a:p>
        </p:txBody>
      </p:sp>
      <p:sp>
        <p:nvSpPr>
          <p:cNvPr id="6" name="Text Placeholder 5"/>
          <p:cNvSpPr>
            <a:spLocks noGrp="1"/>
          </p:cNvSpPr>
          <p:nvPr>
            <p:ph type="body" sz="quarter" idx="12"/>
          </p:nvPr>
        </p:nvSpPr>
        <p:spPr>
          <a:xfrm>
            <a:off x="457200" y="1590674"/>
            <a:ext cx="8355014" cy="486498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3"/>
          </p:nvPr>
        </p:nvSpPr>
        <p:spPr>
          <a:xfrm>
            <a:off x="457200" y="1124712"/>
            <a:ext cx="8355014" cy="430887"/>
          </a:xfrm>
        </p:spPr>
        <p:txBody>
          <a:bodyPr wrap="square">
            <a:spAutoFit/>
          </a:bodyPr>
          <a:lstStyle>
            <a:lvl1pPr>
              <a:defRPr>
                <a:solidFill>
                  <a:schemeClr val="accent2"/>
                </a:solidFill>
              </a:defRPr>
            </a:lvl1pPr>
          </a:lstStyle>
          <a:p>
            <a:pPr lvl="0"/>
            <a:r>
              <a:rPr lang="en-US" dirty="0" smtClean="0"/>
              <a:t>Click to edit Master text styles</a:t>
            </a:r>
          </a:p>
        </p:txBody>
      </p:sp>
      <p:sp>
        <p:nvSpPr>
          <p:cNvPr id="7"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58714249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4_空白">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69663543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1286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3" name="Rectangle 6"/>
          <p:cNvSpPr>
            <a:spLocks noGrp="1" noChangeArrowheads="1"/>
          </p:cNvSpPr>
          <p:nvPr>
            <p:ph type="title"/>
            <p:custDataLst>
              <p:tags r:id="rId3"/>
            </p:custDataLst>
          </p:nvPr>
        </p:nvSpPr>
        <p:spPr bwMode="auto">
          <a:xfrm>
            <a:off x="422275" y="22225"/>
            <a:ext cx="7715250" cy="815975"/>
          </a:xfrm>
          <a:prstGeom prst="rect">
            <a:avLst/>
          </a:prstGeom>
          <a:noFill/>
          <a:ln w="9525">
            <a:noFill/>
            <a:miter lim="800000"/>
            <a:headEnd/>
            <a:tailEnd/>
          </a:ln>
        </p:spPr>
        <p:txBody>
          <a:bodyPr/>
          <a:lstStyle/>
          <a:p>
            <a:pPr lvl="0"/>
            <a:r>
              <a:rPr lang="zh-CN" altLang="en-US" dirty="0" smtClean="0"/>
              <a:t>单击此处编辑母版标题样式</a:t>
            </a:r>
            <a:endParaRPr lang="en-US" altLang="zh-CN" dirty="0" smtClean="0"/>
          </a:p>
        </p:txBody>
      </p:sp>
      <p:sp>
        <p:nvSpPr>
          <p:cNvPr id="4" name="Footer Placeholder 3"/>
          <p:cNvSpPr>
            <a:spLocks noGrp="1"/>
          </p:cNvSpPr>
          <p:nvPr>
            <p:ph type="ftr" sz="quarter" idx="3"/>
            <p:custDataLst>
              <p:tags r:id="rId4"/>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2015 Accenture. All rights reserved.</a:t>
            </a:r>
            <a:endParaRPr lang="en-US" dirty="0">
              <a:solidFill>
                <a:srgbClr val="666666"/>
              </a:solidFill>
            </a:endParaRPr>
          </a:p>
        </p:txBody>
      </p:sp>
      <p:sp>
        <p:nvSpPr>
          <p:cNvPr id="5" name="Slide Number Placeholder 4"/>
          <p:cNvSpPr>
            <a:spLocks noGrp="1"/>
          </p:cNvSpPr>
          <p:nvPr>
            <p:ph type="sldNum" sz="quarter" idx="4"/>
            <p:custDataLst>
              <p:tags r:id="rId5"/>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49347210"/>
      </p:ext>
    </p:extLst>
  </p:cSld>
  <p:clrMapOvr>
    <a:masterClrMapping/>
  </p:clrMapOvr>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192024"/>
            <a:ext cx="8355013" cy="758952"/>
          </a:xfrm>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57201" y="6501384"/>
            <a:ext cx="4114800" cy="230832"/>
          </a:xfrm>
        </p:spPr>
        <p:txBody>
          <a:bodyPr/>
          <a:lstStyle/>
          <a:p>
            <a:pPr>
              <a:defRPr/>
            </a:pPr>
            <a:r>
              <a:rPr lang="en-US" dirty="0" smtClean="0"/>
              <a:t>Copyright © 2015 </a:t>
            </a:r>
            <a:r>
              <a:rPr dirty="0" smtClean="0"/>
              <a:t> Accenture. All rights reserved.</a:t>
            </a:r>
            <a:endParaRPr dirty="0"/>
          </a:p>
        </p:txBody>
      </p:sp>
      <p:sp>
        <p:nvSpPr>
          <p:cNvPr id="8" name="Text Placeholder 7"/>
          <p:cNvSpPr>
            <a:spLocks noGrp="1"/>
          </p:cNvSpPr>
          <p:nvPr>
            <p:ph type="body" sz="quarter" idx="13"/>
          </p:nvPr>
        </p:nvSpPr>
        <p:spPr>
          <a:xfrm>
            <a:off x="457200" y="1124712"/>
            <a:ext cx="8355014" cy="430887"/>
          </a:xfrm>
        </p:spPr>
        <p:txBody>
          <a:bodyPr wrap="square">
            <a:spAutoFit/>
          </a:bodyPr>
          <a:lstStyle>
            <a:lvl1pPr>
              <a:defRPr>
                <a:solidFill>
                  <a:schemeClr val="accent2"/>
                </a:solidFill>
              </a:defRPr>
            </a:lvl1pPr>
          </a:lstStyle>
          <a:p>
            <a:pPr lvl="0"/>
            <a:r>
              <a:rPr lang="en-US" dirty="0" smtClean="0"/>
              <a:t>Click to edit Master text styles</a:t>
            </a:r>
          </a:p>
        </p:txBody>
      </p:sp>
      <p:sp>
        <p:nvSpPr>
          <p:cNvPr id="6"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507346551"/>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ubtitle, and 2 columns of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92024"/>
            <a:ext cx="8355013" cy="758952"/>
          </a:xfrm>
        </p:spPr>
        <p:txBody>
          <a:bodyPr/>
          <a:lstStyle/>
          <a:p>
            <a:r>
              <a:rPr lang="en-US" dirty="0" smtClean="0"/>
              <a:t>Click to edit Master title style</a:t>
            </a:r>
            <a:endParaRPr lang="en-US" dirty="0"/>
          </a:p>
        </p:txBody>
      </p:sp>
      <p:sp>
        <p:nvSpPr>
          <p:cNvPr id="4" name="Footer Placeholder 3"/>
          <p:cNvSpPr>
            <a:spLocks noGrp="1"/>
          </p:cNvSpPr>
          <p:nvPr>
            <p:ph type="ftr" sz="quarter" idx="11"/>
          </p:nvPr>
        </p:nvSpPr>
        <p:spPr>
          <a:xfrm>
            <a:off x="457201" y="6501384"/>
            <a:ext cx="4114800" cy="230832"/>
          </a:xfrm>
        </p:spPr>
        <p:txBody>
          <a:bodyPr/>
          <a:lstStyle/>
          <a:p>
            <a:pPr>
              <a:defRPr/>
            </a:pPr>
            <a:r>
              <a:rPr lang="en-US" dirty="0" smtClean="0"/>
              <a:t>Copyright © 2015 </a:t>
            </a:r>
            <a:r>
              <a:rPr dirty="0" smtClean="0"/>
              <a:t> Accenture. All rights reserved.</a:t>
            </a:r>
            <a:endParaRPr dirty="0"/>
          </a:p>
        </p:txBody>
      </p:sp>
      <p:sp>
        <p:nvSpPr>
          <p:cNvPr id="6" name="Text Placeholder 5"/>
          <p:cNvSpPr>
            <a:spLocks noGrp="1"/>
          </p:cNvSpPr>
          <p:nvPr>
            <p:ph type="body" sz="quarter" idx="12"/>
          </p:nvPr>
        </p:nvSpPr>
        <p:spPr>
          <a:xfrm>
            <a:off x="457200" y="1590674"/>
            <a:ext cx="4023360" cy="486498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3"/>
          </p:nvPr>
        </p:nvSpPr>
        <p:spPr>
          <a:xfrm>
            <a:off x="457200" y="1124712"/>
            <a:ext cx="8355014" cy="430887"/>
          </a:xfrm>
        </p:spPr>
        <p:txBody>
          <a:bodyPr wrap="square">
            <a:spAutoFit/>
          </a:bodyPr>
          <a:lstStyle>
            <a:lvl1pPr>
              <a:defRPr>
                <a:solidFill>
                  <a:schemeClr val="accent2"/>
                </a:solidFill>
              </a:defRPr>
            </a:lvl1pPr>
          </a:lstStyle>
          <a:p>
            <a:pPr lvl="0"/>
            <a:r>
              <a:rPr lang="en-US" dirty="0" smtClean="0"/>
              <a:t>Click to edit Master text styles</a:t>
            </a:r>
          </a:p>
        </p:txBody>
      </p:sp>
      <p:sp>
        <p:nvSpPr>
          <p:cNvPr id="7" name="Text Placeholder 5"/>
          <p:cNvSpPr>
            <a:spLocks noGrp="1"/>
          </p:cNvSpPr>
          <p:nvPr>
            <p:ph type="body" sz="quarter" idx="14"/>
          </p:nvPr>
        </p:nvSpPr>
        <p:spPr>
          <a:xfrm>
            <a:off x="4734878" y="1590674"/>
            <a:ext cx="4023360" cy="486498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449086225"/>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4"/>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sp>
        <p:nvSpPr>
          <p:cNvPr id="2" name="Title 1"/>
          <p:cNvSpPr>
            <a:spLocks noGrp="1"/>
          </p:cNvSpPr>
          <p:nvPr>
            <p:ph type="title"/>
          </p:nvPr>
        </p:nvSpPr>
        <p:spPr>
          <a:xfrm>
            <a:off x="399950" y="444501"/>
            <a:ext cx="8395094" cy="5526088"/>
          </a:xfrm>
        </p:spPr>
        <p:txBody>
          <a:bodyPr anchor="b" anchorCtr="0"/>
          <a:lstStyle>
            <a:lvl1pPr algn="l">
              <a:lnSpc>
                <a:spcPct val="80000"/>
              </a:lnSpc>
              <a:defRPr sz="9400" b="0" cap="none" spc="-100" baseline="0">
                <a:solidFill>
                  <a:schemeClr val="bg1"/>
                </a:solidFill>
              </a:defRPr>
            </a:lvl1pPr>
          </a:lstStyle>
          <a:p>
            <a:r>
              <a:rPr lang="en-US" dirty="0" smtClean="0"/>
              <a:t>Click to edit Master title style</a:t>
            </a:r>
            <a:endParaRPr lang="en-US" dirty="0"/>
          </a:p>
        </p:txBody>
      </p:sp>
      <p:sp>
        <p:nvSpPr>
          <p:cNvPr id="7" name="Footer Placeholder 3"/>
          <p:cNvSpPr>
            <a:spLocks noGrp="1"/>
          </p:cNvSpPr>
          <p:nvPr>
            <p:ph type="ftr" sz="quarter" idx="11"/>
          </p:nvPr>
        </p:nvSpPr>
        <p:spPr>
          <a:xfrm>
            <a:off x="457200" y="6501384"/>
            <a:ext cx="3840480" cy="230832"/>
          </a:xfrm>
        </p:spPr>
        <p:txBody>
          <a:bodyPr/>
          <a:lstStyle>
            <a:lvl1pPr>
              <a:defRPr>
                <a:solidFill>
                  <a:schemeClr val="tx1"/>
                </a:solidFill>
              </a:defRPr>
            </a:lvl1pPr>
          </a:lstStyle>
          <a:p>
            <a:pPr>
              <a:defRPr/>
            </a:pPr>
            <a:r>
              <a:rPr lang="en-US" dirty="0" smtClean="0">
                <a:solidFill>
                  <a:prstClr val="black"/>
                </a:solidFill>
              </a:rPr>
              <a:t>Copyright © 2015 </a:t>
            </a:r>
            <a:r>
              <a:rPr dirty="0" smtClean="0">
                <a:solidFill>
                  <a:prstClr val="black"/>
                </a:solidFill>
              </a:rPr>
              <a:t> Accenture. All rights reserved.</a:t>
            </a:r>
            <a:endParaRPr dirty="0">
              <a:solidFill>
                <a:prstClr val="black"/>
              </a:solidFill>
            </a:endParaRPr>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850442676"/>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1_Section Header">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sp>
        <p:nvSpPr>
          <p:cNvPr id="2" name="Title 1"/>
          <p:cNvSpPr>
            <a:spLocks noGrp="1"/>
          </p:cNvSpPr>
          <p:nvPr>
            <p:ph type="title"/>
          </p:nvPr>
        </p:nvSpPr>
        <p:spPr>
          <a:xfrm>
            <a:off x="399950" y="444501"/>
            <a:ext cx="8395094" cy="5526088"/>
          </a:xfrm>
        </p:spPr>
        <p:txBody>
          <a:bodyPr anchor="b" anchorCtr="0"/>
          <a:lstStyle>
            <a:lvl1pPr algn="l">
              <a:lnSpc>
                <a:spcPct val="80000"/>
              </a:lnSpc>
              <a:defRPr sz="9400" b="0" cap="none" spc="-100" baseline="0">
                <a:solidFill>
                  <a:schemeClr val="bg1"/>
                </a:solidFill>
              </a:defRPr>
            </a:lvl1pPr>
          </a:lstStyle>
          <a:p>
            <a:r>
              <a:rPr lang="en-US" dirty="0" smtClean="0"/>
              <a:t>Click to edit Master title style</a:t>
            </a:r>
            <a:endParaRPr lang="en-US" dirty="0"/>
          </a:p>
        </p:txBody>
      </p:sp>
      <p:sp>
        <p:nvSpPr>
          <p:cNvPr id="7"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 Accenture. All rights reserved.</a:t>
            </a:r>
            <a:endParaRPr dirty="0"/>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995255297"/>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2_Section Header">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sp>
        <p:nvSpPr>
          <p:cNvPr id="2" name="Title 1"/>
          <p:cNvSpPr>
            <a:spLocks noGrp="1"/>
          </p:cNvSpPr>
          <p:nvPr>
            <p:ph type="title"/>
          </p:nvPr>
        </p:nvSpPr>
        <p:spPr>
          <a:xfrm>
            <a:off x="399950" y="444501"/>
            <a:ext cx="8395094" cy="5526088"/>
          </a:xfrm>
        </p:spPr>
        <p:txBody>
          <a:bodyPr anchor="b" anchorCtr="0"/>
          <a:lstStyle>
            <a:lvl1pPr algn="l">
              <a:lnSpc>
                <a:spcPct val="80000"/>
              </a:lnSpc>
              <a:defRPr sz="9400" b="0" cap="none" spc="-100" baseline="0">
                <a:solidFill>
                  <a:schemeClr val="bg1"/>
                </a:solidFill>
              </a:defRPr>
            </a:lvl1pPr>
          </a:lstStyle>
          <a:p>
            <a:r>
              <a:rPr lang="en-US" dirty="0" smtClean="0"/>
              <a:t>Click to edit Master title style</a:t>
            </a:r>
            <a:endParaRPr lang="en-US" dirty="0"/>
          </a:p>
        </p:txBody>
      </p:sp>
      <p:sp>
        <p:nvSpPr>
          <p:cNvPr id="7" name="Footer Placeholder 3"/>
          <p:cNvSpPr>
            <a:spLocks noGrp="1"/>
          </p:cNvSpPr>
          <p:nvPr>
            <p:ph type="ftr" sz="quarter" idx="11"/>
          </p:nvPr>
        </p:nvSpPr>
        <p:spPr>
          <a:xfrm>
            <a:off x="457200" y="6501384"/>
            <a:ext cx="3840480" cy="230832"/>
          </a:xfrm>
        </p:spPr>
        <p:txBody>
          <a:bodyPr/>
          <a:lstStyle>
            <a:lvl1pPr>
              <a:defRPr>
                <a:solidFill>
                  <a:schemeClr val="bg1"/>
                </a:solidFill>
              </a:defRPr>
            </a:lvl1pPr>
          </a:lstStyle>
          <a:p>
            <a:pPr>
              <a:defRPr/>
            </a:pPr>
            <a:r>
              <a:rPr lang="en-US" dirty="0" smtClean="0">
                <a:solidFill>
                  <a:prstClr val="white"/>
                </a:solidFill>
              </a:rPr>
              <a:t>Copyright © 2015 </a:t>
            </a:r>
            <a:r>
              <a:rPr dirty="0" smtClean="0">
                <a:solidFill>
                  <a:prstClr val="white"/>
                </a:solidFill>
              </a:rPr>
              <a:t> Accenture. All rights reserved.</a:t>
            </a:r>
            <a:endParaRPr dirty="0">
              <a:solidFill>
                <a:prstClr val="white"/>
              </a:solidFill>
            </a:endParaRPr>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bg1"/>
                </a:solidFill>
              </a:defRPr>
            </a:lvl1pPr>
          </a:lstStyle>
          <a:p>
            <a:pPr>
              <a:defRPr/>
            </a:pPr>
            <a:r>
              <a:rPr lang="en-US" dirty="0" smtClean="0">
                <a:solidFill>
                  <a:prstClr val="white"/>
                </a:solidFill>
              </a:rPr>
              <a:t>  </a:t>
            </a:r>
            <a:fld id="{90CBDC3A-D49F-4631-A8C7-55D59B33E5F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1059830469"/>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3_Section Header">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sp>
        <p:nvSpPr>
          <p:cNvPr id="2" name="Title 1"/>
          <p:cNvSpPr>
            <a:spLocks noGrp="1"/>
          </p:cNvSpPr>
          <p:nvPr>
            <p:ph type="title"/>
          </p:nvPr>
        </p:nvSpPr>
        <p:spPr>
          <a:xfrm>
            <a:off x="399950" y="444501"/>
            <a:ext cx="8395094" cy="5526088"/>
          </a:xfrm>
        </p:spPr>
        <p:txBody>
          <a:bodyPr anchor="b" anchorCtr="0"/>
          <a:lstStyle>
            <a:lvl1pPr algn="l">
              <a:lnSpc>
                <a:spcPct val="80000"/>
              </a:lnSpc>
              <a:defRPr sz="9400" b="0" cap="none" spc="-100" baseline="0">
                <a:solidFill>
                  <a:schemeClr val="bg1"/>
                </a:solidFill>
              </a:defRPr>
            </a:lvl1pPr>
          </a:lstStyle>
          <a:p>
            <a:r>
              <a:rPr lang="en-US" dirty="0" smtClean="0"/>
              <a:t>Click to edit Master title style</a:t>
            </a:r>
            <a:endParaRPr lang="en-US" dirty="0"/>
          </a:p>
        </p:txBody>
      </p:sp>
      <p:sp>
        <p:nvSpPr>
          <p:cNvPr id="7" name="Footer Placeholder 3"/>
          <p:cNvSpPr>
            <a:spLocks noGrp="1"/>
          </p:cNvSpPr>
          <p:nvPr>
            <p:ph type="ftr" sz="quarter" idx="11"/>
          </p:nvPr>
        </p:nvSpPr>
        <p:spPr>
          <a:xfrm>
            <a:off x="457200" y="6501384"/>
            <a:ext cx="3840480" cy="230832"/>
          </a:xfrm>
        </p:spPr>
        <p:txBody>
          <a:bodyPr/>
          <a:lstStyle>
            <a:lvl1pPr>
              <a:defRPr>
                <a:solidFill>
                  <a:schemeClr val="bg1"/>
                </a:solidFill>
              </a:defRPr>
            </a:lvl1pPr>
          </a:lstStyle>
          <a:p>
            <a:pPr>
              <a:defRPr/>
            </a:pPr>
            <a:r>
              <a:rPr lang="en-US" dirty="0" smtClean="0">
                <a:solidFill>
                  <a:prstClr val="white"/>
                </a:solidFill>
              </a:rPr>
              <a:t>Copyright © 2015 </a:t>
            </a:r>
            <a:r>
              <a:rPr dirty="0" smtClean="0">
                <a:solidFill>
                  <a:prstClr val="white"/>
                </a:solidFill>
              </a:rPr>
              <a:t> Accenture. All rights reserved.</a:t>
            </a:r>
            <a:endParaRPr dirty="0">
              <a:solidFill>
                <a:prstClr val="white"/>
              </a:solidFill>
            </a:endParaRPr>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bg1"/>
                </a:solidFill>
              </a:defRPr>
            </a:lvl1pPr>
          </a:lstStyle>
          <a:p>
            <a:pPr>
              <a:defRPr/>
            </a:pPr>
            <a:r>
              <a:rPr lang="en-US" dirty="0" smtClean="0">
                <a:solidFill>
                  <a:prstClr val="white"/>
                </a:solidFill>
              </a:rPr>
              <a:t>  </a:t>
            </a:r>
            <a:fld id="{90CBDC3A-D49F-4631-A8C7-55D59B33E5F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18658225"/>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4_Section Header">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sp>
        <p:nvSpPr>
          <p:cNvPr id="2" name="Title 1"/>
          <p:cNvSpPr>
            <a:spLocks noGrp="1"/>
          </p:cNvSpPr>
          <p:nvPr>
            <p:ph type="title"/>
          </p:nvPr>
        </p:nvSpPr>
        <p:spPr>
          <a:xfrm>
            <a:off x="399950" y="444501"/>
            <a:ext cx="8395094" cy="5526088"/>
          </a:xfrm>
        </p:spPr>
        <p:txBody>
          <a:bodyPr anchor="b" anchorCtr="0"/>
          <a:lstStyle>
            <a:lvl1pPr algn="l">
              <a:lnSpc>
                <a:spcPct val="80000"/>
              </a:lnSpc>
              <a:defRPr sz="9400" b="0" cap="none" spc="-100" baseline="0">
                <a:solidFill>
                  <a:schemeClr val="bg1"/>
                </a:solidFill>
              </a:defRPr>
            </a:lvl1pPr>
          </a:lstStyle>
          <a:p>
            <a:r>
              <a:rPr lang="en-US" dirty="0" smtClean="0"/>
              <a:t>Click to edit Master title style</a:t>
            </a:r>
            <a:endParaRPr lang="en-US" dirty="0"/>
          </a:p>
        </p:txBody>
      </p:sp>
      <p:sp>
        <p:nvSpPr>
          <p:cNvPr id="7" name="Footer Placeholder 3"/>
          <p:cNvSpPr>
            <a:spLocks noGrp="1"/>
          </p:cNvSpPr>
          <p:nvPr>
            <p:ph type="ftr" sz="quarter" idx="11"/>
          </p:nvPr>
        </p:nvSpPr>
        <p:spPr>
          <a:xfrm>
            <a:off x="457200" y="6501384"/>
            <a:ext cx="3840480" cy="230832"/>
          </a:xfrm>
        </p:spPr>
        <p:txBody>
          <a:bodyPr/>
          <a:lstStyle>
            <a:lvl1pPr>
              <a:defRPr>
                <a:solidFill>
                  <a:schemeClr val="bg1"/>
                </a:solidFill>
              </a:defRPr>
            </a:lvl1pPr>
          </a:lstStyle>
          <a:p>
            <a:pPr>
              <a:defRPr/>
            </a:pPr>
            <a:r>
              <a:rPr lang="en-US" dirty="0" smtClean="0">
                <a:solidFill>
                  <a:prstClr val="white"/>
                </a:solidFill>
              </a:rPr>
              <a:t>Copyright © 2015 </a:t>
            </a:r>
            <a:r>
              <a:rPr dirty="0" smtClean="0">
                <a:solidFill>
                  <a:prstClr val="white"/>
                </a:solidFill>
              </a:rPr>
              <a:t> Accenture. All rights reserved.</a:t>
            </a:r>
            <a:endParaRPr dirty="0">
              <a:solidFill>
                <a:prstClr val="white"/>
              </a:solidFill>
            </a:endParaRPr>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bg1"/>
                </a:solidFill>
              </a:defRPr>
            </a:lvl1pPr>
          </a:lstStyle>
          <a:p>
            <a:pPr>
              <a:defRPr/>
            </a:pPr>
            <a:r>
              <a:rPr lang="en-US" dirty="0" smtClean="0">
                <a:solidFill>
                  <a:prstClr val="white"/>
                </a:solidFill>
              </a:rPr>
              <a:t>  </a:t>
            </a:r>
            <a:fld id="{90CBDC3A-D49F-4631-A8C7-55D59B33E5F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751838018"/>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6_Section Header">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0000"/>
              </a:lnSpc>
              <a:spcBef>
                <a:spcPct val="0"/>
              </a:spcBef>
              <a:spcAft>
                <a:spcPct val="0"/>
              </a:spcAft>
            </a:pPr>
            <a:endParaRPr lang="en-US" sz="3200" b="1">
              <a:solidFill>
                <a:prstClr val="white"/>
              </a:solidFill>
            </a:endParaRPr>
          </a:p>
        </p:txBody>
      </p:sp>
      <p:sp>
        <p:nvSpPr>
          <p:cNvPr id="6" name="Title 1"/>
          <p:cNvSpPr>
            <a:spLocks noGrp="1"/>
          </p:cNvSpPr>
          <p:nvPr>
            <p:ph type="title"/>
          </p:nvPr>
        </p:nvSpPr>
        <p:spPr>
          <a:xfrm>
            <a:off x="457200" y="192024"/>
            <a:ext cx="8355013" cy="758952"/>
          </a:xfrm>
        </p:spPr>
        <p:txBody>
          <a:bodyPr/>
          <a:lstStyle/>
          <a:p>
            <a:r>
              <a:rPr lang="en-US" smtClean="0"/>
              <a:t>Click to edit Master title style</a:t>
            </a:r>
            <a:endParaRPr lang="en-US"/>
          </a:p>
        </p:txBody>
      </p:sp>
      <p:sp>
        <p:nvSpPr>
          <p:cNvPr id="8"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11"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841043931"/>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44" name="Objekt 43"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53714" name="think-cell Slide" r:id="rId6" imgW="0" imgH="0" progId="">
                  <p:embed/>
                </p:oleObj>
              </mc:Choice>
              <mc:Fallback>
                <p:oleObj name="think-cell Slide" r:id="rId6"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ctrTitle"/>
            <p:custDataLst>
              <p:tags r:id="rId3"/>
            </p:custDataLst>
          </p:nvPr>
        </p:nvSpPr>
        <p:spPr bwMode="gray">
          <a:xfrm>
            <a:off x="458788" y="2206824"/>
            <a:ext cx="4113212" cy="980701"/>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100000"/>
              </a:lnSpc>
              <a:spcBef>
                <a:spcPct val="0"/>
              </a:spcBef>
              <a:spcAft>
                <a:spcPct val="0"/>
              </a:spcAft>
              <a:buNone/>
              <a:defRPr lang="de-DE" sz="2800" b="1" i="0" dirty="0">
                <a:solidFill>
                  <a:schemeClr val="tx1"/>
                </a:solidFill>
                <a:latin typeface="Arial"/>
                <a:ea typeface="+mj-ea"/>
                <a:cs typeface="+mj-cs"/>
              </a:defRPr>
            </a:lvl1pPr>
          </a:lstStyle>
          <a:p>
            <a:r>
              <a:rPr lang="de-DE" dirty="0" smtClean="0"/>
              <a:t>Titelmasterformat durch Klicken bearbeiten</a:t>
            </a:r>
            <a:endParaRPr lang="de-DE" dirty="0"/>
          </a:p>
        </p:txBody>
      </p:sp>
      <p:sp>
        <p:nvSpPr>
          <p:cNvPr id="3" name="Untertitel 2"/>
          <p:cNvSpPr>
            <a:spLocks noGrp="1"/>
          </p:cNvSpPr>
          <p:nvPr>
            <p:ph type="subTitle" idx="1"/>
            <p:custDataLst>
              <p:tags r:id="rId4"/>
            </p:custDataLst>
          </p:nvPr>
        </p:nvSpPr>
        <p:spPr bwMode="gray">
          <a:xfrm>
            <a:off x="457200" y="3349635"/>
            <a:ext cx="4114800" cy="399055"/>
          </a:xfrm>
          <a:prstGeom prst="rect">
            <a:avLst/>
          </a:prstGeom>
          <a:ln w="9525"/>
        </p:spPr>
        <p:txBody>
          <a:bodyPr wrap="square" lIns="0" tIns="0" rIns="0" bIns="0" anchor="t" anchorCtr="0">
            <a:noAutofit/>
          </a:bodyPr>
          <a:lstStyle>
            <a:lvl1pPr marL="0" indent="0" algn="l" rtl="0" eaLnBrk="1" fontAlgn="base" hangingPunct="1">
              <a:lnSpc>
                <a:spcPct val="100000"/>
              </a:lnSpc>
              <a:spcBef>
                <a:spcPts val="1200"/>
              </a:spcBef>
              <a:spcAft>
                <a:spcPct val="0"/>
              </a:spcAft>
              <a:buClr>
                <a:schemeClr val="tx1"/>
              </a:buClr>
              <a:buFontTx/>
              <a:buNone/>
              <a:defRPr lang="de-DE" sz="1600" b="0" i="0" dirty="0">
                <a:solidFill>
                  <a:schemeClr val="tx1"/>
                </a:solidFill>
                <a:latin typeface="Arial"/>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cxnSp>
        <p:nvCxnSpPr>
          <p:cNvPr id="42" name="Straight Connector 9"/>
          <p:cNvCxnSpPr>
            <a:cxnSpLocks noChangeShapeType="1"/>
          </p:cNvCxnSpPr>
          <p:nvPr userDrawn="1"/>
        </p:nvCxnSpPr>
        <p:spPr bwMode="auto">
          <a:xfrm>
            <a:off x="496888" y="1102300"/>
            <a:ext cx="8647112" cy="0"/>
          </a:xfrm>
          <a:prstGeom prst="line">
            <a:avLst/>
          </a:prstGeom>
          <a:noFill/>
          <a:ln w="12700">
            <a:solidFill>
              <a:schemeClr val="tx1"/>
            </a:solidFill>
            <a:round/>
            <a:headEnd/>
            <a:tailEnd/>
          </a:ln>
        </p:spPr>
      </p:cxnSp>
      <p:grpSp>
        <p:nvGrpSpPr>
          <p:cNvPr id="43" name="Group 22"/>
          <p:cNvGrpSpPr/>
          <p:nvPr userDrawn="1"/>
        </p:nvGrpSpPr>
        <p:grpSpPr>
          <a:xfrm>
            <a:off x="495299" y="312191"/>
            <a:ext cx="2183716" cy="635721"/>
            <a:chOff x="459321" y="5788818"/>
            <a:chExt cx="2183716" cy="635721"/>
          </a:xfrm>
        </p:grpSpPr>
        <p:pic>
          <p:nvPicPr>
            <p:cNvPr id="45"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9321" y="6039743"/>
              <a:ext cx="2183716" cy="384796"/>
            </a:xfrm>
            <a:prstGeom prst="rect">
              <a:avLst/>
            </a:prstGeom>
          </p:spPr>
        </p:pic>
        <p:sp>
          <p:nvSpPr>
            <p:cNvPr id="46" name="Freeform 30"/>
            <p:cNvSpPr/>
            <p:nvPr/>
          </p:nvSpPr>
          <p:spPr>
            <a:xfrm>
              <a:off x="1741785"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CA">
                <a:solidFill>
                  <a:prstClr val="white"/>
                </a:solidFill>
              </a:endParaRPr>
            </a:p>
          </p:txBody>
        </p:sp>
      </p:grpSp>
      <p:pic>
        <p:nvPicPr>
          <p:cNvPr id="62" name="Picture 12"/>
          <p:cNvPicPr>
            <a:picLocks noChangeAspect="1"/>
          </p:cNvPicPr>
          <p:nvPr userDrawn="1"/>
        </p:nvPicPr>
        <p:blipFill>
          <a:blip r:embed="rId8" cstate="print">
            <a:duotone>
              <a:prstClr val="black"/>
              <a:srgbClr val="000000">
                <a:tint val="45000"/>
                <a:satMod val="400000"/>
              </a:srgbClr>
            </a:duotone>
            <a:lum bright="-100000"/>
          </a:blip>
          <a:stretch>
            <a:fillRect/>
          </a:stretch>
        </p:blipFill>
        <p:spPr>
          <a:xfrm>
            <a:off x="395357" y="1816486"/>
            <a:ext cx="3749040" cy="389201"/>
          </a:xfrm>
          <a:prstGeom prst="rect">
            <a:avLst/>
          </a:prstGeom>
        </p:spPr>
      </p:pic>
      <p:grpSp>
        <p:nvGrpSpPr>
          <p:cNvPr id="73" name="Group 4"/>
          <p:cNvGrpSpPr/>
          <p:nvPr userDrawn="1"/>
        </p:nvGrpSpPr>
        <p:grpSpPr bwMode="ltGray">
          <a:xfrm>
            <a:off x="5671235" y="1640623"/>
            <a:ext cx="3074395" cy="2060440"/>
            <a:chOff x="5701703" y="682760"/>
            <a:chExt cx="3074395" cy="2060440"/>
          </a:xfrm>
        </p:grpSpPr>
        <p:sp>
          <p:nvSpPr>
            <p:cNvPr id="74" name="Freeform 5"/>
            <p:cNvSpPr/>
            <p:nvPr/>
          </p:nvSpPr>
          <p:spPr bwMode="ltGray">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CA">
                <a:solidFill>
                  <a:prstClr val="white"/>
                </a:solidFill>
              </a:endParaRPr>
            </a:p>
          </p:txBody>
        </p:sp>
        <p:pic>
          <p:nvPicPr>
            <p:cNvPr id="75" name="Picture 6"/>
            <p:cNvPicPr>
              <a:picLocks noChangeAspect="1"/>
            </p:cNvPicPr>
            <p:nvPr/>
          </p:nvPicPr>
          <p:blipFill>
            <a:blip r:embed="rId9" cstate="screen">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a:ext>
              </a:extLst>
            </a:blip>
            <a:stretch>
              <a:fillRect/>
            </a:stretch>
          </p:blipFill>
          <p:spPr bwMode="ltGray">
            <a:xfrm>
              <a:off x="5701703" y="1523009"/>
              <a:ext cx="3074395" cy="252000"/>
            </a:xfrm>
            <a:prstGeom prst="rect">
              <a:avLst/>
            </a:prstGeom>
          </p:spPr>
        </p:pic>
      </p:grpSp>
      <p:pic>
        <p:nvPicPr>
          <p:cNvPr id="76" name="Picture 11"/>
          <p:cNvPicPr>
            <a:picLocks noChangeAspect="1"/>
          </p:cNvPicPr>
          <p:nvPr userDrawn="1"/>
        </p:nvPicPr>
        <p:blipFill>
          <a:blip r:embed="rId11" cstate="screen">
            <a:extLst>
              <a:ext uri="{BEBA8EAE-BF5A-486C-A8C5-ECC9F3942E4B}">
                <a14:imgProps xmlns:a14="http://schemas.microsoft.com/office/drawing/2010/main">
                  <a14:imgLayer r:embed="rId12">
                    <a14:imgEffect>
                      <a14:brightnessContrast bright="-100000" contrast="100000"/>
                    </a14:imgEffect>
                  </a14:imgLayer>
                </a14:imgProps>
              </a:ext>
              <a:ext uri="{28A0092B-C50C-407E-A947-70E740481C1C}">
                <a14:useLocalDpi xmlns:a14="http://schemas.microsoft.com/office/drawing/2010/main"/>
              </a:ext>
            </a:extLst>
          </a:blip>
          <a:stretch>
            <a:fillRect/>
          </a:stretch>
        </p:blipFill>
        <p:spPr bwMode="auto">
          <a:xfrm>
            <a:off x="6133811" y="794985"/>
            <a:ext cx="2553308" cy="178732"/>
          </a:xfrm>
          <a:prstGeom prst="rect">
            <a:avLst/>
          </a:prstGeom>
        </p:spPr>
      </p:pic>
      <p:sp>
        <p:nvSpPr>
          <p:cNvPr id="20" name="Rectangle 6"/>
          <p:cNvSpPr>
            <a:spLocks noChangeArrowheads="1"/>
          </p:cNvSpPr>
          <p:nvPr userDrawn="1"/>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21" name="Rectangle 23"/>
          <p:cNvSpPr>
            <a:spLocks noChangeArrowheads="1"/>
          </p:cNvSpPr>
          <p:nvPr userDrawn="1"/>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22" name="Rectangle 24"/>
          <p:cNvSpPr>
            <a:spLocks noChangeArrowheads="1"/>
          </p:cNvSpPr>
          <p:nvPr userDrawn="1"/>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24" name="Rectangle 26"/>
          <p:cNvSpPr>
            <a:spLocks noChangeArrowheads="1"/>
          </p:cNvSpPr>
          <p:nvPr userDrawn="1"/>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7" name="Footer Placeholder 3"/>
          <p:cNvSpPr txBox="1">
            <a:spLocks/>
          </p:cNvSpPr>
          <p:nvPr userDrawn="1"/>
        </p:nvSpPr>
        <p:spPr>
          <a:xfrm>
            <a:off x="457200" y="6501384"/>
            <a:ext cx="3840480" cy="230832"/>
          </a:xfrm>
          <a:prstGeom prst="rect">
            <a:avLst/>
          </a:prstGeom>
        </p:spPr>
        <p:txBody>
          <a:bodyPr vert="horz" lIns="91440" tIns="45720" rIns="91440" bIns="45720" rtlCol="0" anchor="b"/>
          <a:lstStyle>
            <a:defPPr>
              <a:defRPr lang="en-US"/>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666666"/>
                </a:solidFill>
                <a:effectLst/>
                <a:uLnTx/>
                <a:uFillTx/>
                <a:latin typeface="Arial"/>
                <a:ea typeface="+mn-ea"/>
                <a:cs typeface="+mn-cs"/>
              </a:rPr>
              <a:t>Copyright © 2015 Accenture. All rights reserved.</a:t>
            </a:r>
            <a:endParaRPr kumimoji="0" lang="en-US" sz="900" b="0" i="0" u="none" strike="noStrike" kern="1200" cap="none" spc="0" normalizeH="0" baseline="0" noProof="0" dirty="0">
              <a:ln>
                <a:noFill/>
              </a:ln>
              <a:solidFill>
                <a:srgbClr val="666666"/>
              </a:solidFill>
              <a:effectLst/>
              <a:uLnTx/>
              <a:uFillTx/>
              <a:latin typeface="Arial"/>
              <a:ea typeface="+mn-ea"/>
              <a:cs typeface="+mn-cs"/>
            </a:endParaRPr>
          </a:p>
        </p:txBody>
      </p:sp>
      <p:sp>
        <p:nvSpPr>
          <p:cNvPr id="31" name="Slide Number Placeholder 4"/>
          <p:cNvSpPr txBox="1">
            <a:spLocks/>
          </p:cNvSpPr>
          <p:nvPr userDrawn="1"/>
        </p:nvSpPr>
        <p:spPr>
          <a:xfrm>
            <a:off x="4500563" y="6501384"/>
            <a:ext cx="4341579" cy="230832"/>
          </a:xfrm>
          <a:prstGeom prst="rect">
            <a:avLst/>
          </a:prstGeom>
        </p:spPr>
        <p:txBody>
          <a:bodyPr vert="horz" wrap="square" lIns="91440" tIns="45720" rIns="91440" bIns="45720" numCol="1" rtlCol="0" anchor="ctr" anchorCtr="0" compatLnSpc="1">
            <a:prstTxWarp prst="textNoShape">
              <a:avLst/>
            </a:prstTxWarp>
            <a:spAutoFit/>
          </a:bodyPr>
          <a:lstStyle>
            <a:defPPr>
              <a:defRPr lang="en-US"/>
            </a:defPPr>
            <a:lvl1pPr marL="0" algn="r" defTabSz="914400" rtl="0" eaLnBrk="1" latinLnBrk="0" hangingPunct="1">
              <a:defRPr sz="9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Arial"/>
                <a:ea typeface="+mn-ea"/>
                <a:cs typeface="+mn-cs"/>
              </a:rPr>
              <a:t>  </a:t>
            </a:r>
            <a:fld id="{90CBDC3A-D49F-4631-A8C7-55D59B33E5FA}" type="slidenum">
              <a:rPr kumimoji="0" lang="en-US" sz="9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655366149"/>
      </p:ext>
    </p:extLst>
  </p:cSld>
  <p:clrMapOvr>
    <a:masterClrMapping/>
  </p:clrMapOvr>
  <p:timing>
    <p:tnLst>
      <p:par>
        <p:cTn id="1" dur="indefinite" restart="never" nodeType="tmRoot"/>
      </p:par>
    </p:tnLst>
  </p:timing>
  <p:hf hd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9" name="Textplatzhalter 2"/>
          <p:cNvSpPr>
            <a:spLocks noGrp="1"/>
          </p:cNvSpPr>
          <p:nvPr>
            <p:ph type="body" idx="13"/>
          </p:nvPr>
        </p:nvSpPr>
        <p:spPr bwMode="auto">
          <a:xfrm>
            <a:off x="468325" y="1162075"/>
            <a:ext cx="8207375" cy="416831"/>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None/>
              <a:defRPr lang="de-DE" sz="2000" b="1" dirty="0" smtClean="0">
                <a:solidFill>
                  <a:schemeClr val="accent2"/>
                </a:solidFill>
              </a:defRPr>
            </a:lvl1pPr>
          </a:lstStyle>
          <a:p>
            <a:pPr marL="0" lvl="0" indent="0" eaLnBrk="1" hangingPunct="1">
              <a:spcBef>
                <a:spcPts val="800"/>
              </a:spcBef>
              <a:spcAft>
                <a:spcPct val="0"/>
              </a:spcAft>
              <a:buClr>
                <a:schemeClr val="tx1"/>
              </a:buClr>
            </a:pPr>
            <a:endParaRPr lang="de-DE" dirty="0" smtClean="0"/>
          </a:p>
        </p:txBody>
      </p:sp>
      <p:sp>
        <p:nvSpPr>
          <p:cNvPr id="2" name="Titel 1"/>
          <p:cNvSpPr>
            <a:spLocks noGrp="1"/>
          </p:cNvSpPr>
          <p:nvPr>
            <p:ph type="title"/>
          </p:nvPr>
        </p:nvSpPr>
        <p:spPr bwMode="auto"/>
        <p:txBody>
          <a:bodyPr/>
          <a:lstStyle/>
          <a:p>
            <a:endParaRPr lang="de-DE" dirty="0"/>
          </a:p>
        </p:txBody>
      </p:sp>
      <p:sp>
        <p:nvSpPr>
          <p:cNvPr id="5" name="Textplatzhalter 4"/>
          <p:cNvSpPr>
            <a:spLocks noGrp="1"/>
          </p:cNvSpPr>
          <p:nvPr>
            <p:ph type="body" sz="quarter" idx="14"/>
          </p:nvPr>
        </p:nvSpPr>
        <p:spPr>
          <a:xfrm>
            <a:off x="468325" y="1628781"/>
            <a:ext cx="8207375"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6700" indent="-266700">
              <a:defRPr lang="de-DE" sz="2000" dirty="0" smtClean="0"/>
            </a:lvl1pPr>
            <a:lvl2pPr marL="539750" indent="-268288">
              <a:lnSpc>
                <a:spcPct val="110000"/>
              </a:lnSpc>
              <a:defRPr lang="de-DE" sz="1800" dirty="0" smtClean="0"/>
            </a:lvl2pPr>
            <a:lvl3pPr marL="719138" indent="-179388">
              <a:defRPr lang="de-DE" sz="1600" dirty="0" smtClean="0"/>
            </a:lvl3pPr>
            <a:lvl4pPr marL="895350" indent="-176213">
              <a:defRPr lang="de-DE" sz="1400" dirty="0" smtClean="0"/>
            </a:lvl4pPr>
            <a:lvl5pPr marL="1079500" indent="-179388">
              <a:defRPr lang="en-AU" sz="1200" dirty="0"/>
            </a:lvl5pPr>
          </a:lstStyle>
          <a:p>
            <a:pPr marL="540000" lvl="1" indent="-268288">
              <a:buClr>
                <a:srgbClr val="000000"/>
              </a:buClr>
              <a:buSzPct val="100000"/>
              <a:buFont typeface="Arial"/>
            </a:pPr>
            <a:endParaRPr lang="en-AU" dirty="0"/>
          </a:p>
        </p:txBody>
      </p:sp>
    </p:spTree>
    <p:extLst>
      <p:ext uri="{BB962C8B-B14F-4D97-AF65-F5344CB8AC3E}">
        <p14:creationId xmlns:p14="http://schemas.microsoft.com/office/powerpoint/2010/main" val="45565763"/>
      </p:ext>
    </p:extLst>
  </p:cSld>
  <p:clrMapOvr>
    <a:masterClrMapping/>
  </p:clrMapOvr>
  <p:timing>
    <p:tnLst>
      <p:par>
        <p:cTn id="1" dur="indefinite" restart="never" nodeType="tmRoot"/>
      </p:par>
    </p:tnLst>
  </p:timing>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11913718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16958"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hasCustomPrompt="1"/>
            <p:custDataLst>
              <p:tags r:id="rId3"/>
            </p:custDataLst>
          </p:nvPr>
        </p:nvSpPr>
        <p:spPr>
          <a:xfrm>
            <a:off x="457200" y="261563"/>
            <a:ext cx="8239126" cy="853560"/>
          </a:xfrm>
        </p:spPr>
        <p:txBody>
          <a:bodyPr wrap="square" anchor="t"/>
          <a:lstStyle>
            <a:lvl1pPr>
              <a:lnSpc>
                <a:spcPct val="90000"/>
              </a:lnSpc>
              <a:defRPr sz="3200" b="0">
                <a:solidFill>
                  <a:schemeClr val="accent1"/>
                </a:solidFill>
                <a:latin typeface="Maiandra GD" pitchFamily="34" charset="0"/>
              </a:defRPr>
            </a:lvl1pPr>
          </a:lstStyle>
          <a:p>
            <a:r>
              <a:rPr lang="en-US" dirty="0" smtClean="0"/>
              <a:t>Click to edit Master title style</a:t>
            </a:r>
            <a:br>
              <a:rPr lang="en-US" dirty="0" smtClean="0"/>
            </a:br>
            <a:endParaRPr lang="en-US" dirty="0"/>
          </a:p>
        </p:txBody>
      </p:sp>
      <p:sp>
        <p:nvSpPr>
          <p:cNvPr id="3" name="Content Placeholder 2"/>
          <p:cNvSpPr>
            <a:spLocks noGrp="1"/>
          </p:cNvSpPr>
          <p:nvPr>
            <p:ph sz="half" idx="1"/>
            <p:custDataLst>
              <p:tags r:id="rId4"/>
            </p:custDataLst>
          </p:nvPr>
        </p:nvSpPr>
        <p:spPr>
          <a:xfrm>
            <a:off x="457200" y="1280160"/>
            <a:ext cx="8229600" cy="4754880"/>
          </a:xfrm>
        </p:spPr>
        <p:txBody>
          <a:bodyPr lIns="0" tIns="0" rIns="0" bIns="0"/>
          <a:lstStyle>
            <a:lvl1pPr>
              <a:spcBef>
                <a:spcPts val="100"/>
              </a:spcBef>
              <a:spcAft>
                <a:spcPts val="100"/>
              </a:spcAft>
              <a:defRPr sz="2000">
                <a:solidFill>
                  <a:schemeClr val="bg2"/>
                </a:solidFill>
                <a:latin typeface="Museo Sans For Dell" pitchFamily="2" charset="0"/>
              </a:defRPr>
            </a:lvl1pPr>
            <a:lvl2pPr>
              <a:spcBef>
                <a:spcPts val="100"/>
              </a:spcBef>
              <a:spcAft>
                <a:spcPts val="100"/>
              </a:spcAft>
              <a:buFont typeface="Museo Sans For Dell" pitchFamily="2" charset="0"/>
              <a:buChar char="–"/>
              <a:defRPr sz="1800">
                <a:solidFill>
                  <a:schemeClr val="bg2"/>
                </a:solidFill>
                <a:latin typeface="Museo Sans For Dell" pitchFamily="2" charset="0"/>
              </a:defRPr>
            </a:lvl2pPr>
            <a:lvl3pPr>
              <a:spcBef>
                <a:spcPts val="100"/>
              </a:spcBef>
              <a:spcAft>
                <a:spcPts val="100"/>
              </a:spcAft>
              <a:defRPr sz="1600">
                <a:solidFill>
                  <a:schemeClr val="bg2"/>
                </a:solidFill>
                <a:latin typeface="Museo Sans For Dell" pitchFamily="2" charset="0"/>
              </a:defRPr>
            </a:lvl3pPr>
            <a:lvl4pPr>
              <a:spcBef>
                <a:spcPts val="100"/>
              </a:spcBef>
              <a:spcAft>
                <a:spcPts val="100"/>
              </a:spcAft>
              <a:defRPr sz="1400" baseline="0">
                <a:solidFill>
                  <a:schemeClr val="bg2"/>
                </a:solidFill>
                <a:latin typeface="Museo Sans For Dell" pitchFamily="2" charset="0"/>
              </a:defRPr>
            </a:lvl4pPr>
            <a:lvl5pPr>
              <a:spcBef>
                <a:spcPts val="100"/>
              </a:spcBef>
              <a:spcAft>
                <a:spcPts val="100"/>
              </a:spcAft>
              <a:buClr>
                <a:schemeClr val="accent1"/>
              </a:buClr>
              <a:defRPr sz="120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Footer Placeholder 3"/>
          <p:cNvSpPr>
            <a:spLocks noGrp="1"/>
          </p:cNvSpPr>
          <p:nvPr>
            <p:ph type="ftr" sz="quarter" idx="3"/>
            <p:custDataLst>
              <p:tags r:id="rId5"/>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a:t>
            </a:r>
            <a:r>
              <a:rPr lang="en-US" dirty="0" smtClean="0">
                <a:solidFill>
                  <a:srgbClr val="666666"/>
                </a:solidFill>
                <a:cs typeface="Arial" pitchFamily="34" charset="0"/>
              </a:rPr>
              <a:t>2015 </a:t>
            </a:r>
            <a:r>
              <a:rPr lang="en-US" dirty="0" smtClean="0">
                <a:solidFill>
                  <a:srgbClr val="666666"/>
                </a:solidFill>
                <a:cs typeface="Arial" pitchFamily="34" charset="0"/>
              </a:rPr>
              <a:t>Accenture. All rights reserved.</a:t>
            </a:r>
            <a:endParaRPr lang="en-US" dirty="0">
              <a:solidFill>
                <a:srgbClr val="666666"/>
              </a:solidFill>
            </a:endParaRPr>
          </a:p>
        </p:txBody>
      </p:sp>
      <p:sp>
        <p:nvSpPr>
          <p:cNvPr id="6" name="Slide Number Placeholder 4"/>
          <p:cNvSpPr>
            <a:spLocks noGrp="1"/>
          </p:cNvSpPr>
          <p:nvPr>
            <p:ph type="sldNum" sz="quarter" idx="4"/>
            <p:custDataLst>
              <p:tags r:id="rId6"/>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186874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Inhaltsplatzhalter 2"/>
          <p:cNvSpPr>
            <a:spLocks noGrp="1"/>
          </p:cNvSpPr>
          <p:nvPr>
            <p:ph idx="1"/>
          </p:nvPr>
        </p:nvSpPr>
        <p:spPr bwMode="auto">
          <a:xfrm>
            <a:off x="468325" y="1162052"/>
            <a:ext cx="8207375" cy="5219698"/>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noProof="0" dirty="0" smtClean="0"/>
            </a:lvl1pPr>
            <a:lvl2pPr marL="539750" indent="-268288">
              <a:defRPr lang="en-US" noProof="0" dirty="0" smtClean="0"/>
            </a:lvl2pPr>
            <a:lvl3pPr marL="719138" indent="-179388">
              <a:defRPr lang="en-US" noProof="0" dirty="0" smtClean="0"/>
            </a:lvl3pPr>
            <a:lvl4pPr marL="898525" indent="-179388">
              <a:defRPr lang="en-US" noProof="0" dirty="0" smtClean="0"/>
            </a:lvl4pPr>
            <a:lvl5pPr marL="1079500" indent="-179388">
              <a:defRPr lang="en-US"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3" name="Titel 2"/>
          <p:cNvSpPr>
            <a:spLocks noGrp="1"/>
          </p:cNvSpPr>
          <p:nvPr>
            <p:ph type="title"/>
          </p:nvPr>
        </p:nvSpPr>
        <p:spPr bwMode="auto"/>
        <p:txBody>
          <a:bodyPr/>
          <a:lstStyle/>
          <a:p>
            <a:r>
              <a:rPr lang="de-DE" smtClean="0"/>
              <a:t>Titelmasterformat durch Klicken bearbeiten</a:t>
            </a:r>
            <a:endParaRPr lang="de-DE"/>
          </a:p>
        </p:txBody>
      </p:sp>
    </p:spTree>
    <p:extLst>
      <p:ext uri="{BB962C8B-B14F-4D97-AF65-F5344CB8AC3E}">
        <p14:creationId xmlns:p14="http://schemas.microsoft.com/office/powerpoint/2010/main" val="2794978265"/>
      </p:ext>
    </p:extLst>
  </p:cSld>
  <p:clrMapOvr>
    <a:masterClrMapping/>
  </p:clrMapOvr>
  <p:timing>
    <p:tnLst>
      <p:par>
        <p:cTn id="1" dur="indefinite" restart="never" nodeType="tmRoot"/>
      </p:par>
    </p:tnLst>
  </p:timing>
  <p:hf hd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ub-Title and Two Columns Content">
    <p:spTree>
      <p:nvGrpSpPr>
        <p:cNvPr id="1" name=""/>
        <p:cNvGrpSpPr/>
        <p:nvPr/>
      </p:nvGrpSpPr>
      <p:grpSpPr>
        <a:xfrm>
          <a:off x="0" y="0"/>
          <a:ext cx="0" cy="0"/>
          <a:chOff x="0" y="0"/>
          <a:chExt cx="0" cy="0"/>
        </a:xfrm>
      </p:grpSpPr>
      <p:graphicFrame>
        <p:nvGraphicFramePr>
          <p:cNvPr id="10" name="Objekt 9"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54738" name="think-cell Slide" r:id="rId6" imgW="0" imgH="0" progId="">
                  <p:embed/>
                </p:oleObj>
              </mc:Choice>
              <mc:Fallback>
                <p:oleObj name="think-cell Slide" r:id="rId6"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platzhalter 6"/>
          <p:cNvSpPr>
            <a:spLocks noGrp="1"/>
          </p:cNvSpPr>
          <p:nvPr>
            <p:ph type="body" sz="quarter" idx="13"/>
            <p:custDataLst>
              <p:tags r:id="rId3"/>
            </p:custDataLst>
          </p:nvPr>
        </p:nvSpPr>
        <p:spPr bwMode="auto">
          <a:xfrm>
            <a:off x="468313" y="1162051"/>
            <a:ext cx="3923686" cy="847718"/>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FontTx/>
              <a:buNone/>
              <a:defRPr lang="en-US" sz="2400" b="1" dirty="0">
                <a:solidFill>
                  <a:schemeClr val="accent2"/>
                </a:solidFill>
                <a:latin typeface="+mn-lt"/>
                <a:ea typeface="+mn-ea"/>
                <a:cs typeface="+mn-cs"/>
              </a:defRPr>
            </a:lvl1pPr>
            <a:lvl2pPr marL="0" indent="0">
              <a:defRPr b="1">
                <a:solidFill>
                  <a:schemeClr val="accent3"/>
                </a:solidFill>
              </a:defRPr>
            </a:lvl2pPr>
            <a:lvl3pPr>
              <a:defRPr b="1">
                <a:solidFill>
                  <a:schemeClr val="accent3"/>
                </a:solidFill>
              </a:defRPr>
            </a:lvl3pPr>
          </a:lstStyle>
          <a:p>
            <a:pPr marL="0" lvl="0" indent="0" algn="l" rtl="0" eaLnBrk="1" fontAlgn="base" hangingPunct="1">
              <a:spcBef>
                <a:spcPts val="800"/>
              </a:spcBef>
              <a:spcAft>
                <a:spcPct val="0"/>
              </a:spcAft>
              <a:buClr>
                <a:schemeClr val="tx1"/>
              </a:buClr>
              <a:buFontTx/>
              <a:buNone/>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8" name="Textplatzhalter 6"/>
          <p:cNvSpPr>
            <a:spLocks noGrp="1"/>
          </p:cNvSpPr>
          <p:nvPr>
            <p:ph type="body" sz="quarter" idx="14"/>
            <p:custDataLst>
              <p:tags r:id="rId4"/>
            </p:custDataLst>
          </p:nvPr>
        </p:nvSpPr>
        <p:spPr bwMode="auto">
          <a:xfrm>
            <a:off x="4752011" y="1162051"/>
            <a:ext cx="3919757" cy="847718"/>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FontTx/>
              <a:buNone/>
              <a:defRPr lang="en-US" sz="2400" b="1" dirty="0">
                <a:solidFill>
                  <a:schemeClr val="accent2"/>
                </a:solidFill>
                <a:latin typeface="+mn-lt"/>
                <a:ea typeface="+mn-ea"/>
                <a:cs typeface="+mn-cs"/>
              </a:defRPr>
            </a:lvl1pPr>
            <a:lvl2pPr marL="0" indent="0">
              <a:defRPr b="1">
                <a:solidFill>
                  <a:schemeClr val="accent3"/>
                </a:solidFill>
              </a:defRPr>
            </a:lvl2pPr>
            <a:lvl3pPr>
              <a:defRPr b="1">
                <a:solidFill>
                  <a:schemeClr val="accent3"/>
                </a:solidFill>
              </a:defRPr>
            </a:lvl3pPr>
          </a:lstStyle>
          <a:p>
            <a:pPr marL="0" lvl="0" indent="0" algn="l" rtl="0" eaLnBrk="1" fontAlgn="base" hangingPunct="1">
              <a:spcBef>
                <a:spcPts val="800"/>
              </a:spcBef>
              <a:spcAft>
                <a:spcPct val="0"/>
              </a:spcAft>
              <a:buClr>
                <a:schemeClr val="tx1"/>
              </a:buClr>
              <a:buFontTx/>
              <a:buNone/>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14" name="Textplatzhalter 2"/>
          <p:cNvSpPr>
            <a:spLocks noGrp="1"/>
          </p:cNvSpPr>
          <p:nvPr>
            <p:ph idx="17"/>
          </p:nvPr>
        </p:nvSpPr>
        <p:spPr bwMode="auto">
          <a:xfrm>
            <a:off x="468313" y="1628781"/>
            <a:ext cx="3923686"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sz="2000" noProof="0" dirty="0" smtClean="0"/>
            </a:lvl1pPr>
            <a:lvl2pPr marL="539750" indent="-268288">
              <a:defRPr lang="en-US" sz="1800" noProof="0" dirty="0" smtClean="0"/>
            </a:lvl2pPr>
            <a:lvl3pPr marL="719138" indent="-179388">
              <a:defRPr lang="en-US" sz="1600" noProof="0" dirty="0" smtClean="0"/>
            </a:lvl3pPr>
            <a:lvl4pPr marL="895350" indent="-176213">
              <a:defRPr lang="en-US" sz="1400" noProof="0" dirty="0" smtClean="0"/>
            </a:lvl4pPr>
            <a:lvl5pPr marL="1076325" indent="-176213">
              <a:defRPr lang="en-US" sz="1200"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15" name="Textplatzhalter 2"/>
          <p:cNvSpPr>
            <a:spLocks noGrp="1"/>
          </p:cNvSpPr>
          <p:nvPr>
            <p:ph idx="20"/>
          </p:nvPr>
        </p:nvSpPr>
        <p:spPr bwMode="auto">
          <a:xfrm>
            <a:off x="4752011" y="1628781"/>
            <a:ext cx="3919757"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sz="2000" noProof="0" dirty="0" smtClean="0"/>
            </a:lvl1pPr>
            <a:lvl2pPr marL="539750" indent="-273050">
              <a:defRPr lang="en-US" sz="1800" noProof="0" dirty="0" smtClean="0"/>
            </a:lvl2pPr>
            <a:lvl3pPr marL="719138" indent="-179388">
              <a:defRPr lang="en-US" sz="1600" noProof="0" dirty="0" smtClean="0"/>
            </a:lvl3pPr>
            <a:lvl4pPr marL="898525" indent="-179388">
              <a:defRPr lang="en-US" sz="1400" noProof="0" dirty="0" smtClean="0"/>
            </a:lvl4pPr>
            <a:lvl5pPr marL="1079500" indent="-179388">
              <a:defRPr lang="en-US" sz="1200"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2" name="Titel 1"/>
          <p:cNvSpPr>
            <a:spLocks noGrp="1"/>
          </p:cNvSpPr>
          <p:nvPr>
            <p:ph type="title"/>
          </p:nvPr>
        </p:nvSpPr>
        <p:spPr bwMode="auto"/>
        <p:txBody>
          <a:bodyPr/>
          <a:lstStyle/>
          <a:p>
            <a:r>
              <a:rPr lang="de-DE" smtClean="0"/>
              <a:t>Titelmasterformat durch Klicken bearbeiten</a:t>
            </a:r>
            <a:endParaRPr lang="de-DE"/>
          </a:p>
        </p:txBody>
      </p:sp>
    </p:spTree>
    <p:extLst>
      <p:ext uri="{BB962C8B-B14F-4D97-AF65-F5344CB8AC3E}">
        <p14:creationId xmlns:p14="http://schemas.microsoft.com/office/powerpoint/2010/main" val="3898061697"/>
      </p:ext>
    </p:extLst>
  </p:cSld>
  <p:clrMapOvr>
    <a:masterClrMapping/>
  </p:clrMapOvr>
  <p:timing>
    <p:tnLst>
      <p:par>
        <p:cTn id="1" dur="indefinite" restart="never" nodeType="tmRoot"/>
      </p:par>
    </p:tnLst>
  </p:timing>
  <p:hf hd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Two Columns Content">
    <p:spTree>
      <p:nvGrpSpPr>
        <p:cNvPr id="1" name=""/>
        <p:cNvGrpSpPr/>
        <p:nvPr/>
      </p:nvGrpSpPr>
      <p:grpSpPr>
        <a:xfrm>
          <a:off x="0" y="0"/>
          <a:ext cx="0" cy="0"/>
          <a:chOff x="0" y="0"/>
          <a:chExt cx="0" cy="0"/>
        </a:xfrm>
      </p:grpSpPr>
      <p:sp>
        <p:nvSpPr>
          <p:cNvPr id="10" name="Textplatzhalter 2"/>
          <p:cNvSpPr>
            <a:spLocks noGrp="1"/>
          </p:cNvSpPr>
          <p:nvPr>
            <p:ph idx="13"/>
          </p:nvPr>
        </p:nvSpPr>
        <p:spPr bwMode="auto">
          <a:xfrm>
            <a:off x="468313" y="1162052"/>
            <a:ext cx="3923686" cy="5219698"/>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a:lvl5pPr>
          </a:lstStyle>
          <a:p>
            <a:pPr marL="268288" lvl="0" indent="-268288">
              <a:buClr>
                <a:srgbClr val="000000"/>
              </a:buClr>
              <a:buSzPct val="100000"/>
              <a:buFont typeface="Arial"/>
            </a:pPr>
            <a:endParaRPr lang="en-US" noProof="0" dirty="0"/>
          </a:p>
        </p:txBody>
      </p:sp>
      <p:sp>
        <p:nvSpPr>
          <p:cNvPr id="13" name="Textplatzhalter 2"/>
          <p:cNvSpPr>
            <a:spLocks noGrp="1"/>
          </p:cNvSpPr>
          <p:nvPr>
            <p:ph idx="20"/>
          </p:nvPr>
        </p:nvSpPr>
        <p:spPr bwMode="auto">
          <a:xfrm>
            <a:off x="4752013" y="1162052"/>
            <a:ext cx="3923687" cy="5212304"/>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2" name="Titel 1"/>
          <p:cNvSpPr>
            <a:spLocks noGrp="1"/>
          </p:cNvSpPr>
          <p:nvPr>
            <p:ph type="title"/>
          </p:nvPr>
        </p:nvSpPr>
        <p:spPr bwMode="auto"/>
        <p:txBody>
          <a:bodyPr/>
          <a:lstStyle/>
          <a:p>
            <a:endParaRPr lang="de-DE" dirty="0"/>
          </a:p>
        </p:txBody>
      </p:sp>
    </p:spTree>
    <p:extLst>
      <p:ext uri="{BB962C8B-B14F-4D97-AF65-F5344CB8AC3E}">
        <p14:creationId xmlns:p14="http://schemas.microsoft.com/office/powerpoint/2010/main" val="3586260283"/>
      </p:ext>
    </p:extLst>
  </p:cSld>
  <p:clrMapOvr>
    <a:masterClrMapping/>
  </p:clrMapOvr>
  <p:timing>
    <p:tnLst>
      <p:par>
        <p:cTn id="1" dur="indefinite" restart="never" nodeType="tmRoot"/>
      </p:par>
    </p:tnLst>
  </p:timing>
  <p:hf hdr="0" dt="0"/>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nd Two Column Text slide">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smtClean="0"/>
              <a:t>Slide title: can span two lines of the slide and </a:t>
            </a:r>
            <a:br>
              <a:rPr lang="en-US" dirty="0" smtClean="0"/>
            </a:br>
            <a:r>
              <a:rPr lang="en-US" dirty="0" smtClean="0"/>
              <a:t>uses this font color (24pt) </a:t>
            </a:r>
            <a:endParaRPr lang="en-AU" dirty="0"/>
          </a:p>
        </p:txBody>
      </p:sp>
      <p:sp>
        <p:nvSpPr>
          <p:cNvPr id="4" name="Content Placeholder 3"/>
          <p:cNvSpPr>
            <a:spLocks noGrp="1"/>
          </p:cNvSpPr>
          <p:nvPr>
            <p:ph sz="quarter" idx="16" hasCustomPrompt="1"/>
          </p:nvPr>
        </p:nvSpPr>
        <p:spPr>
          <a:xfrm>
            <a:off x="493059" y="1151769"/>
            <a:ext cx="4060007" cy="5274342"/>
          </a:xfrm>
          <a:prstGeom prst="rect">
            <a:avLst/>
          </a:prstGeom>
        </p:spPr>
        <p:txBody>
          <a:bodyPr/>
          <a:lstStyle>
            <a:lvl1pPr>
              <a:defRPr sz="2000"/>
            </a:lvl1pPr>
          </a:lstStyle>
          <a:p>
            <a:pPr lvl="0"/>
            <a:r>
              <a:rPr lang="en-US" dirty="0" smtClean="0"/>
              <a:t>Slide copy uses this color (20pt)</a:t>
            </a:r>
          </a:p>
          <a:p>
            <a:pPr lvl="1"/>
            <a:r>
              <a:rPr lang="en-US" dirty="0" smtClean="0"/>
              <a:t>First level (20pt)</a:t>
            </a:r>
          </a:p>
          <a:p>
            <a:pPr lvl="2"/>
            <a:r>
              <a:rPr lang="en-US" dirty="0" smtClean="0"/>
              <a:t>Second level (18pt)</a:t>
            </a:r>
          </a:p>
          <a:p>
            <a:pPr lvl="3"/>
            <a:r>
              <a:rPr lang="en-US" dirty="0" smtClean="0"/>
              <a:t>Third level (16pt)</a:t>
            </a:r>
          </a:p>
          <a:p>
            <a:pPr lvl="4"/>
            <a:r>
              <a:rPr lang="en-US" dirty="0" smtClean="0"/>
              <a:t>Fourth level (14pt)</a:t>
            </a:r>
            <a:endParaRPr lang="en-GB" dirty="0"/>
          </a:p>
        </p:txBody>
      </p:sp>
      <p:sp>
        <p:nvSpPr>
          <p:cNvPr id="13" name="Content Placeholder 3"/>
          <p:cNvSpPr>
            <a:spLocks noGrp="1"/>
          </p:cNvSpPr>
          <p:nvPr>
            <p:ph sz="quarter" idx="17" hasCustomPrompt="1"/>
          </p:nvPr>
        </p:nvSpPr>
        <p:spPr>
          <a:xfrm>
            <a:off x="4588706" y="1151769"/>
            <a:ext cx="4060007" cy="5274342"/>
          </a:xfrm>
          <a:prstGeom prst="rect">
            <a:avLst/>
          </a:prstGeom>
        </p:spPr>
        <p:txBody>
          <a:bodyPr/>
          <a:lstStyle>
            <a:lvl1pPr>
              <a:defRPr sz="2000"/>
            </a:lvl1pPr>
          </a:lstStyle>
          <a:p>
            <a:pPr lvl="0"/>
            <a:r>
              <a:rPr lang="en-US" dirty="0" smtClean="0"/>
              <a:t>Slide copy uses this color (20pt)</a:t>
            </a:r>
          </a:p>
          <a:p>
            <a:pPr lvl="1"/>
            <a:r>
              <a:rPr lang="en-US" dirty="0" smtClean="0"/>
              <a:t>First level (20pt)</a:t>
            </a:r>
          </a:p>
          <a:p>
            <a:pPr lvl="2"/>
            <a:r>
              <a:rPr lang="en-US" dirty="0" smtClean="0"/>
              <a:t>Second level (18pt)</a:t>
            </a:r>
          </a:p>
          <a:p>
            <a:pPr lvl="3"/>
            <a:r>
              <a:rPr lang="en-US" dirty="0" smtClean="0"/>
              <a:t>Third level (16pt)</a:t>
            </a:r>
          </a:p>
          <a:p>
            <a:pPr lvl="4"/>
            <a:r>
              <a:rPr lang="en-US" dirty="0" smtClean="0"/>
              <a:t>Fourth level (14pt)</a:t>
            </a:r>
            <a:endParaRPr lang="en-GB" dirty="0"/>
          </a:p>
        </p:txBody>
      </p:sp>
    </p:spTree>
    <p:extLst>
      <p:ext uri="{BB962C8B-B14F-4D97-AF65-F5344CB8AC3E}">
        <p14:creationId xmlns:p14="http://schemas.microsoft.com/office/powerpoint/2010/main" val="20893909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336208600"/>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Title Only slid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31800" y="171544"/>
            <a:ext cx="8243888" cy="868362"/>
          </a:xfrm>
        </p:spPr>
        <p:txBody>
          <a:bodyPr>
            <a:noAutofit/>
          </a:bodyPr>
          <a:lstStyle>
            <a:lvl1pPr>
              <a:defRPr sz="2400"/>
            </a:lvl1pPr>
          </a:lstStyle>
          <a:p>
            <a:r>
              <a:rPr lang="en-US" dirty="0" smtClean="0"/>
              <a:t>Slide title: can span two lines of the slide </a:t>
            </a:r>
            <a:br>
              <a:rPr lang="en-US" dirty="0" smtClean="0"/>
            </a:br>
            <a:r>
              <a:rPr lang="en-US" dirty="0" smtClean="0"/>
              <a:t>and uses this font color (24pt) </a:t>
            </a:r>
            <a:endParaRPr lang="en-GB" dirty="0"/>
          </a:p>
        </p:txBody>
      </p:sp>
    </p:spTree>
    <p:extLst>
      <p:ext uri="{BB962C8B-B14F-4D97-AF65-F5344CB8AC3E}">
        <p14:creationId xmlns:p14="http://schemas.microsoft.com/office/powerpoint/2010/main" val="2263697215"/>
      </p:ext>
    </p:extLst>
  </p:cSld>
  <p:clrMapOvr>
    <a:masterClrMapping/>
  </p:clrMapOvr>
  <p:timing>
    <p:tnLst>
      <p:par>
        <p:cTn id="1" dur="indefinite" restart="never" nodeType="tmRoot"/>
      </p:par>
    </p:tnLst>
  </p:timing>
  <p:hf hdr="0" dt="0"/>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a:xfrm>
            <a:off x="322386" y="1350963"/>
            <a:ext cx="8560777" cy="4633912"/>
          </a:xfrm>
          <a:prstGeom prst="rect">
            <a:avLst/>
          </a:prstGeo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206"/>
          <p:cNvSpPr>
            <a:spLocks noGrp="1" noChangeArrowheads="1"/>
          </p:cNvSpPr>
          <p:nvPr>
            <p:ph type="sldNum" sz="quarter" idx="10"/>
          </p:nvPr>
        </p:nvSpPr>
        <p:spPr>
          <a:xfrm>
            <a:off x="4832040" y="5301208"/>
            <a:ext cx="318844" cy="234758"/>
          </a:xfrm>
          <a:prstGeom prst="rect">
            <a:avLst/>
          </a:prstGeom>
          <a:ln/>
        </p:spPr>
        <p:txBody>
          <a:bodyPr/>
          <a:lstStyle>
            <a:lvl1pPr>
              <a:defRPr/>
            </a:lvl1pPr>
          </a:lstStyle>
          <a:p>
            <a:fld id="{6E2D2B3B-882E-40F3-A32F-6DD51691504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637770152"/>
      </p:ext>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04875"/>
      </p:ext>
    </p:extLst>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44" name="Objekt 43"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59846" name="think-cell Slide" r:id="rId6" imgW="0" imgH="0" progId="">
                  <p:embed/>
                </p:oleObj>
              </mc:Choice>
              <mc:Fallback>
                <p:oleObj name="think-cell Slide" r:id="rId6"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ctrTitle"/>
            <p:custDataLst>
              <p:tags r:id="rId3"/>
            </p:custDataLst>
          </p:nvPr>
        </p:nvSpPr>
        <p:spPr bwMode="gray">
          <a:xfrm>
            <a:off x="458788" y="2206824"/>
            <a:ext cx="4113212" cy="980701"/>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100000"/>
              </a:lnSpc>
              <a:spcBef>
                <a:spcPct val="0"/>
              </a:spcBef>
              <a:spcAft>
                <a:spcPct val="0"/>
              </a:spcAft>
              <a:buNone/>
              <a:defRPr lang="de-DE" sz="2800" b="1" i="0" dirty="0">
                <a:solidFill>
                  <a:schemeClr val="tx1"/>
                </a:solidFill>
                <a:latin typeface="Arial"/>
                <a:ea typeface="+mj-ea"/>
                <a:cs typeface="+mj-cs"/>
              </a:defRPr>
            </a:lvl1pPr>
          </a:lstStyle>
          <a:p>
            <a:r>
              <a:rPr lang="de-DE" dirty="0" smtClean="0"/>
              <a:t>Titelmasterformat durch Klicken bearbeiten</a:t>
            </a:r>
            <a:endParaRPr lang="de-DE" dirty="0"/>
          </a:p>
        </p:txBody>
      </p:sp>
      <p:sp>
        <p:nvSpPr>
          <p:cNvPr id="3" name="Untertitel 2"/>
          <p:cNvSpPr>
            <a:spLocks noGrp="1"/>
          </p:cNvSpPr>
          <p:nvPr>
            <p:ph type="subTitle" idx="1"/>
            <p:custDataLst>
              <p:tags r:id="rId4"/>
            </p:custDataLst>
          </p:nvPr>
        </p:nvSpPr>
        <p:spPr bwMode="gray">
          <a:xfrm>
            <a:off x="457200" y="3349635"/>
            <a:ext cx="4114800" cy="399055"/>
          </a:xfrm>
          <a:prstGeom prst="rect">
            <a:avLst/>
          </a:prstGeom>
          <a:ln w="9525"/>
        </p:spPr>
        <p:txBody>
          <a:bodyPr wrap="square" lIns="0" tIns="0" rIns="0" bIns="0" anchor="t" anchorCtr="0">
            <a:noAutofit/>
          </a:bodyPr>
          <a:lstStyle>
            <a:lvl1pPr marL="0" indent="0" algn="l" rtl="0" eaLnBrk="1" fontAlgn="base" hangingPunct="1">
              <a:lnSpc>
                <a:spcPct val="100000"/>
              </a:lnSpc>
              <a:spcBef>
                <a:spcPts val="1200"/>
              </a:spcBef>
              <a:spcAft>
                <a:spcPct val="0"/>
              </a:spcAft>
              <a:buClr>
                <a:schemeClr val="tx1"/>
              </a:buClr>
              <a:buFontTx/>
              <a:buNone/>
              <a:defRPr lang="de-DE" sz="1600" b="0" i="0" dirty="0">
                <a:solidFill>
                  <a:schemeClr val="tx1"/>
                </a:solidFill>
                <a:latin typeface="Arial"/>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cxnSp>
        <p:nvCxnSpPr>
          <p:cNvPr id="42" name="Straight Connector 9"/>
          <p:cNvCxnSpPr>
            <a:cxnSpLocks noChangeShapeType="1"/>
          </p:cNvCxnSpPr>
          <p:nvPr userDrawn="1"/>
        </p:nvCxnSpPr>
        <p:spPr bwMode="auto">
          <a:xfrm>
            <a:off x="496888" y="1102300"/>
            <a:ext cx="8647112" cy="0"/>
          </a:xfrm>
          <a:prstGeom prst="line">
            <a:avLst/>
          </a:prstGeom>
          <a:noFill/>
          <a:ln w="12700">
            <a:solidFill>
              <a:schemeClr val="tx1"/>
            </a:solidFill>
            <a:round/>
            <a:headEnd/>
            <a:tailEnd/>
          </a:ln>
        </p:spPr>
      </p:cxnSp>
      <p:grpSp>
        <p:nvGrpSpPr>
          <p:cNvPr id="43" name="Group 22"/>
          <p:cNvGrpSpPr/>
          <p:nvPr userDrawn="1"/>
        </p:nvGrpSpPr>
        <p:grpSpPr>
          <a:xfrm>
            <a:off x="495299" y="312191"/>
            <a:ext cx="2183716" cy="635721"/>
            <a:chOff x="459321" y="5788818"/>
            <a:chExt cx="2183716" cy="635721"/>
          </a:xfrm>
        </p:grpSpPr>
        <p:pic>
          <p:nvPicPr>
            <p:cNvPr id="45"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9321" y="6039743"/>
              <a:ext cx="2183716" cy="384796"/>
            </a:xfrm>
            <a:prstGeom prst="rect">
              <a:avLst/>
            </a:prstGeom>
          </p:spPr>
        </p:pic>
        <p:sp>
          <p:nvSpPr>
            <p:cNvPr id="46" name="Freeform 30"/>
            <p:cNvSpPr/>
            <p:nvPr/>
          </p:nvSpPr>
          <p:spPr>
            <a:xfrm>
              <a:off x="1741785"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CA">
                <a:solidFill>
                  <a:prstClr val="white"/>
                </a:solidFill>
              </a:endParaRPr>
            </a:p>
          </p:txBody>
        </p:sp>
      </p:grpSp>
      <p:pic>
        <p:nvPicPr>
          <p:cNvPr id="62" name="Picture 12"/>
          <p:cNvPicPr>
            <a:picLocks noChangeAspect="1"/>
          </p:cNvPicPr>
          <p:nvPr userDrawn="1"/>
        </p:nvPicPr>
        <p:blipFill>
          <a:blip r:embed="rId8" cstate="print">
            <a:duotone>
              <a:prstClr val="black"/>
              <a:srgbClr val="000000">
                <a:tint val="45000"/>
                <a:satMod val="400000"/>
              </a:srgbClr>
            </a:duotone>
            <a:lum bright="-100000"/>
          </a:blip>
          <a:stretch>
            <a:fillRect/>
          </a:stretch>
        </p:blipFill>
        <p:spPr>
          <a:xfrm>
            <a:off x="395357" y="1816486"/>
            <a:ext cx="3749040" cy="389201"/>
          </a:xfrm>
          <a:prstGeom prst="rect">
            <a:avLst/>
          </a:prstGeom>
        </p:spPr>
      </p:pic>
      <p:grpSp>
        <p:nvGrpSpPr>
          <p:cNvPr id="73" name="Group 4"/>
          <p:cNvGrpSpPr/>
          <p:nvPr userDrawn="1"/>
        </p:nvGrpSpPr>
        <p:grpSpPr bwMode="ltGray">
          <a:xfrm>
            <a:off x="5671235" y="1640623"/>
            <a:ext cx="3074395" cy="2060440"/>
            <a:chOff x="5701703" y="682760"/>
            <a:chExt cx="3074395" cy="2060440"/>
          </a:xfrm>
        </p:grpSpPr>
        <p:sp>
          <p:nvSpPr>
            <p:cNvPr id="74" name="Freeform 5"/>
            <p:cNvSpPr/>
            <p:nvPr/>
          </p:nvSpPr>
          <p:spPr bwMode="ltGray">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CA">
                <a:solidFill>
                  <a:prstClr val="white"/>
                </a:solidFill>
              </a:endParaRPr>
            </a:p>
          </p:txBody>
        </p:sp>
        <p:pic>
          <p:nvPicPr>
            <p:cNvPr id="75" name="Picture 6"/>
            <p:cNvPicPr>
              <a:picLocks noChangeAspect="1"/>
            </p:cNvPicPr>
            <p:nvPr/>
          </p:nvPicPr>
          <p:blipFill>
            <a:blip r:embed="rId9" cstate="screen">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a:ext>
              </a:extLst>
            </a:blip>
            <a:stretch>
              <a:fillRect/>
            </a:stretch>
          </p:blipFill>
          <p:spPr bwMode="ltGray">
            <a:xfrm>
              <a:off x="5701703" y="1523009"/>
              <a:ext cx="3074395" cy="252000"/>
            </a:xfrm>
            <a:prstGeom prst="rect">
              <a:avLst/>
            </a:prstGeom>
          </p:spPr>
        </p:pic>
      </p:grpSp>
      <p:pic>
        <p:nvPicPr>
          <p:cNvPr id="76" name="Picture 11"/>
          <p:cNvPicPr>
            <a:picLocks noChangeAspect="1"/>
          </p:cNvPicPr>
          <p:nvPr userDrawn="1"/>
        </p:nvPicPr>
        <p:blipFill>
          <a:blip r:embed="rId11" cstate="screen">
            <a:extLst>
              <a:ext uri="{BEBA8EAE-BF5A-486C-A8C5-ECC9F3942E4B}">
                <a14:imgProps xmlns:a14="http://schemas.microsoft.com/office/drawing/2010/main">
                  <a14:imgLayer r:embed="rId12">
                    <a14:imgEffect>
                      <a14:brightnessContrast bright="-100000" contrast="100000"/>
                    </a14:imgEffect>
                  </a14:imgLayer>
                </a14:imgProps>
              </a:ext>
              <a:ext uri="{28A0092B-C50C-407E-A947-70E740481C1C}">
                <a14:useLocalDpi xmlns:a14="http://schemas.microsoft.com/office/drawing/2010/main"/>
              </a:ext>
            </a:extLst>
          </a:blip>
          <a:stretch>
            <a:fillRect/>
          </a:stretch>
        </p:blipFill>
        <p:spPr bwMode="auto">
          <a:xfrm>
            <a:off x="6133811" y="794985"/>
            <a:ext cx="2553308" cy="178732"/>
          </a:xfrm>
          <a:prstGeom prst="rect">
            <a:avLst/>
          </a:prstGeom>
        </p:spPr>
      </p:pic>
      <p:sp>
        <p:nvSpPr>
          <p:cNvPr id="20" name="Rectangle 6"/>
          <p:cNvSpPr>
            <a:spLocks noChangeArrowheads="1"/>
          </p:cNvSpPr>
          <p:nvPr userDrawn="1"/>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21" name="Rectangle 23"/>
          <p:cNvSpPr>
            <a:spLocks noChangeArrowheads="1"/>
          </p:cNvSpPr>
          <p:nvPr userDrawn="1"/>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22" name="Rectangle 24"/>
          <p:cNvSpPr>
            <a:spLocks noChangeArrowheads="1"/>
          </p:cNvSpPr>
          <p:nvPr userDrawn="1"/>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23" name="Rectangle 25"/>
          <p:cNvSpPr>
            <a:spLocks noChangeArrowheads="1"/>
          </p:cNvSpPr>
          <p:nvPr userDrawn="1"/>
        </p:nvSpPr>
        <p:spPr bwMode="auto">
          <a:xfrm flipV="1">
            <a:off x="9355017" y="6565903"/>
            <a:ext cx="186104" cy="188913"/>
          </a:xfrm>
          <a:prstGeom prst="rect">
            <a:avLst/>
          </a:prstGeom>
          <a:solidFill>
            <a:srgbClr val="990000"/>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4" name="Rectangle 26"/>
          <p:cNvSpPr>
            <a:spLocks noChangeArrowheads="1"/>
          </p:cNvSpPr>
          <p:nvPr userDrawn="1"/>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6" name="Footer Placeholder 3"/>
          <p:cNvSpPr txBox="1">
            <a:spLocks/>
          </p:cNvSpPr>
          <p:nvPr userDrawn="1"/>
        </p:nvSpPr>
        <p:spPr>
          <a:xfrm>
            <a:off x="457200" y="6501384"/>
            <a:ext cx="3840480" cy="230832"/>
          </a:xfrm>
          <a:prstGeom prst="rect">
            <a:avLst/>
          </a:prstGeom>
        </p:spPr>
        <p:txBody>
          <a:bodyPr vert="horz" lIns="91440" tIns="45720" rIns="91440" bIns="45720" rtlCol="0" anchor="b"/>
          <a:lstStyle>
            <a:defPPr>
              <a:defRPr lang="en-US"/>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666666"/>
                </a:solidFill>
                <a:effectLst/>
                <a:uLnTx/>
                <a:uFillTx/>
                <a:latin typeface="Arial"/>
                <a:ea typeface="+mn-ea"/>
                <a:cs typeface="+mn-cs"/>
              </a:rPr>
              <a:t>Copyright © 2015 Accenture. All rights reserved.</a:t>
            </a:r>
            <a:endParaRPr kumimoji="0" lang="en-US" sz="900" b="0" i="0" u="none" strike="noStrike" kern="1200" cap="none" spc="0" normalizeH="0" baseline="0" noProof="0" dirty="0">
              <a:ln>
                <a:noFill/>
              </a:ln>
              <a:solidFill>
                <a:srgbClr val="666666"/>
              </a:solidFill>
              <a:effectLst/>
              <a:uLnTx/>
              <a:uFillTx/>
              <a:latin typeface="Arial"/>
              <a:ea typeface="+mn-ea"/>
              <a:cs typeface="+mn-cs"/>
            </a:endParaRPr>
          </a:p>
        </p:txBody>
      </p:sp>
      <p:sp>
        <p:nvSpPr>
          <p:cNvPr id="27" name="Slide Number Placeholder 4"/>
          <p:cNvSpPr txBox="1">
            <a:spLocks/>
          </p:cNvSpPr>
          <p:nvPr userDrawn="1"/>
        </p:nvSpPr>
        <p:spPr>
          <a:xfrm>
            <a:off x="4500563" y="6501384"/>
            <a:ext cx="4341579" cy="230832"/>
          </a:xfrm>
          <a:prstGeom prst="rect">
            <a:avLst/>
          </a:prstGeom>
        </p:spPr>
        <p:txBody>
          <a:bodyPr vert="horz" wrap="square" lIns="91440" tIns="45720" rIns="91440" bIns="45720" numCol="1" rtlCol="0" anchor="ctr" anchorCtr="0" compatLnSpc="1">
            <a:prstTxWarp prst="textNoShape">
              <a:avLst/>
            </a:prstTxWarp>
            <a:spAutoFit/>
          </a:bodyPr>
          <a:lstStyle>
            <a:defPPr>
              <a:defRPr lang="en-US"/>
            </a:defPPr>
            <a:lvl1pPr marL="0" algn="r" defTabSz="914400" rtl="0" eaLnBrk="1" latinLnBrk="0" hangingPunct="1">
              <a:defRPr sz="9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Arial"/>
                <a:ea typeface="+mn-ea"/>
                <a:cs typeface="+mn-cs"/>
              </a:rPr>
              <a:t>  </a:t>
            </a:r>
            <a:fld id="{90CBDC3A-D49F-4631-A8C7-55D59B33E5FA}" type="slidenum">
              <a:rPr kumimoji="0" lang="en-US" sz="9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117985091"/>
      </p:ext>
    </p:extLst>
  </p:cSld>
  <p:clrMapOvr>
    <a:masterClrMapping/>
  </p:clrMapOvr>
  <p:timing>
    <p:tnLst>
      <p:par>
        <p:cTn id="1" dur="indefinite" restart="never" nodeType="tmRoot"/>
      </p:par>
    </p:tnLst>
  </p:timing>
  <p:hf hd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9" name="Textplatzhalter 2"/>
          <p:cNvSpPr>
            <a:spLocks noGrp="1"/>
          </p:cNvSpPr>
          <p:nvPr>
            <p:ph type="body" idx="13"/>
          </p:nvPr>
        </p:nvSpPr>
        <p:spPr bwMode="auto">
          <a:xfrm>
            <a:off x="468325" y="1162075"/>
            <a:ext cx="8207375" cy="416831"/>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None/>
              <a:defRPr lang="de-DE" sz="2000" b="1" dirty="0" smtClean="0">
                <a:solidFill>
                  <a:schemeClr val="accent2"/>
                </a:solidFill>
              </a:defRPr>
            </a:lvl1pPr>
          </a:lstStyle>
          <a:p>
            <a:pPr marL="0" lvl="0" indent="0" eaLnBrk="1" hangingPunct="1">
              <a:spcBef>
                <a:spcPts val="800"/>
              </a:spcBef>
              <a:spcAft>
                <a:spcPct val="0"/>
              </a:spcAft>
              <a:buClr>
                <a:schemeClr val="tx1"/>
              </a:buClr>
            </a:pPr>
            <a:endParaRPr lang="de-DE" dirty="0" smtClean="0"/>
          </a:p>
        </p:txBody>
      </p:sp>
      <p:sp>
        <p:nvSpPr>
          <p:cNvPr id="2" name="Titel 1"/>
          <p:cNvSpPr>
            <a:spLocks noGrp="1"/>
          </p:cNvSpPr>
          <p:nvPr>
            <p:ph type="title"/>
          </p:nvPr>
        </p:nvSpPr>
        <p:spPr bwMode="auto"/>
        <p:txBody>
          <a:bodyPr/>
          <a:lstStyle/>
          <a:p>
            <a:endParaRPr lang="de-DE" dirty="0"/>
          </a:p>
        </p:txBody>
      </p:sp>
      <p:sp>
        <p:nvSpPr>
          <p:cNvPr id="5" name="Textplatzhalter 4"/>
          <p:cNvSpPr>
            <a:spLocks noGrp="1"/>
          </p:cNvSpPr>
          <p:nvPr>
            <p:ph type="body" sz="quarter" idx="14"/>
          </p:nvPr>
        </p:nvSpPr>
        <p:spPr>
          <a:xfrm>
            <a:off x="468325" y="1628781"/>
            <a:ext cx="8207375"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6700" indent="-266700">
              <a:defRPr lang="de-DE" sz="2000" dirty="0" smtClean="0"/>
            </a:lvl1pPr>
            <a:lvl2pPr marL="539750" indent="-268288">
              <a:lnSpc>
                <a:spcPct val="110000"/>
              </a:lnSpc>
              <a:defRPr lang="de-DE" sz="1800" dirty="0" smtClean="0"/>
            </a:lvl2pPr>
            <a:lvl3pPr marL="719138" indent="-179388">
              <a:defRPr lang="de-DE" sz="1600" dirty="0" smtClean="0"/>
            </a:lvl3pPr>
            <a:lvl4pPr marL="895350" indent="-176213">
              <a:defRPr lang="de-DE" sz="1400" dirty="0" smtClean="0"/>
            </a:lvl4pPr>
            <a:lvl5pPr marL="1079500" indent="-179388">
              <a:defRPr lang="en-AU" sz="1200" dirty="0"/>
            </a:lvl5pPr>
          </a:lstStyle>
          <a:p>
            <a:pPr marL="540000" lvl="1" indent="-268288">
              <a:buClr>
                <a:srgbClr val="000000"/>
              </a:buClr>
              <a:buSzPct val="100000"/>
              <a:buFont typeface="Arial"/>
            </a:pPr>
            <a:endParaRPr lang="en-AU" dirty="0"/>
          </a:p>
        </p:txBody>
      </p:sp>
    </p:spTree>
    <p:extLst>
      <p:ext uri="{BB962C8B-B14F-4D97-AF65-F5344CB8AC3E}">
        <p14:creationId xmlns:p14="http://schemas.microsoft.com/office/powerpoint/2010/main" val="1150361557"/>
      </p:ext>
    </p:extLst>
  </p:cSld>
  <p:clrMapOvr>
    <a:masterClrMapping/>
  </p:clrMapOvr>
  <p:timing>
    <p:tnLst>
      <p:par>
        <p:cTn id="1" dur="indefinite" restart="never" nodeType="tmRoot"/>
      </p:par>
    </p:tnLst>
  </p:timing>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327935857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19006"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79388" y="822325"/>
            <a:ext cx="8780462" cy="304800"/>
          </a:xfrm>
        </p:spPr>
        <p:txBody>
          <a:bodyPr/>
          <a:lstStyle/>
          <a:p>
            <a:r>
              <a:rPr lang="en-US" smtClean="0"/>
              <a:t>Click to edit Master title style</a:t>
            </a:r>
            <a:endParaRPr lang="en-US"/>
          </a:p>
        </p:txBody>
      </p:sp>
      <p:sp>
        <p:nvSpPr>
          <p:cNvPr id="3" name="Text Placeholder 2"/>
          <p:cNvSpPr>
            <a:spLocks noGrp="1"/>
          </p:cNvSpPr>
          <p:nvPr>
            <p:ph type="body" sz="half" idx="1"/>
            <p:custDataLst>
              <p:tags r:id="rId4"/>
            </p:custDataLst>
          </p:nvPr>
        </p:nvSpPr>
        <p:spPr>
          <a:xfrm>
            <a:off x="179388" y="2200275"/>
            <a:ext cx="4313237" cy="33591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custDataLst>
              <p:tags r:id="rId5"/>
            </p:custDataLst>
          </p:nvPr>
        </p:nvSpPr>
        <p:spPr>
          <a:xfrm>
            <a:off x="4645025" y="2200275"/>
            <a:ext cx="4314825" cy="33591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3"/>
          <p:cNvSpPr>
            <a:spLocks noGrp="1"/>
          </p:cNvSpPr>
          <p:nvPr>
            <p:ph type="ftr" sz="quarter" idx="3"/>
            <p:custDataLst>
              <p:tags r:id="rId6"/>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a:t>
            </a:r>
            <a:r>
              <a:rPr lang="en-US" dirty="0" smtClean="0">
                <a:solidFill>
                  <a:srgbClr val="666666"/>
                </a:solidFill>
                <a:cs typeface="Arial" pitchFamily="34" charset="0"/>
              </a:rPr>
              <a:t>2015 </a:t>
            </a:r>
            <a:r>
              <a:rPr lang="en-US" dirty="0" smtClean="0">
                <a:solidFill>
                  <a:srgbClr val="666666"/>
                </a:solidFill>
                <a:cs typeface="Arial" pitchFamily="34" charset="0"/>
              </a:rPr>
              <a:t>Accenture. All rights reserved.</a:t>
            </a:r>
            <a:endParaRPr lang="en-US" dirty="0">
              <a:solidFill>
                <a:srgbClr val="666666"/>
              </a:solidFill>
            </a:endParaRPr>
          </a:p>
        </p:txBody>
      </p:sp>
      <p:sp>
        <p:nvSpPr>
          <p:cNvPr id="7" name="Slide Number Placeholder 4"/>
          <p:cNvSpPr>
            <a:spLocks noGrp="1"/>
          </p:cNvSpPr>
          <p:nvPr>
            <p:ph type="sldNum" sz="quarter" idx="4"/>
            <p:custDataLst>
              <p:tags r:id="rId7"/>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72222807"/>
      </p:ext>
    </p:extLst>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Inhaltsplatzhalter 2"/>
          <p:cNvSpPr>
            <a:spLocks noGrp="1"/>
          </p:cNvSpPr>
          <p:nvPr>
            <p:ph idx="1"/>
          </p:nvPr>
        </p:nvSpPr>
        <p:spPr bwMode="auto">
          <a:xfrm>
            <a:off x="468325" y="1162052"/>
            <a:ext cx="8207375" cy="5219698"/>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noProof="0" dirty="0" smtClean="0"/>
            </a:lvl1pPr>
            <a:lvl2pPr marL="539750" indent="-268288">
              <a:defRPr lang="en-US" noProof="0" dirty="0" smtClean="0"/>
            </a:lvl2pPr>
            <a:lvl3pPr marL="719138" indent="-179388">
              <a:defRPr lang="en-US" noProof="0" dirty="0" smtClean="0"/>
            </a:lvl3pPr>
            <a:lvl4pPr marL="898525" indent="-179388">
              <a:defRPr lang="en-US" noProof="0" dirty="0" smtClean="0"/>
            </a:lvl4pPr>
            <a:lvl5pPr marL="1079500" indent="-179388">
              <a:defRPr lang="en-US"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3" name="Titel 2"/>
          <p:cNvSpPr>
            <a:spLocks noGrp="1"/>
          </p:cNvSpPr>
          <p:nvPr>
            <p:ph type="title"/>
          </p:nvPr>
        </p:nvSpPr>
        <p:spPr bwMode="auto"/>
        <p:txBody>
          <a:bodyPr/>
          <a:lstStyle/>
          <a:p>
            <a:r>
              <a:rPr lang="de-DE" smtClean="0"/>
              <a:t>Titelmasterformat durch Klicken bearbeiten</a:t>
            </a:r>
            <a:endParaRPr lang="de-DE"/>
          </a:p>
        </p:txBody>
      </p:sp>
    </p:spTree>
    <p:extLst>
      <p:ext uri="{BB962C8B-B14F-4D97-AF65-F5344CB8AC3E}">
        <p14:creationId xmlns:p14="http://schemas.microsoft.com/office/powerpoint/2010/main" val="4099909054"/>
      </p:ext>
    </p:extLst>
  </p:cSld>
  <p:clrMapOvr>
    <a:masterClrMapping/>
  </p:clrMapOvr>
  <p:timing>
    <p:tnLst>
      <p:par>
        <p:cTn id="1" dur="indefinite" restart="never" nodeType="tmRoot"/>
      </p:par>
    </p:tnLst>
  </p:timing>
  <p:hf hd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ub-Title and Two Columns Content">
    <p:spTree>
      <p:nvGrpSpPr>
        <p:cNvPr id="1" name=""/>
        <p:cNvGrpSpPr/>
        <p:nvPr/>
      </p:nvGrpSpPr>
      <p:grpSpPr>
        <a:xfrm>
          <a:off x="0" y="0"/>
          <a:ext cx="0" cy="0"/>
          <a:chOff x="0" y="0"/>
          <a:chExt cx="0" cy="0"/>
        </a:xfrm>
      </p:grpSpPr>
      <p:graphicFrame>
        <p:nvGraphicFramePr>
          <p:cNvPr id="10" name="Objekt 9"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60870" name="think-cell Slide" r:id="rId6" imgW="0" imgH="0" progId="">
                  <p:embed/>
                </p:oleObj>
              </mc:Choice>
              <mc:Fallback>
                <p:oleObj name="think-cell Slide" r:id="rId6"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platzhalter 6"/>
          <p:cNvSpPr>
            <a:spLocks noGrp="1"/>
          </p:cNvSpPr>
          <p:nvPr>
            <p:ph type="body" sz="quarter" idx="13"/>
            <p:custDataLst>
              <p:tags r:id="rId3"/>
            </p:custDataLst>
          </p:nvPr>
        </p:nvSpPr>
        <p:spPr bwMode="auto">
          <a:xfrm>
            <a:off x="468313" y="1162051"/>
            <a:ext cx="3923686" cy="847718"/>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FontTx/>
              <a:buNone/>
              <a:defRPr lang="en-US" sz="2400" b="1" dirty="0">
                <a:solidFill>
                  <a:schemeClr val="accent2"/>
                </a:solidFill>
                <a:latin typeface="+mn-lt"/>
                <a:ea typeface="+mn-ea"/>
                <a:cs typeface="+mn-cs"/>
              </a:defRPr>
            </a:lvl1pPr>
            <a:lvl2pPr marL="0" indent="0">
              <a:defRPr b="1">
                <a:solidFill>
                  <a:schemeClr val="accent3"/>
                </a:solidFill>
              </a:defRPr>
            </a:lvl2pPr>
            <a:lvl3pPr>
              <a:defRPr b="1">
                <a:solidFill>
                  <a:schemeClr val="accent3"/>
                </a:solidFill>
              </a:defRPr>
            </a:lvl3pPr>
          </a:lstStyle>
          <a:p>
            <a:pPr marL="0" lvl="0" indent="0" algn="l" rtl="0" eaLnBrk="1" fontAlgn="base" hangingPunct="1">
              <a:spcBef>
                <a:spcPts val="800"/>
              </a:spcBef>
              <a:spcAft>
                <a:spcPct val="0"/>
              </a:spcAft>
              <a:buClr>
                <a:schemeClr val="tx1"/>
              </a:buClr>
              <a:buFontTx/>
              <a:buNone/>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8" name="Textplatzhalter 6"/>
          <p:cNvSpPr>
            <a:spLocks noGrp="1"/>
          </p:cNvSpPr>
          <p:nvPr>
            <p:ph type="body" sz="quarter" idx="14"/>
            <p:custDataLst>
              <p:tags r:id="rId4"/>
            </p:custDataLst>
          </p:nvPr>
        </p:nvSpPr>
        <p:spPr bwMode="auto">
          <a:xfrm>
            <a:off x="4752011" y="1162051"/>
            <a:ext cx="3919757" cy="847718"/>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FontTx/>
              <a:buNone/>
              <a:defRPr lang="en-US" sz="2400" b="1" dirty="0">
                <a:solidFill>
                  <a:schemeClr val="accent2"/>
                </a:solidFill>
                <a:latin typeface="+mn-lt"/>
                <a:ea typeface="+mn-ea"/>
                <a:cs typeface="+mn-cs"/>
              </a:defRPr>
            </a:lvl1pPr>
            <a:lvl2pPr marL="0" indent="0">
              <a:defRPr b="1">
                <a:solidFill>
                  <a:schemeClr val="accent3"/>
                </a:solidFill>
              </a:defRPr>
            </a:lvl2pPr>
            <a:lvl3pPr>
              <a:defRPr b="1">
                <a:solidFill>
                  <a:schemeClr val="accent3"/>
                </a:solidFill>
              </a:defRPr>
            </a:lvl3pPr>
          </a:lstStyle>
          <a:p>
            <a:pPr marL="0" lvl="0" indent="0" algn="l" rtl="0" eaLnBrk="1" fontAlgn="base" hangingPunct="1">
              <a:spcBef>
                <a:spcPts val="800"/>
              </a:spcBef>
              <a:spcAft>
                <a:spcPct val="0"/>
              </a:spcAft>
              <a:buClr>
                <a:schemeClr val="tx1"/>
              </a:buClr>
              <a:buFontTx/>
              <a:buNone/>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14" name="Textplatzhalter 2"/>
          <p:cNvSpPr>
            <a:spLocks noGrp="1"/>
          </p:cNvSpPr>
          <p:nvPr>
            <p:ph idx="17"/>
          </p:nvPr>
        </p:nvSpPr>
        <p:spPr bwMode="auto">
          <a:xfrm>
            <a:off x="468313" y="1628781"/>
            <a:ext cx="3923686"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sz="2000" noProof="0" dirty="0" smtClean="0"/>
            </a:lvl1pPr>
            <a:lvl2pPr marL="539750" indent="-268288">
              <a:defRPr lang="en-US" sz="1800" noProof="0" dirty="0" smtClean="0"/>
            </a:lvl2pPr>
            <a:lvl3pPr marL="719138" indent="-179388">
              <a:defRPr lang="en-US" sz="1600" noProof="0" dirty="0" smtClean="0"/>
            </a:lvl3pPr>
            <a:lvl4pPr marL="895350" indent="-176213">
              <a:defRPr lang="en-US" sz="1400" noProof="0" dirty="0" smtClean="0"/>
            </a:lvl4pPr>
            <a:lvl5pPr marL="1076325" indent="-176213">
              <a:defRPr lang="en-US" sz="1200"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15" name="Textplatzhalter 2"/>
          <p:cNvSpPr>
            <a:spLocks noGrp="1"/>
          </p:cNvSpPr>
          <p:nvPr>
            <p:ph idx="20"/>
          </p:nvPr>
        </p:nvSpPr>
        <p:spPr bwMode="auto">
          <a:xfrm>
            <a:off x="4752011" y="1628781"/>
            <a:ext cx="3919757"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sz="2000" noProof="0" dirty="0" smtClean="0"/>
            </a:lvl1pPr>
            <a:lvl2pPr marL="539750" indent="-273050">
              <a:defRPr lang="en-US" sz="1800" noProof="0" dirty="0" smtClean="0"/>
            </a:lvl2pPr>
            <a:lvl3pPr marL="719138" indent="-179388">
              <a:defRPr lang="en-US" sz="1600" noProof="0" dirty="0" smtClean="0"/>
            </a:lvl3pPr>
            <a:lvl4pPr marL="898525" indent="-179388">
              <a:defRPr lang="en-US" sz="1400" noProof="0" dirty="0" smtClean="0"/>
            </a:lvl4pPr>
            <a:lvl5pPr marL="1079500" indent="-179388">
              <a:defRPr lang="en-US" sz="1200"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2" name="Titel 1"/>
          <p:cNvSpPr>
            <a:spLocks noGrp="1"/>
          </p:cNvSpPr>
          <p:nvPr>
            <p:ph type="title"/>
          </p:nvPr>
        </p:nvSpPr>
        <p:spPr bwMode="auto"/>
        <p:txBody>
          <a:bodyPr/>
          <a:lstStyle/>
          <a:p>
            <a:r>
              <a:rPr lang="de-DE" smtClean="0"/>
              <a:t>Titelmasterformat durch Klicken bearbeiten</a:t>
            </a:r>
            <a:endParaRPr lang="de-DE"/>
          </a:p>
        </p:txBody>
      </p:sp>
    </p:spTree>
    <p:extLst>
      <p:ext uri="{BB962C8B-B14F-4D97-AF65-F5344CB8AC3E}">
        <p14:creationId xmlns:p14="http://schemas.microsoft.com/office/powerpoint/2010/main" val="3904400209"/>
      </p:ext>
    </p:extLst>
  </p:cSld>
  <p:clrMapOvr>
    <a:masterClrMapping/>
  </p:clrMapOvr>
  <p:timing>
    <p:tnLst>
      <p:par>
        <p:cTn id="1" dur="indefinite" restart="never" nodeType="tmRoot"/>
      </p:par>
    </p:tnLst>
  </p:timing>
  <p:hf hd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Two Columns Content">
    <p:spTree>
      <p:nvGrpSpPr>
        <p:cNvPr id="1" name=""/>
        <p:cNvGrpSpPr/>
        <p:nvPr/>
      </p:nvGrpSpPr>
      <p:grpSpPr>
        <a:xfrm>
          <a:off x="0" y="0"/>
          <a:ext cx="0" cy="0"/>
          <a:chOff x="0" y="0"/>
          <a:chExt cx="0" cy="0"/>
        </a:xfrm>
      </p:grpSpPr>
      <p:sp>
        <p:nvSpPr>
          <p:cNvPr id="10" name="Textplatzhalter 2"/>
          <p:cNvSpPr>
            <a:spLocks noGrp="1"/>
          </p:cNvSpPr>
          <p:nvPr>
            <p:ph idx="13"/>
          </p:nvPr>
        </p:nvSpPr>
        <p:spPr bwMode="auto">
          <a:xfrm>
            <a:off x="468313" y="1162052"/>
            <a:ext cx="3923686" cy="5219698"/>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a:lvl5pPr>
          </a:lstStyle>
          <a:p>
            <a:pPr marL="268288" lvl="0" indent="-268288">
              <a:buClr>
                <a:srgbClr val="000000"/>
              </a:buClr>
              <a:buSzPct val="100000"/>
              <a:buFont typeface="Arial"/>
            </a:pPr>
            <a:endParaRPr lang="en-US" noProof="0" dirty="0"/>
          </a:p>
        </p:txBody>
      </p:sp>
      <p:sp>
        <p:nvSpPr>
          <p:cNvPr id="13" name="Textplatzhalter 2"/>
          <p:cNvSpPr>
            <a:spLocks noGrp="1"/>
          </p:cNvSpPr>
          <p:nvPr>
            <p:ph idx="20"/>
          </p:nvPr>
        </p:nvSpPr>
        <p:spPr bwMode="auto">
          <a:xfrm>
            <a:off x="4752013" y="1162052"/>
            <a:ext cx="3923687" cy="5212304"/>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2" name="Titel 1"/>
          <p:cNvSpPr>
            <a:spLocks noGrp="1"/>
          </p:cNvSpPr>
          <p:nvPr>
            <p:ph type="title"/>
          </p:nvPr>
        </p:nvSpPr>
        <p:spPr bwMode="auto"/>
        <p:txBody>
          <a:bodyPr/>
          <a:lstStyle/>
          <a:p>
            <a:endParaRPr lang="de-DE" dirty="0"/>
          </a:p>
        </p:txBody>
      </p:sp>
    </p:spTree>
    <p:extLst>
      <p:ext uri="{BB962C8B-B14F-4D97-AF65-F5344CB8AC3E}">
        <p14:creationId xmlns:p14="http://schemas.microsoft.com/office/powerpoint/2010/main" val="2129929404"/>
      </p:ext>
    </p:extLst>
  </p:cSld>
  <p:clrMapOvr>
    <a:masterClrMapping/>
  </p:clrMapOvr>
  <p:timing>
    <p:tnLst>
      <p:par>
        <p:cTn id="1" dur="indefinite" restart="never" nodeType="tmRoot"/>
      </p:par>
    </p:tnLst>
  </p:timing>
  <p:hf hdr="0" dt="0"/>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1">
    <p:bg>
      <p:bgPr>
        <a:solidFill>
          <a:schemeClr val="accent1"/>
        </a:solidFill>
        <a:effectLst/>
      </p:bgPr>
    </p:bg>
    <p:spTree>
      <p:nvGrpSpPr>
        <p:cNvPr id="1" name=""/>
        <p:cNvGrpSpPr/>
        <p:nvPr/>
      </p:nvGrpSpPr>
      <p:grpSpPr>
        <a:xfrm>
          <a:off x="0" y="0"/>
          <a:ext cx="0" cy="0"/>
          <a:chOff x="0" y="0"/>
          <a:chExt cx="0" cy="0"/>
        </a:xfrm>
      </p:grpSpPr>
      <p:graphicFrame>
        <p:nvGraphicFramePr>
          <p:cNvPr id="14" name="Objekt 13"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61894" name="think-cell Slide" r:id="rId4" imgW="0" imgH="0" progId="">
                  <p:embed/>
                </p:oleObj>
              </mc:Choice>
              <mc:Fallback>
                <p:oleObj name="think-cell Slide" r:id="rId4"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el 9"/>
          <p:cNvSpPr>
            <a:spLocks noGrp="1"/>
          </p:cNvSpPr>
          <p:nvPr>
            <p:ph type="title"/>
          </p:nvPr>
        </p:nvSpPr>
        <p:spPr bwMode="gray">
          <a:xfrm>
            <a:off x="468325" y="1443061"/>
            <a:ext cx="8207375" cy="1323975"/>
          </a:xfrm>
          <a:noFill/>
          <a:ln w="12700">
            <a:noFill/>
            <a:miter lim="800000"/>
            <a:headEnd/>
            <a:tailEnd/>
          </a:ln>
        </p:spPr>
        <p:txBody>
          <a:bodyPr vert="horz" wrap="square" lIns="0" tIns="0" rIns="0" bIns="72000" numCol="1" anchor="t" anchorCtr="0" compatLnSpc="1">
            <a:prstTxWarp prst="textNoShape">
              <a:avLst/>
            </a:prstTxWarp>
          </a:bodyPr>
          <a:lstStyle>
            <a:lvl1pPr>
              <a:defRPr lang="de-DE" sz="3600" dirty="0">
                <a:solidFill>
                  <a:schemeClr val="bg1"/>
                </a:solidFill>
              </a:defRPr>
            </a:lvl1pPr>
          </a:lstStyle>
          <a:p>
            <a:pPr marL="0" lvl="0">
              <a:spcBef>
                <a:spcPts val="800"/>
              </a:spcBef>
            </a:pPr>
            <a:r>
              <a:rPr lang="de-DE" dirty="0" smtClean="0"/>
              <a:t>Titelmasterformat durch Klicken bearbeiten</a:t>
            </a:r>
            <a:endParaRPr lang="de-DE" dirty="0"/>
          </a:p>
        </p:txBody>
      </p:sp>
      <p:sp>
        <p:nvSpPr>
          <p:cNvPr id="16" name="Rectangle 6"/>
          <p:cNvSpPr>
            <a:spLocks noChangeArrowheads="1"/>
          </p:cNvSpPr>
          <p:nvPr userDrawn="1"/>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17" name="Rectangle 23"/>
          <p:cNvSpPr>
            <a:spLocks noChangeArrowheads="1"/>
          </p:cNvSpPr>
          <p:nvPr userDrawn="1"/>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8" name="Rectangle 24"/>
          <p:cNvSpPr>
            <a:spLocks noChangeArrowheads="1"/>
          </p:cNvSpPr>
          <p:nvPr userDrawn="1"/>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9" name="Rectangle 25"/>
          <p:cNvSpPr>
            <a:spLocks noChangeArrowheads="1"/>
          </p:cNvSpPr>
          <p:nvPr userDrawn="1"/>
        </p:nvSpPr>
        <p:spPr bwMode="auto">
          <a:xfrm flipV="1">
            <a:off x="9355017" y="6565903"/>
            <a:ext cx="186104" cy="188913"/>
          </a:xfrm>
          <a:prstGeom prst="rect">
            <a:avLst/>
          </a:prstGeom>
          <a:solidFill>
            <a:srgbClr val="990000"/>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0" name="Rectangle 26"/>
          <p:cNvSpPr>
            <a:spLocks noChangeArrowheads="1"/>
          </p:cNvSpPr>
          <p:nvPr userDrawn="1"/>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12" name="Footer Placeholder 3"/>
          <p:cNvSpPr txBox="1">
            <a:spLocks/>
          </p:cNvSpPr>
          <p:nvPr userDrawn="1"/>
        </p:nvSpPr>
        <p:spPr>
          <a:xfrm>
            <a:off x="457200" y="6501384"/>
            <a:ext cx="3840480" cy="230832"/>
          </a:xfrm>
          <a:prstGeom prst="rect">
            <a:avLst/>
          </a:prstGeom>
        </p:spPr>
        <p:txBody>
          <a:bodyPr vert="horz" lIns="91440" tIns="45720" rIns="91440" bIns="45720" rtlCol="0" anchor="b"/>
          <a:lstStyle>
            <a:defPPr>
              <a:defRPr lang="en-US"/>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bg1"/>
                </a:solidFill>
                <a:effectLst/>
                <a:uLnTx/>
                <a:uFillTx/>
                <a:latin typeface="Arial"/>
                <a:ea typeface="+mn-ea"/>
                <a:cs typeface="+mn-cs"/>
              </a:rPr>
              <a:t>Copyright © 2015 Accenture. All rights reserved.</a:t>
            </a:r>
            <a:endParaRPr kumimoji="0" lang="en-US" sz="900" b="0" i="0" u="none" strike="noStrike" kern="1200" cap="none" spc="0" normalizeH="0" baseline="0" noProof="0" dirty="0">
              <a:ln>
                <a:noFill/>
              </a:ln>
              <a:solidFill>
                <a:schemeClr val="bg1"/>
              </a:solidFill>
              <a:effectLst/>
              <a:uLnTx/>
              <a:uFillTx/>
              <a:latin typeface="Arial"/>
              <a:ea typeface="+mn-ea"/>
              <a:cs typeface="+mn-cs"/>
            </a:endParaRPr>
          </a:p>
        </p:txBody>
      </p:sp>
      <p:sp>
        <p:nvSpPr>
          <p:cNvPr id="13" name="Slide Number Placeholder 4"/>
          <p:cNvSpPr txBox="1">
            <a:spLocks/>
          </p:cNvSpPr>
          <p:nvPr userDrawn="1"/>
        </p:nvSpPr>
        <p:spPr>
          <a:xfrm>
            <a:off x="4500563" y="6501384"/>
            <a:ext cx="4341579" cy="230832"/>
          </a:xfrm>
          <a:prstGeom prst="rect">
            <a:avLst/>
          </a:prstGeom>
        </p:spPr>
        <p:txBody>
          <a:bodyPr vert="horz" wrap="square" lIns="91440" tIns="45720" rIns="91440" bIns="45720" numCol="1" rtlCol="0" anchor="ctr" anchorCtr="0" compatLnSpc="1">
            <a:prstTxWarp prst="textNoShape">
              <a:avLst/>
            </a:prstTxWarp>
            <a:spAutoFit/>
          </a:bodyPr>
          <a:lstStyle>
            <a:defPPr>
              <a:defRPr lang="en-US"/>
            </a:defPPr>
            <a:lvl1pPr marL="0" algn="r" defTabSz="914400" rtl="0" eaLnBrk="1" latinLnBrk="0" hangingPunct="1">
              <a:defRPr sz="9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bg1"/>
                </a:solidFill>
                <a:effectLst/>
                <a:uLnTx/>
                <a:uFillTx/>
                <a:latin typeface="Arial"/>
                <a:ea typeface="+mn-ea"/>
                <a:cs typeface="+mn-cs"/>
              </a:rPr>
              <a:t>  </a:t>
            </a:r>
            <a:fld id="{90CBDC3A-D49F-4631-A8C7-55D59B33E5FA}" type="slidenum">
              <a:rPr kumimoji="0" lang="en-US" sz="900" b="0" i="0" u="none" strike="noStrike" kern="1200" cap="none" spc="0" normalizeH="0" baseline="0" noProof="0" smtClean="0">
                <a:ln>
                  <a:noFill/>
                </a:ln>
                <a:solidFill>
                  <a:schemeClr val="bg1"/>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Arial"/>
              <a:ea typeface="+mn-ea"/>
              <a:cs typeface="+mn-cs"/>
            </a:endParaRPr>
          </a:p>
        </p:txBody>
      </p:sp>
    </p:spTree>
    <p:extLst>
      <p:ext uri="{BB962C8B-B14F-4D97-AF65-F5344CB8AC3E}">
        <p14:creationId xmlns:p14="http://schemas.microsoft.com/office/powerpoint/2010/main" val="2858326599"/>
      </p:ext>
    </p:extLst>
  </p:cSld>
  <p:clrMapOvr>
    <a:masterClrMapping/>
  </p:clrMapOvr>
  <p:timing>
    <p:tnLst>
      <p:par>
        <p:cTn id="1" dur="indefinite" restart="never" nodeType="tmRoot"/>
      </p:par>
    </p:tnLst>
  </p:timing>
  <p:hf hdr="0" dt="0"/>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2">
    <p:bg>
      <p:bgPr>
        <a:solidFill>
          <a:schemeClr val="accent2"/>
        </a:solidFill>
        <a:effectLst/>
      </p:bgPr>
    </p:bg>
    <p:spTree>
      <p:nvGrpSpPr>
        <p:cNvPr id="1" name=""/>
        <p:cNvGrpSpPr/>
        <p:nvPr/>
      </p:nvGrpSpPr>
      <p:grpSpPr>
        <a:xfrm>
          <a:off x="0" y="0"/>
          <a:ext cx="0" cy="0"/>
          <a:chOff x="0" y="0"/>
          <a:chExt cx="0" cy="0"/>
        </a:xfrm>
      </p:grpSpPr>
      <p:graphicFrame>
        <p:nvGraphicFramePr>
          <p:cNvPr id="14" name="Objekt 13"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62918" name="think-cell Slide" r:id="rId4" imgW="0" imgH="0" progId="">
                  <p:embed/>
                </p:oleObj>
              </mc:Choice>
              <mc:Fallback>
                <p:oleObj name="think-cell Slide" r:id="rId4"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el 9"/>
          <p:cNvSpPr>
            <a:spLocks noGrp="1"/>
          </p:cNvSpPr>
          <p:nvPr>
            <p:ph type="title"/>
          </p:nvPr>
        </p:nvSpPr>
        <p:spPr bwMode="gray">
          <a:xfrm>
            <a:off x="468325" y="4653160"/>
            <a:ext cx="8207375" cy="1323975"/>
          </a:xfrm>
          <a:noFill/>
          <a:ln w="12700">
            <a:noFill/>
            <a:miter lim="800000"/>
            <a:headEnd/>
            <a:tailEnd/>
          </a:ln>
        </p:spPr>
        <p:txBody>
          <a:bodyPr vert="horz" wrap="square" lIns="0" tIns="0" rIns="0" bIns="72000" numCol="1" anchor="b" anchorCtr="0" compatLnSpc="1">
            <a:prstTxWarp prst="textNoShape">
              <a:avLst/>
            </a:prstTxWarp>
            <a:noAutofit/>
          </a:bodyPr>
          <a:lstStyle>
            <a:lvl1pPr>
              <a:defRPr lang="de-DE" sz="3600" dirty="0">
                <a:solidFill>
                  <a:schemeClr val="bg1"/>
                </a:solidFill>
              </a:defRPr>
            </a:lvl1pPr>
          </a:lstStyle>
          <a:p>
            <a:pPr marL="0" lvl="0">
              <a:spcBef>
                <a:spcPts val="800"/>
              </a:spcBef>
            </a:pPr>
            <a:r>
              <a:rPr lang="de-DE" dirty="0" smtClean="0"/>
              <a:t>Titelmasterformat durch Klicken bearbeiten</a:t>
            </a:r>
            <a:endParaRPr lang="de-DE" dirty="0"/>
          </a:p>
        </p:txBody>
      </p:sp>
      <p:sp>
        <p:nvSpPr>
          <p:cNvPr id="16" name="Rectangle 6"/>
          <p:cNvSpPr>
            <a:spLocks noChangeArrowheads="1"/>
          </p:cNvSpPr>
          <p:nvPr userDrawn="1"/>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17" name="Rectangle 23"/>
          <p:cNvSpPr>
            <a:spLocks noChangeArrowheads="1"/>
          </p:cNvSpPr>
          <p:nvPr userDrawn="1"/>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8" name="Rectangle 24"/>
          <p:cNvSpPr>
            <a:spLocks noChangeArrowheads="1"/>
          </p:cNvSpPr>
          <p:nvPr userDrawn="1"/>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20" name="Rectangle 26"/>
          <p:cNvSpPr>
            <a:spLocks noChangeArrowheads="1"/>
          </p:cNvSpPr>
          <p:nvPr userDrawn="1"/>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11" name="Footer Placeholder 3"/>
          <p:cNvSpPr txBox="1">
            <a:spLocks/>
          </p:cNvSpPr>
          <p:nvPr userDrawn="1"/>
        </p:nvSpPr>
        <p:spPr>
          <a:xfrm>
            <a:off x="457200" y="6501384"/>
            <a:ext cx="3840480" cy="230832"/>
          </a:xfrm>
          <a:prstGeom prst="rect">
            <a:avLst/>
          </a:prstGeom>
        </p:spPr>
        <p:txBody>
          <a:bodyPr vert="horz" lIns="91440" tIns="45720" rIns="91440" bIns="45720" rtlCol="0" anchor="b"/>
          <a:lstStyle>
            <a:defPPr>
              <a:defRPr lang="en-US"/>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bg1"/>
                </a:solidFill>
                <a:effectLst/>
                <a:uLnTx/>
                <a:uFillTx/>
                <a:latin typeface="Arial"/>
                <a:ea typeface="+mn-ea"/>
                <a:cs typeface="+mn-cs"/>
              </a:rPr>
              <a:t>Copyright © 2015 Accenture. All rights reserved.</a:t>
            </a:r>
            <a:endParaRPr kumimoji="0" lang="en-US" sz="900" b="0" i="0" u="none" strike="noStrike" kern="1200" cap="none" spc="0" normalizeH="0" baseline="0" noProof="0" dirty="0">
              <a:ln>
                <a:noFill/>
              </a:ln>
              <a:solidFill>
                <a:schemeClr val="bg1"/>
              </a:solidFill>
              <a:effectLst/>
              <a:uLnTx/>
              <a:uFillTx/>
              <a:latin typeface="Arial"/>
              <a:ea typeface="+mn-ea"/>
              <a:cs typeface="+mn-cs"/>
            </a:endParaRPr>
          </a:p>
        </p:txBody>
      </p:sp>
      <p:sp>
        <p:nvSpPr>
          <p:cNvPr id="12" name="Slide Number Placeholder 4"/>
          <p:cNvSpPr txBox="1">
            <a:spLocks/>
          </p:cNvSpPr>
          <p:nvPr userDrawn="1"/>
        </p:nvSpPr>
        <p:spPr>
          <a:xfrm>
            <a:off x="4500563" y="6501384"/>
            <a:ext cx="4341579" cy="230832"/>
          </a:xfrm>
          <a:prstGeom prst="rect">
            <a:avLst/>
          </a:prstGeom>
        </p:spPr>
        <p:txBody>
          <a:bodyPr vert="horz" wrap="square" lIns="91440" tIns="45720" rIns="91440" bIns="45720" numCol="1" rtlCol="0" anchor="ctr" anchorCtr="0" compatLnSpc="1">
            <a:prstTxWarp prst="textNoShape">
              <a:avLst/>
            </a:prstTxWarp>
            <a:spAutoFit/>
          </a:bodyPr>
          <a:lstStyle>
            <a:defPPr>
              <a:defRPr lang="en-US"/>
            </a:defPPr>
            <a:lvl1pPr marL="0" algn="r" defTabSz="914400" rtl="0" eaLnBrk="1" latinLnBrk="0" hangingPunct="1">
              <a:defRPr sz="9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bg1"/>
                </a:solidFill>
                <a:effectLst/>
                <a:uLnTx/>
                <a:uFillTx/>
                <a:latin typeface="Arial"/>
                <a:ea typeface="+mn-ea"/>
                <a:cs typeface="+mn-cs"/>
              </a:rPr>
              <a:t>  </a:t>
            </a:r>
            <a:fld id="{90CBDC3A-D49F-4631-A8C7-55D59B33E5FA}" type="slidenum">
              <a:rPr kumimoji="0" lang="en-US" sz="900" b="0" i="0" u="none" strike="noStrike" kern="1200" cap="none" spc="0" normalizeH="0" baseline="0" noProof="0" smtClean="0">
                <a:ln>
                  <a:noFill/>
                </a:ln>
                <a:solidFill>
                  <a:schemeClr val="bg1"/>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Arial"/>
              <a:ea typeface="+mn-ea"/>
              <a:cs typeface="+mn-cs"/>
            </a:endParaRPr>
          </a:p>
        </p:txBody>
      </p:sp>
    </p:spTree>
    <p:extLst>
      <p:ext uri="{BB962C8B-B14F-4D97-AF65-F5344CB8AC3E}">
        <p14:creationId xmlns:p14="http://schemas.microsoft.com/office/powerpoint/2010/main" val="4172006337"/>
      </p:ext>
    </p:extLst>
  </p:cSld>
  <p:clrMapOvr>
    <a:masterClrMapping/>
  </p:clrMapOvr>
  <p:timing>
    <p:tnLst>
      <p:par>
        <p:cTn id="1" dur="indefinite" restart="never" nodeType="tmRoot"/>
      </p:par>
    </p:tnLst>
  </p:timing>
  <p:hf hdr="0" dt="0"/>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3">
    <p:bg>
      <p:bgPr>
        <a:solidFill>
          <a:schemeClr val="accent4"/>
        </a:solidFill>
        <a:effectLst/>
      </p:bgPr>
    </p:bg>
    <p:spTree>
      <p:nvGrpSpPr>
        <p:cNvPr id="1" name=""/>
        <p:cNvGrpSpPr/>
        <p:nvPr/>
      </p:nvGrpSpPr>
      <p:grpSpPr>
        <a:xfrm>
          <a:off x="0" y="0"/>
          <a:ext cx="0" cy="0"/>
          <a:chOff x="0" y="0"/>
          <a:chExt cx="0" cy="0"/>
        </a:xfrm>
      </p:grpSpPr>
      <p:graphicFrame>
        <p:nvGraphicFramePr>
          <p:cNvPr id="9" name="Objekt 8"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63942" name="think-cell Slide" r:id="rId4" imgW="0" imgH="0" progId="">
                  <p:embed/>
                </p:oleObj>
              </mc:Choice>
              <mc:Fallback>
                <p:oleObj name="think-cell Slide" r:id="rId4"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itel 17"/>
          <p:cNvSpPr>
            <a:spLocks noGrp="1"/>
          </p:cNvSpPr>
          <p:nvPr>
            <p:ph type="title"/>
          </p:nvPr>
        </p:nvSpPr>
        <p:spPr bwMode="auto">
          <a:xfrm>
            <a:off x="468325" y="1443061"/>
            <a:ext cx="8207375" cy="1323975"/>
          </a:xfrm>
        </p:spPr>
        <p:txBody>
          <a:bodyPr wrap="square" lIns="0" tIns="0" rIns="0" bIns="72000" anchor="t" anchorCtr="0">
            <a:noAutofit/>
          </a:bodyPr>
          <a:lstStyle>
            <a:lvl1pPr marL="0" indent="0" algn="l" rtl="0" eaLnBrk="1" fontAlgn="base" hangingPunct="1">
              <a:lnSpc>
                <a:spcPct val="100000"/>
              </a:lnSpc>
              <a:spcBef>
                <a:spcPts val="800"/>
              </a:spcBef>
              <a:spcAft>
                <a:spcPct val="0"/>
              </a:spcAft>
              <a:buNone/>
              <a:defRPr sz="3600" b="1" i="0">
                <a:solidFill>
                  <a:schemeClr val="bg1"/>
                </a:solidFill>
                <a:latin typeface="Arial"/>
              </a:defRPr>
            </a:lvl1pPr>
          </a:lstStyle>
          <a:p>
            <a:r>
              <a:rPr lang="en-US" noProof="0" dirty="0" err="1" smtClean="0"/>
              <a:t>Titelmasterformat</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15" name="Rectangle 6"/>
          <p:cNvSpPr>
            <a:spLocks noChangeArrowheads="1"/>
          </p:cNvSpPr>
          <p:nvPr userDrawn="1"/>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16" name="Rectangle 23"/>
          <p:cNvSpPr>
            <a:spLocks noChangeArrowheads="1"/>
          </p:cNvSpPr>
          <p:nvPr userDrawn="1"/>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7" name="Rectangle 24"/>
          <p:cNvSpPr>
            <a:spLocks noChangeArrowheads="1"/>
          </p:cNvSpPr>
          <p:nvPr userDrawn="1"/>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9" name="Rectangle 25"/>
          <p:cNvSpPr>
            <a:spLocks noChangeArrowheads="1"/>
          </p:cNvSpPr>
          <p:nvPr userDrawn="1"/>
        </p:nvSpPr>
        <p:spPr bwMode="auto">
          <a:xfrm flipV="1">
            <a:off x="9355017" y="6565903"/>
            <a:ext cx="186104" cy="188913"/>
          </a:xfrm>
          <a:prstGeom prst="rect">
            <a:avLst/>
          </a:prstGeom>
          <a:solidFill>
            <a:srgbClr val="990000"/>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0" name="Rectangle 26"/>
          <p:cNvSpPr>
            <a:spLocks noChangeArrowheads="1"/>
          </p:cNvSpPr>
          <p:nvPr userDrawn="1"/>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12" name="Footer Placeholder 3"/>
          <p:cNvSpPr txBox="1">
            <a:spLocks/>
          </p:cNvSpPr>
          <p:nvPr userDrawn="1"/>
        </p:nvSpPr>
        <p:spPr>
          <a:xfrm>
            <a:off x="457200" y="6501384"/>
            <a:ext cx="3840480" cy="230832"/>
          </a:xfrm>
          <a:prstGeom prst="rect">
            <a:avLst/>
          </a:prstGeom>
        </p:spPr>
        <p:txBody>
          <a:bodyPr vert="horz" lIns="91440" tIns="45720" rIns="91440" bIns="45720" rtlCol="0" anchor="b"/>
          <a:lstStyle>
            <a:defPPr>
              <a:defRPr lang="en-US"/>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bg1"/>
                </a:solidFill>
                <a:effectLst/>
                <a:uLnTx/>
                <a:uFillTx/>
                <a:latin typeface="Arial"/>
                <a:ea typeface="+mn-ea"/>
                <a:cs typeface="+mn-cs"/>
              </a:rPr>
              <a:t>Copyright © 2015 Accenture. All rights reserved.</a:t>
            </a:r>
            <a:endParaRPr kumimoji="0" lang="en-US" sz="900" b="0" i="0" u="none" strike="noStrike" kern="1200" cap="none" spc="0" normalizeH="0" baseline="0" noProof="0" dirty="0">
              <a:ln>
                <a:noFill/>
              </a:ln>
              <a:solidFill>
                <a:schemeClr val="bg1"/>
              </a:solidFill>
              <a:effectLst/>
              <a:uLnTx/>
              <a:uFillTx/>
              <a:latin typeface="Arial"/>
              <a:ea typeface="+mn-ea"/>
              <a:cs typeface="+mn-cs"/>
            </a:endParaRPr>
          </a:p>
        </p:txBody>
      </p:sp>
      <p:sp>
        <p:nvSpPr>
          <p:cNvPr id="13" name="Slide Number Placeholder 4"/>
          <p:cNvSpPr txBox="1">
            <a:spLocks/>
          </p:cNvSpPr>
          <p:nvPr userDrawn="1"/>
        </p:nvSpPr>
        <p:spPr>
          <a:xfrm>
            <a:off x="4500563" y="6501384"/>
            <a:ext cx="4341579" cy="230832"/>
          </a:xfrm>
          <a:prstGeom prst="rect">
            <a:avLst/>
          </a:prstGeom>
        </p:spPr>
        <p:txBody>
          <a:bodyPr vert="horz" wrap="square" lIns="91440" tIns="45720" rIns="91440" bIns="45720" numCol="1" rtlCol="0" anchor="ctr" anchorCtr="0" compatLnSpc="1">
            <a:prstTxWarp prst="textNoShape">
              <a:avLst/>
            </a:prstTxWarp>
            <a:spAutoFit/>
          </a:bodyPr>
          <a:lstStyle>
            <a:defPPr>
              <a:defRPr lang="en-US"/>
            </a:defPPr>
            <a:lvl1pPr marL="0" algn="r" defTabSz="914400" rtl="0" eaLnBrk="1" latinLnBrk="0" hangingPunct="1">
              <a:defRPr sz="9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bg1"/>
                </a:solidFill>
                <a:effectLst/>
                <a:uLnTx/>
                <a:uFillTx/>
                <a:latin typeface="Arial"/>
                <a:ea typeface="+mn-ea"/>
                <a:cs typeface="+mn-cs"/>
              </a:rPr>
              <a:t>  </a:t>
            </a:r>
            <a:fld id="{90CBDC3A-D49F-4631-A8C7-55D59B33E5FA}" type="slidenum">
              <a:rPr kumimoji="0" lang="en-US" sz="900" b="0" i="0" u="none" strike="noStrike" kern="1200" cap="none" spc="0" normalizeH="0" baseline="0" noProof="0" smtClean="0">
                <a:ln>
                  <a:noFill/>
                </a:ln>
                <a:solidFill>
                  <a:schemeClr val="bg1"/>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Arial"/>
              <a:ea typeface="+mn-ea"/>
              <a:cs typeface="+mn-cs"/>
            </a:endParaRPr>
          </a:p>
        </p:txBody>
      </p:sp>
    </p:spTree>
    <p:extLst>
      <p:ext uri="{BB962C8B-B14F-4D97-AF65-F5344CB8AC3E}">
        <p14:creationId xmlns:p14="http://schemas.microsoft.com/office/powerpoint/2010/main" val="1461192658"/>
      </p:ext>
    </p:extLst>
  </p:cSld>
  <p:clrMapOvr>
    <a:masterClrMapping/>
  </p:clrMapOvr>
  <p:timing>
    <p:tnLst>
      <p:par>
        <p:cTn id="1" dur="indefinite" restart="never" nodeType="tmRoot"/>
      </p:par>
    </p:tnLst>
  </p:timing>
  <p:hf hdr="0" dt="0"/>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Divider Slide 1">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6888" y="1202621"/>
            <a:ext cx="8151812" cy="1161492"/>
          </a:xfrm>
          <a:prstGeom prst="rect">
            <a:avLst/>
          </a:prstGeom>
        </p:spPr>
        <p:txBody>
          <a:bodyPr lIns="0" tIns="0" anchor="b" anchorCtr="0">
            <a:noAutofit/>
          </a:bodyPr>
          <a:lstStyle>
            <a:lvl1pPr algn="l">
              <a:lnSpc>
                <a:spcPts val="3900"/>
              </a:lnSpc>
              <a:defRPr sz="3200" b="1" spc="-100" baseline="0">
                <a:solidFill>
                  <a:schemeClr val="bg1"/>
                </a:solidFill>
                <a:latin typeface="Arial" pitchFamily="34" charset="0"/>
                <a:cs typeface="Arial" pitchFamily="34" charset="0"/>
              </a:defRPr>
            </a:lvl1pPr>
          </a:lstStyle>
          <a:p>
            <a:r>
              <a:rPr lang="en-US" dirty="0" smtClean="0"/>
              <a:t>Click to edit Master title style </a:t>
            </a:r>
            <a:endParaRPr lang="en-GB" dirty="0"/>
          </a:p>
        </p:txBody>
      </p:sp>
      <p:sp>
        <p:nvSpPr>
          <p:cNvPr id="12" name="Rectangle 6"/>
          <p:cNvSpPr>
            <a:spLocks noChangeArrowheads="1"/>
          </p:cNvSpPr>
          <p:nvPr userDrawn="1"/>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13" name="Rectangle 23"/>
          <p:cNvSpPr>
            <a:spLocks noChangeArrowheads="1"/>
          </p:cNvSpPr>
          <p:nvPr userDrawn="1"/>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4" name="Rectangle 24"/>
          <p:cNvSpPr>
            <a:spLocks noChangeArrowheads="1"/>
          </p:cNvSpPr>
          <p:nvPr userDrawn="1"/>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5" name="Rectangle 25"/>
          <p:cNvSpPr>
            <a:spLocks noChangeArrowheads="1"/>
          </p:cNvSpPr>
          <p:nvPr userDrawn="1"/>
        </p:nvSpPr>
        <p:spPr bwMode="auto">
          <a:xfrm flipV="1">
            <a:off x="9355017" y="6565903"/>
            <a:ext cx="186104" cy="188913"/>
          </a:xfrm>
          <a:prstGeom prst="rect">
            <a:avLst/>
          </a:prstGeom>
          <a:solidFill>
            <a:srgbClr val="990000"/>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16" name="Rectangle 26"/>
          <p:cNvSpPr>
            <a:spLocks noChangeArrowheads="1"/>
          </p:cNvSpPr>
          <p:nvPr userDrawn="1"/>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10" name="Footer Placeholder 3"/>
          <p:cNvSpPr txBox="1">
            <a:spLocks/>
          </p:cNvSpPr>
          <p:nvPr userDrawn="1"/>
        </p:nvSpPr>
        <p:spPr>
          <a:xfrm>
            <a:off x="457200" y="6501384"/>
            <a:ext cx="3840480" cy="230832"/>
          </a:xfrm>
          <a:prstGeom prst="rect">
            <a:avLst/>
          </a:prstGeom>
        </p:spPr>
        <p:txBody>
          <a:bodyPr vert="horz" lIns="91440" tIns="45720" rIns="91440" bIns="45720" rtlCol="0" anchor="b"/>
          <a:lstStyle>
            <a:defPPr>
              <a:defRPr lang="en-US"/>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bg1"/>
                </a:solidFill>
                <a:effectLst/>
                <a:uLnTx/>
                <a:uFillTx/>
                <a:latin typeface="Arial"/>
                <a:ea typeface="+mn-ea"/>
                <a:cs typeface="+mn-cs"/>
              </a:rPr>
              <a:t>Copyright © 2015 Accenture. All rights reserved.</a:t>
            </a:r>
            <a:endParaRPr kumimoji="0" lang="en-US" sz="900" b="0" i="0" u="none" strike="noStrike" kern="1200" cap="none" spc="0" normalizeH="0" baseline="0" noProof="0" dirty="0">
              <a:ln>
                <a:noFill/>
              </a:ln>
              <a:solidFill>
                <a:schemeClr val="bg1"/>
              </a:solidFill>
              <a:effectLst/>
              <a:uLnTx/>
              <a:uFillTx/>
              <a:latin typeface="Arial"/>
              <a:ea typeface="+mn-ea"/>
              <a:cs typeface="+mn-cs"/>
            </a:endParaRPr>
          </a:p>
        </p:txBody>
      </p:sp>
      <p:sp>
        <p:nvSpPr>
          <p:cNvPr id="11" name="Slide Number Placeholder 4"/>
          <p:cNvSpPr txBox="1">
            <a:spLocks/>
          </p:cNvSpPr>
          <p:nvPr userDrawn="1"/>
        </p:nvSpPr>
        <p:spPr>
          <a:xfrm>
            <a:off x="4500563" y="6501384"/>
            <a:ext cx="4341579" cy="230832"/>
          </a:xfrm>
          <a:prstGeom prst="rect">
            <a:avLst/>
          </a:prstGeom>
        </p:spPr>
        <p:txBody>
          <a:bodyPr vert="horz" wrap="square" lIns="91440" tIns="45720" rIns="91440" bIns="45720" numCol="1" rtlCol="0" anchor="ctr" anchorCtr="0" compatLnSpc="1">
            <a:prstTxWarp prst="textNoShape">
              <a:avLst/>
            </a:prstTxWarp>
            <a:spAutoFit/>
          </a:bodyPr>
          <a:lstStyle>
            <a:defPPr>
              <a:defRPr lang="en-US"/>
            </a:defPPr>
            <a:lvl1pPr marL="0" algn="r" defTabSz="914400" rtl="0" eaLnBrk="1" latinLnBrk="0" hangingPunct="1">
              <a:defRPr sz="9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bg1"/>
                </a:solidFill>
                <a:effectLst/>
                <a:uLnTx/>
                <a:uFillTx/>
                <a:latin typeface="Arial"/>
                <a:ea typeface="+mn-ea"/>
                <a:cs typeface="+mn-cs"/>
              </a:rPr>
              <a:t>  </a:t>
            </a:r>
            <a:fld id="{90CBDC3A-D49F-4631-A8C7-55D59B33E5FA}" type="slidenum">
              <a:rPr kumimoji="0" lang="en-US" sz="900" b="0" i="0" u="none" strike="noStrike" kern="1200" cap="none" spc="0" normalizeH="0" baseline="0" noProof="0" smtClean="0">
                <a:ln>
                  <a:noFill/>
                </a:ln>
                <a:solidFill>
                  <a:schemeClr val="bg1"/>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Arial"/>
              <a:ea typeface="+mn-ea"/>
              <a:cs typeface="+mn-cs"/>
            </a:endParaRPr>
          </a:p>
        </p:txBody>
      </p:sp>
    </p:spTree>
    <p:extLst>
      <p:ext uri="{BB962C8B-B14F-4D97-AF65-F5344CB8AC3E}">
        <p14:creationId xmlns:p14="http://schemas.microsoft.com/office/powerpoint/2010/main" val="2520500410"/>
      </p:ext>
    </p:extLst>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itle and Two Column Text slide">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smtClean="0"/>
              <a:t>Slide title: can span two lines of the slide and </a:t>
            </a:r>
            <a:br>
              <a:rPr lang="en-US" dirty="0" smtClean="0"/>
            </a:br>
            <a:r>
              <a:rPr lang="en-US" dirty="0" smtClean="0"/>
              <a:t>uses this font color (24pt) </a:t>
            </a:r>
            <a:endParaRPr lang="en-AU" dirty="0"/>
          </a:p>
        </p:txBody>
      </p:sp>
      <p:sp>
        <p:nvSpPr>
          <p:cNvPr id="4" name="Content Placeholder 3"/>
          <p:cNvSpPr>
            <a:spLocks noGrp="1"/>
          </p:cNvSpPr>
          <p:nvPr>
            <p:ph sz="quarter" idx="16" hasCustomPrompt="1"/>
          </p:nvPr>
        </p:nvSpPr>
        <p:spPr>
          <a:xfrm>
            <a:off x="493059" y="1151769"/>
            <a:ext cx="4060007" cy="5274342"/>
          </a:xfrm>
          <a:prstGeom prst="rect">
            <a:avLst/>
          </a:prstGeom>
        </p:spPr>
        <p:txBody>
          <a:bodyPr/>
          <a:lstStyle>
            <a:lvl1pPr>
              <a:defRPr sz="2000"/>
            </a:lvl1pPr>
          </a:lstStyle>
          <a:p>
            <a:pPr lvl="0"/>
            <a:r>
              <a:rPr lang="en-US" dirty="0" smtClean="0"/>
              <a:t>Slide copy uses this color (20pt)</a:t>
            </a:r>
          </a:p>
          <a:p>
            <a:pPr lvl="1"/>
            <a:r>
              <a:rPr lang="en-US" dirty="0" smtClean="0"/>
              <a:t>First level (20pt)</a:t>
            </a:r>
          </a:p>
          <a:p>
            <a:pPr lvl="2"/>
            <a:r>
              <a:rPr lang="en-US" dirty="0" smtClean="0"/>
              <a:t>Second level (18pt)</a:t>
            </a:r>
          </a:p>
          <a:p>
            <a:pPr lvl="3"/>
            <a:r>
              <a:rPr lang="en-US" dirty="0" smtClean="0"/>
              <a:t>Third level (16pt)</a:t>
            </a:r>
          </a:p>
          <a:p>
            <a:pPr lvl="4"/>
            <a:r>
              <a:rPr lang="en-US" dirty="0" smtClean="0"/>
              <a:t>Fourth level (14pt)</a:t>
            </a:r>
            <a:endParaRPr lang="en-GB" dirty="0"/>
          </a:p>
        </p:txBody>
      </p:sp>
      <p:sp>
        <p:nvSpPr>
          <p:cNvPr id="13" name="Content Placeholder 3"/>
          <p:cNvSpPr>
            <a:spLocks noGrp="1"/>
          </p:cNvSpPr>
          <p:nvPr>
            <p:ph sz="quarter" idx="17" hasCustomPrompt="1"/>
          </p:nvPr>
        </p:nvSpPr>
        <p:spPr>
          <a:xfrm>
            <a:off x="4588706" y="1151769"/>
            <a:ext cx="4060007" cy="5274342"/>
          </a:xfrm>
          <a:prstGeom prst="rect">
            <a:avLst/>
          </a:prstGeom>
        </p:spPr>
        <p:txBody>
          <a:bodyPr/>
          <a:lstStyle>
            <a:lvl1pPr>
              <a:defRPr sz="2000"/>
            </a:lvl1pPr>
          </a:lstStyle>
          <a:p>
            <a:pPr lvl="0"/>
            <a:r>
              <a:rPr lang="en-US" dirty="0" smtClean="0"/>
              <a:t>Slide copy uses this color (20pt)</a:t>
            </a:r>
          </a:p>
          <a:p>
            <a:pPr lvl="1"/>
            <a:r>
              <a:rPr lang="en-US" dirty="0" smtClean="0"/>
              <a:t>First level (20pt)</a:t>
            </a:r>
          </a:p>
          <a:p>
            <a:pPr lvl="2"/>
            <a:r>
              <a:rPr lang="en-US" dirty="0" smtClean="0"/>
              <a:t>Second level (18pt)</a:t>
            </a:r>
          </a:p>
          <a:p>
            <a:pPr lvl="3"/>
            <a:r>
              <a:rPr lang="en-US" dirty="0" smtClean="0"/>
              <a:t>Third level (16pt)</a:t>
            </a:r>
          </a:p>
          <a:p>
            <a:pPr lvl="4"/>
            <a:r>
              <a:rPr lang="en-US" dirty="0" smtClean="0"/>
              <a:t>Fourth level (14pt)</a:t>
            </a:r>
            <a:endParaRPr lang="en-GB" dirty="0"/>
          </a:p>
        </p:txBody>
      </p:sp>
    </p:spTree>
    <p:extLst>
      <p:ext uri="{BB962C8B-B14F-4D97-AF65-F5344CB8AC3E}">
        <p14:creationId xmlns:p14="http://schemas.microsoft.com/office/powerpoint/2010/main" val="21068463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890676713"/>
      </p:ext>
    </p:extLst>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Title Only slid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31800" y="171544"/>
            <a:ext cx="8243888" cy="868362"/>
          </a:xfrm>
        </p:spPr>
        <p:txBody>
          <a:bodyPr>
            <a:noAutofit/>
          </a:bodyPr>
          <a:lstStyle>
            <a:lvl1pPr>
              <a:defRPr sz="2400"/>
            </a:lvl1pPr>
          </a:lstStyle>
          <a:p>
            <a:r>
              <a:rPr lang="en-US" dirty="0" smtClean="0"/>
              <a:t>Slide title: can span two lines of the slide </a:t>
            </a:r>
            <a:br>
              <a:rPr lang="en-US" dirty="0" smtClean="0"/>
            </a:br>
            <a:r>
              <a:rPr lang="en-US" dirty="0" smtClean="0"/>
              <a:t>and uses this font color (24pt) </a:t>
            </a:r>
            <a:endParaRPr lang="en-GB" dirty="0"/>
          </a:p>
        </p:txBody>
      </p:sp>
    </p:spTree>
    <p:extLst>
      <p:ext uri="{BB962C8B-B14F-4D97-AF65-F5344CB8AC3E}">
        <p14:creationId xmlns:p14="http://schemas.microsoft.com/office/powerpoint/2010/main" val="187820480"/>
      </p:ext>
    </p:extLst>
  </p:cSld>
  <p:clrMapOvr>
    <a:masterClrMapping/>
  </p:clrMapOvr>
  <p:timing>
    <p:tnLst>
      <p:par>
        <p:cTn id="1" dur="indefinite" restart="never" nodeType="tmRoot"/>
      </p:par>
    </p:tnLst>
  </p:timing>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75412816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382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0" y="0"/>
                        <a:ext cx="158750" cy="158750"/>
                      </a:xfrm>
                      <a:prstGeom prst="rect">
                        <a:avLst/>
                      </a:prstGeom>
                    </p:spPr>
                  </p:pic>
                </p:oleObj>
              </mc:Fallback>
            </mc:AlternateContent>
          </a:graphicData>
        </a:graphic>
      </p:graphicFrame>
      <p:sp>
        <p:nvSpPr>
          <p:cNvPr id="3"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4"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886426038"/>
      </p:ext>
    </p:extLst>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a:xfrm>
            <a:off x="322386" y="1350963"/>
            <a:ext cx="8560777" cy="4633912"/>
          </a:xfrm>
          <a:prstGeom prst="rect">
            <a:avLst/>
          </a:prstGeo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206"/>
          <p:cNvSpPr>
            <a:spLocks noGrp="1" noChangeArrowheads="1"/>
          </p:cNvSpPr>
          <p:nvPr>
            <p:ph type="sldNum" sz="quarter" idx="10"/>
          </p:nvPr>
        </p:nvSpPr>
        <p:spPr>
          <a:xfrm>
            <a:off x="4832040" y="5301208"/>
            <a:ext cx="318844" cy="234758"/>
          </a:xfrm>
          <a:prstGeom prst="rect">
            <a:avLst/>
          </a:prstGeom>
          <a:ln/>
        </p:spPr>
        <p:txBody>
          <a:bodyPr/>
          <a:lstStyle>
            <a:lvl1pPr>
              <a:defRPr/>
            </a:lvl1pPr>
          </a:lstStyle>
          <a:p>
            <a:fld id="{6E2D2B3B-882E-40F3-A32F-6DD51691504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905026803"/>
      </p:ext>
    </p:extLst>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7205118"/>
      </p:ext>
    </p:extLst>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44" name="Objekt 43"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69996" name="think-cell Slide" r:id="rId6" imgW="0" imgH="0" progId="">
                  <p:embed/>
                </p:oleObj>
              </mc:Choice>
              <mc:Fallback>
                <p:oleObj name="think-cell Slide" r:id="rId6"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ctrTitle"/>
            <p:custDataLst>
              <p:tags r:id="rId3"/>
            </p:custDataLst>
          </p:nvPr>
        </p:nvSpPr>
        <p:spPr bwMode="gray">
          <a:xfrm>
            <a:off x="458788" y="2206824"/>
            <a:ext cx="4113212" cy="980701"/>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100000"/>
              </a:lnSpc>
              <a:spcBef>
                <a:spcPct val="0"/>
              </a:spcBef>
              <a:spcAft>
                <a:spcPct val="0"/>
              </a:spcAft>
              <a:buNone/>
              <a:defRPr lang="de-DE" sz="2800" b="1" i="0" dirty="0">
                <a:solidFill>
                  <a:schemeClr val="tx1"/>
                </a:solidFill>
                <a:latin typeface="Arial"/>
                <a:ea typeface="+mj-ea"/>
                <a:cs typeface="+mj-cs"/>
              </a:defRPr>
            </a:lvl1pPr>
          </a:lstStyle>
          <a:p>
            <a:r>
              <a:rPr lang="de-DE" dirty="0" smtClean="0"/>
              <a:t>Titelmasterformat durch Klicken bearbeiten</a:t>
            </a:r>
            <a:endParaRPr lang="de-DE" dirty="0"/>
          </a:p>
        </p:txBody>
      </p:sp>
      <p:sp>
        <p:nvSpPr>
          <p:cNvPr id="3" name="Untertitel 2"/>
          <p:cNvSpPr>
            <a:spLocks noGrp="1"/>
          </p:cNvSpPr>
          <p:nvPr>
            <p:ph type="subTitle" idx="1"/>
            <p:custDataLst>
              <p:tags r:id="rId4"/>
            </p:custDataLst>
          </p:nvPr>
        </p:nvSpPr>
        <p:spPr bwMode="gray">
          <a:xfrm>
            <a:off x="457200" y="3349635"/>
            <a:ext cx="4114800" cy="399055"/>
          </a:xfrm>
          <a:prstGeom prst="rect">
            <a:avLst/>
          </a:prstGeom>
          <a:ln w="9525"/>
        </p:spPr>
        <p:txBody>
          <a:bodyPr wrap="square" lIns="0" tIns="0" rIns="0" bIns="0" anchor="t" anchorCtr="0">
            <a:noAutofit/>
          </a:bodyPr>
          <a:lstStyle>
            <a:lvl1pPr marL="0" indent="0" algn="l" rtl="0" eaLnBrk="1" fontAlgn="base" hangingPunct="1">
              <a:lnSpc>
                <a:spcPct val="100000"/>
              </a:lnSpc>
              <a:spcBef>
                <a:spcPts val="1200"/>
              </a:spcBef>
              <a:spcAft>
                <a:spcPct val="0"/>
              </a:spcAft>
              <a:buClr>
                <a:schemeClr val="tx1"/>
              </a:buClr>
              <a:buFontTx/>
              <a:buNone/>
              <a:defRPr lang="de-DE" sz="1600" b="0" i="0" dirty="0">
                <a:solidFill>
                  <a:schemeClr val="tx1"/>
                </a:solidFill>
                <a:latin typeface="Arial"/>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cxnSp>
        <p:nvCxnSpPr>
          <p:cNvPr id="42" name="Straight Connector 9"/>
          <p:cNvCxnSpPr>
            <a:cxnSpLocks noChangeShapeType="1"/>
          </p:cNvCxnSpPr>
          <p:nvPr userDrawn="1"/>
        </p:nvCxnSpPr>
        <p:spPr bwMode="auto">
          <a:xfrm>
            <a:off x="496888" y="1102300"/>
            <a:ext cx="8647112" cy="0"/>
          </a:xfrm>
          <a:prstGeom prst="line">
            <a:avLst/>
          </a:prstGeom>
          <a:noFill/>
          <a:ln w="12700">
            <a:solidFill>
              <a:schemeClr val="tx1"/>
            </a:solidFill>
            <a:round/>
            <a:headEnd/>
            <a:tailEnd/>
          </a:ln>
        </p:spPr>
      </p:cxnSp>
      <p:grpSp>
        <p:nvGrpSpPr>
          <p:cNvPr id="43" name="Group 22"/>
          <p:cNvGrpSpPr/>
          <p:nvPr userDrawn="1"/>
        </p:nvGrpSpPr>
        <p:grpSpPr>
          <a:xfrm>
            <a:off x="495299" y="312191"/>
            <a:ext cx="2183716" cy="635721"/>
            <a:chOff x="459321" y="5788818"/>
            <a:chExt cx="2183716" cy="635721"/>
          </a:xfrm>
        </p:grpSpPr>
        <p:pic>
          <p:nvPicPr>
            <p:cNvPr id="45"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9321" y="6039743"/>
              <a:ext cx="2183716" cy="384796"/>
            </a:xfrm>
            <a:prstGeom prst="rect">
              <a:avLst/>
            </a:prstGeom>
          </p:spPr>
        </p:pic>
        <p:sp>
          <p:nvSpPr>
            <p:cNvPr id="46" name="Freeform 30"/>
            <p:cNvSpPr/>
            <p:nvPr/>
          </p:nvSpPr>
          <p:spPr>
            <a:xfrm>
              <a:off x="1741785"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CA">
                <a:solidFill>
                  <a:prstClr val="white"/>
                </a:solidFill>
              </a:endParaRPr>
            </a:p>
          </p:txBody>
        </p:sp>
      </p:grpSp>
      <p:pic>
        <p:nvPicPr>
          <p:cNvPr id="62" name="Picture 12"/>
          <p:cNvPicPr>
            <a:picLocks noChangeAspect="1"/>
          </p:cNvPicPr>
          <p:nvPr userDrawn="1"/>
        </p:nvPicPr>
        <p:blipFill>
          <a:blip r:embed="rId8" cstate="print">
            <a:duotone>
              <a:prstClr val="black"/>
              <a:srgbClr val="000000">
                <a:tint val="45000"/>
                <a:satMod val="400000"/>
              </a:srgbClr>
            </a:duotone>
            <a:lum bright="-100000"/>
          </a:blip>
          <a:stretch>
            <a:fillRect/>
          </a:stretch>
        </p:blipFill>
        <p:spPr>
          <a:xfrm>
            <a:off x="395357" y="1816486"/>
            <a:ext cx="3749040" cy="389201"/>
          </a:xfrm>
          <a:prstGeom prst="rect">
            <a:avLst/>
          </a:prstGeom>
        </p:spPr>
      </p:pic>
      <p:grpSp>
        <p:nvGrpSpPr>
          <p:cNvPr id="73" name="Group 4"/>
          <p:cNvGrpSpPr/>
          <p:nvPr userDrawn="1"/>
        </p:nvGrpSpPr>
        <p:grpSpPr bwMode="ltGray">
          <a:xfrm>
            <a:off x="5671235" y="1640623"/>
            <a:ext cx="3074395" cy="2060440"/>
            <a:chOff x="5701703" y="682760"/>
            <a:chExt cx="3074395" cy="2060440"/>
          </a:xfrm>
        </p:grpSpPr>
        <p:sp>
          <p:nvSpPr>
            <p:cNvPr id="74" name="Freeform 5"/>
            <p:cNvSpPr/>
            <p:nvPr/>
          </p:nvSpPr>
          <p:spPr bwMode="ltGray">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CA">
                <a:solidFill>
                  <a:prstClr val="white"/>
                </a:solidFill>
              </a:endParaRPr>
            </a:p>
          </p:txBody>
        </p:sp>
        <p:pic>
          <p:nvPicPr>
            <p:cNvPr id="75" name="Picture 6"/>
            <p:cNvPicPr>
              <a:picLocks noChangeAspect="1"/>
            </p:cNvPicPr>
            <p:nvPr/>
          </p:nvPicPr>
          <p:blipFill>
            <a:blip r:embed="rId9" cstate="screen">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a:ext>
              </a:extLst>
            </a:blip>
            <a:stretch>
              <a:fillRect/>
            </a:stretch>
          </p:blipFill>
          <p:spPr bwMode="ltGray">
            <a:xfrm>
              <a:off x="5701703" y="1523009"/>
              <a:ext cx="3074395" cy="252000"/>
            </a:xfrm>
            <a:prstGeom prst="rect">
              <a:avLst/>
            </a:prstGeom>
          </p:spPr>
        </p:pic>
      </p:grpSp>
      <p:pic>
        <p:nvPicPr>
          <p:cNvPr id="76" name="Picture 11"/>
          <p:cNvPicPr>
            <a:picLocks noChangeAspect="1"/>
          </p:cNvPicPr>
          <p:nvPr userDrawn="1"/>
        </p:nvPicPr>
        <p:blipFill>
          <a:blip r:embed="rId11" cstate="screen">
            <a:extLst>
              <a:ext uri="{BEBA8EAE-BF5A-486C-A8C5-ECC9F3942E4B}">
                <a14:imgProps xmlns:a14="http://schemas.microsoft.com/office/drawing/2010/main">
                  <a14:imgLayer r:embed="rId12">
                    <a14:imgEffect>
                      <a14:brightnessContrast bright="-100000" contrast="100000"/>
                    </a14:imgEffect>
                  </a14:imgLayer>
                </a14:imgProps>
              </a:ext>
              <a:ext uri="{28A0092B-C50C-407E-A947-70E740481C1C}">
                <a14:useLocalDpi xmlns:a14="http://schemas.microsoft.com/office/drawing/2010/main"/>
              </a:ext>
            </a:extLst>
          </a:blip>
          <a:stretch>
            <a:fillRect/>
          </a:stretch>
        </p:blipFill>
        <p:spPr bwMode="auto">
          <a:xfrm>
            <a:off x="6133811" y="794985"/>
            <a:ext cx="2553308" cy="178732"/>
          </a:xfrm>
          <a:prstGeom prst="rect">
            <a:avLst/>
          </a:prstGeom>
        </p:spPr>
      </p:pic>
      <p:sp>
        <p:nvSpPr>
          <p:cNvPr id="20" name="Rectangle 6"/>
          <p:cNvSpPr>
            <a:spLocks noChangeArrowheads="1"/>
          </p:cNvSpPr>
          <p:nvPr userDrawn="1"/>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21" name="Rectangle 23"/>
          <p:cNvSpPr>
            <a:spLocks noChangeArrowheads="1"/>
          </p:cNvSpPr>
          <p:nvPr userDrawn="1"/>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22" name="Rectangle 24"/>
          <p:cNvSpPr>
            <a:spLocks noChangeArrowheads="1"/>
          </p:cNvSpPr>
          <p:nvPr userDrawn="1"/>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23" name="Rectangle 25"/>
          <p:cNvSpPr>
            <a:spLocks noChangeArrowheads="1"/>
          </p:cNvSpPr>
          <p:nvPr userDrawn="1"/>
        </p:nvSpPr>
        <p:spPr bwMode="auto">
          <a:xfrm flipV="1">
            <a:off x="9355017" y="6565903"/>
            <a:ext cx="186104" cy="188913"/>
          </a:xfrm>
          <a:prstGeom prst="rect">
            <a:avLst/>
          </a:prstGeom>
          <a:solidFill>
            <a:srgbClr val="990000"/>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4" name="Rectangle 26"/>
          <p:cNvSpPr>
            <a:spLocks noChangeArrowheads="1"/>
          </p:cNvSpPr>
          <p:nvPr userDrawn="1"/>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6" name="Footer Placeholder 3"/>
          <p:cNvSpPr txBox="1">
            <a:spLocks/>
          </p:cNvSpPr>
          <p:nvPr userDrawn="1"/>
        </p:nvSpPr>
        <p:spPr>
          <a:xfrm>
            <a:off x="457200" y="6501384"/>
            <a:ext cx="3840480" cy="230832"/>
          </a:xfrm>
          <a:prstGeom prst="rect">
            <a:avLst/>
          </a:prstGeom>
        </p:spPr>
        <p:txBody>
          <a:bodyPr vert="horz" lIns="91440" tIns="45720" rIns="91440" bIns="45720" rtlCol="0" anchor="b"/>
          <a:lstStyle>
            <a:defPPr>
              <a:defRPr lang="en-US"/>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666666"/>
                </a:solidFill>
                <a:effectLst/>
                <a:uLnTx/>
                <a:uFillTx/>
                <a:latin typeface="Arial"/>
                <a:ea typeface="+mn-ea"/>
                <a:cs typeface="+mn-cs"/>
              </a:rPr>
              <a:t>Copyright © 2015 Accenture. All rights reserved.</a:t>
            </a:r>
            <a:endParaRPr kumimoji="0" lang="en-US" sz="900" b="0" i="0" u="none" strike="noStrike" kern="1200" cap="none" spc="0" normalizeH="0" baseline="0" noProof="0" dirty="0">
              <a:ln>
                <a:noFill/>
              </a:ln>
              <a:solidFill>
                <a:srgbClr val="666666"/>
              </a:solidFill>
              <a:effectLst/>
              <a:uLnTx/>
              <a:uFillTx/>
              <a:latin typeface="Arial"/>
              <a:ea typeface="+mn-ea"/>
              <a:cs typeface="+mn-cs"/>
            </a:endParaRPr>
          </a:p>
        </p:txBody>
      </p:sp>
      <p:sp>
        <p:nvSpPr>
          <p:cNvPr id="27" name="Slide Number Placeholder 4"/>
          <p:cNvSpPr txBox="1">
            <a:spLocks/>
          </p:cNvSpPr>
          <p:nvPr userDrawn="1"/>
        </p:nvSpPr>
        <p:spPr>
          <a:xfrm>
            <a:off x="4500563" y="6501384"/>
            <a:ext cx="4341579" cy="230832"/>
          </a:xfrm>
          <a:prstGeom prst="rect">
            <a:avLst/>
          </a:prstGeom>
        </p:spPr>
        <p:txBody>
          <a:bodyPr vert="horz" wrap="square" lIns="91440" tIns="45720" rIns="91440" bIns="45720" numCol="1" rtlCol="0" anchor="ctr" anchorCtr="0" compatLnSpc="1">
            <a:prstTxWarp prst="textNoShape">
              <a:avLst/>
            </a:prstTxWarp>
            <a:spAutoFit/>
          </a:bodyPr>
          <a:lstStyle>
            <a:defPPr>
              <a:defRPr lang="en-US"/>
            </a:defPPr>
            <a:lvl1pPr marL="0" algn="r" defTabSz="914400" rtl="0" eaLnBrk="1" latinLnBrk="0" hangingPunct="1">
              <a:defRPr sz="9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Arial"/>
                <a:ea typeface="+mn-ea"/>
                <a:cs typeface="+mn-cs"/>
              </a:rPr>
              <a:t>  </a:t>
            </a:r>
            <a:fld id="{90CBDC3A-D49F-4631-A8C7-55D59B33E5FA}" type="slidenum">
              <a:rPr kumimoji="0" lang="en-US" sz="9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442339547"/>
      </p:ext>
    </p:extLst>
  </p:cSld>
  <p:clrMapOvr>
    <a:masterClrMapping/>
  </p:clrMapOvr>
  <p:timing>
    <p:tnLst>
      <p:par>
        <p:cTn id="1" dur="indefinite" restart="never" nodeType="tmRoot"/>
      </p:par>
    </p:tnLst>
  </p:timing>
  <p:hf hd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9" name="Textplatzhalter 2"/>
          <p:cNvSpPr>
            <a:spLocks noGrp="1"/>
          </p:cNvSpPr>
          <p:nvPr>
            <p:ph type="body" idx="13"/>
          </p:nvPr>
        </p:nvSpPr>
        <p:spPr bwMode="auto">
          <a:xfrm>
            <a:off x="468325" y="1162075"/>
            <a:ext cx="8207375" cy="416831"/>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None/>
              <a:defRPr lang="de-DE" sz="2000" b="1" dirty="0" smtClean="0">
                <a:solidFill>
                  <a:schemeClr val="accent2"/>
                </a:solidFill>
              </a:defRPr>
            </a:lvl1pPr>
          </a:lstStyle>
          <a:p>
            <a:pPr marL="0" lvl="0" indent="0" eaLnBrk="1" hangingPunct="1">
              <a:spcBef>
                <a:spcPts val="800"/>
              </a:spcBef>
              <a:spcAft>
                <a:spcPct val="0"/>
              </a:spcAft>
              <a:buClr>
                <a:schemeClr val="tx1"/>
              </a:buClr>
            </a:pPr>
            <a:endParaRPr lang="de-DE" dirty="0" smtClean="0"/>
          </a:p>
        </p:txBody>
      </p:sp>
      <p:sp>
        <p:nvSpPr>
          <p:cNvPr id="2" name="Titel 1"/>
          <p:cNvSpPr>
            <a:spLocks noGrp="1"/>
          </p:cNvSpPr>
          <p:nvPr>
            <p:ph type="title"/>
          </p:nvPr>
        </p:nvSpPr>
        <p:spPr bwMode="auto"/>
        <p:txBody>
          <a:bodyPr/>
          <a:lstStyle/>
          <a:p>
            <a:endParaRPr lang="de-DE" dirty="0"/>
          </a:p>
        </p:txBody>
      </p:sp>
      <p:sp>
        <p:nvSpPr>
          <p:cNvPr id="5" name="Textplatzhalter 4"/>
          <p:cNvSpPr>
            <a:spLocks noGrp="1"/>
          </p:cNvSpPr>
          <p:nvPr>
            <p:ph type="body" sz="quarter" idx="14"/>
          </p:nvPr>
        </p:nvSpPr>
        <p:spPr>
          <a:xfrm>
            <a:off x="468325" y="1628781"/>
            <a:ext cx="8207375"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6700" indent="-266700">
              <a:defRPr lang="de-DE" sz="2000" dirty="0" smtClean="0"/>
            </a:lvl1pPr>
            <a:lvl2pPr marL="539750" indent="-268288">
              <a:lnSpc>
                <a:spcPct val="110000"/>
              </a:lnSpc>
              <a:defRPr lang="de-DE" sz="1800" dirty="0" smtClean="0"/>
            </a:lvl2pPr>
            <a:lvl3pPr marL="719138" indent="-179388">
              <a:defRPr lang="de-DE" sz="1600" dirty="0" smtClean="0"/>
            </a:lvl3pPr>
            <a:lvl4pPr marL="895350" indent="-176213">
              <a:defRPr lang="de-DE" sz="1400" dirty="0" smtClean="0"/>
            </a:lvl4pPr>
            <a:lvl5pPr marL="1079500" indent="-179388">
              <a:defRPr lang="en-AU" sz="1200" dirty="0"/>
            </a:lvl5pPr>
          </a:lstStyle>
          <a:p>
            <a:pPr marL="540000" lvl="1" indent="-268288">
              <a:buClr>
                <a:srgbClr val="000000"/>
              </a:buClr>
              <a:buSzPct val="100000"/>
              <a:buFont typeface="Arial"/>
            </a:pPr>
            <a:endParaRPr lang="en-AU" dirty="0"/>
          </a:p>
        </p:txBody>
      </p:sp>
    </p:spTree>
    <p:extLst>
      <p:ext uri="{BB962C8B-B14F-4D97-AF65-F5344CB8AC3E}">
        <p14:creationId xmlns:p14="http://schemas.microsoft.com/office/powerpoint/2010/main" val="1691720468"/>
      </p:ext>
    </p:extLst>
  </p:cSld>
  <p:clrMapOvr>
    <a:masterClrMapping/>
  </p:clrMapOvr>
  <p:timing>
    <p:tnLst>
      <p:par>
        <p:cTn id="1" dur="indefinite" restart="never" nodeType="tmRoot"/>
      </p:par>
    </p:tnLst>
  </p:timing>
  <p:hf hd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Inhaltsplatzhalter 2"/>
          <p:cNvSpPr>
            <a:spLocks noGrp="1"/>
          </p:cNvSpPr>
          <p:nvPr>
            <p:ph idx="1"/>
          </p:nvPr>
        </p:nvSpPr>
        <p:spPr bwMode="auto">
          <a:xfrm>
            <a:off x="468325" y="1162052"/>
            <a:ext cx="8207375" cy="5219698"/>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noProof="0" dirty="0" smtClean="0"/>
            </a:lvl1pPr>
            <a:lvl2pPr marL="539750" indent="-268288">
              <a:defRPr lang="en-US" noProof="0" dirty="0" smtClean="0"/>
            </a:lvl2pPr>
            <a:lvl3pPr marL="719138" indent="-179388">
              <a:defRPr lang="en-US" noProof="0" dirty="0" smtClean="0"/>
            </a:lvl3pPr>
            <a:lvl4pPr marL="898525" indent="-179388">
              <a:defRPr lang="en-US" noProof="0" dirty="0" smtClean="0"/>
            </a:lvl4pPr>
            <a:lvl5pPr marL="1079500" indent="-179388">
              <a:defRPr lang="en-US"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3" name="Titel 2"/>
          <p:cNvSpPr>
            <a:spLocks noGrp="1"/>
          </p:cNvSpPr>
          <p:nvPr>
            <p:ph type="title"/>
          </p:nvPr>
        </p:nvSpPr>
        <p:spPr bwMode="auto"/>
        <p:txBody>
          <a:bodyPr/>
          <a:lstStyle/>
          <a:p>
            <a:r>
              <a:rPr lang="de-DE" smtClean="0"/>
              <a:t>Titelmasterformat durch Klicken bearbeiten</a:t>
            </a:r>
            <a:endParaRPr lang="de-DE"/>
          </a:p>
        </p:txBody>
      </p:sp>
    </p:spTree>
    <p:extLst>
      <p:ext uri="{BB962C8B-B14F-4D97-AF65-F5344CB8AC3E}">
        <p14:creationId xmlns:p14="http://schemas.microsoft.com/office/powerpoint/2010/main" val="2269755859"/>
      </p:ext>
    </p:extLst>
  </p:cSld>
  <p:clrMapOvr>
    <a:masterClrMapping/>
  </p:clrMapOvr>
  <p:timing>
    <p:tnLst>
      <p:par>
        <p:cTn id="1" dur="indefinite" restart="never" nodeType="tmRoot"/>
      </p:par>
    </p:tnLst>
  </p:timing>
  <p:hf hd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ub-Title and Two Columns Content">
    <p:spTree>
      <p:nvGrpSpPr>
        <p:cNvPr id="1" name=""/>
        <p:cNvGrpSpPr/>
        <p:nvPr/>
      </p:nvGrpSpPr>
      <p:grpSpPr>
        <a:xfrm>
          <a:off x="0" y="0"/>
          <a:ext cx="0" cy="0"/>
          <a:chOff x="0" y="0"/>
          <a:chExt cx="0" cy="0"/>
        </a:xfrm>
      </p:grpSpPr>
      <p:graphicFrame>
        <p:nvGraphicFramePr>
          <p:cNvPr id="10" name="Objekt 9"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71020" name="think-cell Slide" r:id="rId6" imgW="0" imgH="0" progId="">
                  <p:embed/>
                </p:oleObj>
              </mc:Choice>
              <mc:Fallback>
                <p:oleObj name="think-cell Slide" r:id="rId6"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platzhalter 6"/>
          <p:cNvSpPr>
            <a:spLocks noGrp="1"/>
          </p:cNvSpPr>
          <p:nvPr>
            <p:ph type="body" sz="quarter" idx="13"/>
            <p:custDataLst>
              <p:tags r:id="rId3"/>
            </p:custDataLst>
          </p:nvPr>
        </p:nvSpPr>
        <p:spPr bwMode="auto">
          <a:xfrm>
            <a:off x="468313" y="1162051"/>
            <a:ext cx="3923686" cy="847718"/>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FontTx/>
              <a:buNone/>
              <a:defRPr lang="en-US" sz="2400" b="1" dirty="0">
                <a:solidFill>
                  <a:schemeClr val="accent2"/>
                </a:solidFill>
                <a:latin typeface="+mn-lt"/>
                <a:ea typeface="+mn-ea"/>
                <a:cs typeface="+mn-cs"/>
              </a:defRPr>
            </a:lvl1pPr>
            <a:lvl2pPr marL="0" indent="0">
              <a:defRPr b="1">
                <a:solidFill>
                  <a:schemeClr val="accent3"/>
                </a:solidFill>
              </a:defRPr>
            </a:lvl2pPr>
            <a:lvl3pPr>
              <a:defRPr b="1">
                <a:solidFill>
                  <a:schemeClr val="accent3"/>
                </a:solidFill>
              </a:defRPr>
            </a:lvl3pPr>
          </a:lstStyle>
          <a:p>
            <a:pPr marL="0" lvl="0" indent="0" algn="l" rtl="0" eaLnBrk="1" fontAlgn="base" hangingPunct="1">
              <a:spcBef>
                <a:spcPts val="800"/>
              </a:spcBef>
              <a:spcAft>
                <a:spcPct val="0"/>
              </a:spcAft>
              <a:buClr>
                <a:schemeClr val="tx1"/>
              </a:buClr>
              <a:buFontTx/>
              <a:buNone/>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8" name="Textplatzhalter 6"/>
          <p:cNvSpPr>
            <a:spLocks noGrp="1"/>
          </p:cNvSpPr>
          <p:nvPr>
            <p:ph type="body" sz="quarter" idx="14"/>
            <p:custDataLst>
              <p:tags r:id="rId4"/>
            </p:custDataLst>
          </p:nvPr>
        </p:nvSpPr>
        <p:spPr bwMode="auto">
          <a:xfrm>
            <a:off x="4752011" y="1162051"/>
            <a:ext cx="3919757" cy="847718"/>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FontTx/>
              <a:buNone/>
              <a:defRPr lang="en-US" sz="2400" b="1" dirty="0">
                <a:solidFill>
                  <a:schemeClr val="accent2"/>
                </a:solidFill>
                <a:latin typeface="+mn-lt"/>
                <a:ea typeface="+mn-ea"/>
                <a:cs typeface="+mn-cs"/>
              </a:defRPr>
            </a:lvl1pPr>
            <a:lvl2pPr marL="0" indent="0">
              <a:defRPr b="1">
                <a:solidFill>
                  <a:schemeClr val="accent3"/>
                </a:solidFill>
              </a:defRPr>
            </a:lvl2pPr>
            <a:lvl3pPr>
              <a:defRPr b="1">
                <a:solidFill>
                  <a:schemeClr val="accent3"/>
                </a:solidFill>
              </a:defRPr>
            </a:lvl3pPr>
          </a:lstStyle>
          <a:p>
            <a:pPr marL="0" lvl="0" indent="0" algn="l" rtl="0" eaLnBrk="1" fontAlgn="base" hangingPunct="1">
              <a:spcBef>
                <a:spcPts val="800"/>
              </a:spcBef>
              <a:spcAft>
                <a:spcPct val="0"/>
              </a:spcAft>
              <a:buClr>
                <a:schemeClr val="tx1"/>
              </a:buClr>
              <a:buFontTx/>
              <a:buNone/>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14" name="Textplatzhalter 2"/>
          <p:cNvSpPr>
            <a:spLocks noGrp="1"/>
          </p:cNvSpPr>
          <p:nvPr>
            <p:ph idx="17"/>
          </p:nvPr>
        </p:nvSpPr>
        <p:spPr bwMode="auto">
          <a:xfrm>
            <a:off x="468313" y="1628781"/>
            <a:ext cx="3923686"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sz="2000" noProof="0" dirty="0" smtClean="0"/>
            </a:lvl1pPr>
            <a:lvl2pPr marL="539750" indent="-268288">
              <a:defRPr lang="en-US" sz="1800" noProof="0" dirty="0" smtClean="0"/>
            </a:lvl2pPr>
            <a:lvl3pPr marL="719138" indent="-179388">
              <a:defRPr lang="en-US" sz="1600" noProof="0" dirty="0" smtClean="0"/>
            </a:lvl3pPr>
            <a:lvl4pPr marL="895350" indent="-176213">
              <a:defRPr lang="en-US" sz="1400" noProof="0" dirty="0" smtClean="0"/>
            </a:lvl4pPr>
            <a:lvl5pPr marL="1076325" indent="-176213">
              <a:defRPr lang="en-US" sz="1200"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15" name="Textplatzhalter 2"/>
          <p:cNvSpPr>
            <a:spLocks noGrp="1"/>
          </p:cNvSpPr>
          <p:nvPr>
            <p:ph idx="20"/>
          </p:nvPr>
        </p:nvSpPr>
        <p:spPr bwMode="auto">
          <a:xfrm>
            <a:off x="4752011" y="1628781"/>
            <a:ext cx="3919757"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sz="2000" noProof="0" dirty="0" smtClean="0"/>
            </a:lvl1pPr>
            <a:lvl2pPr marL="539750" indent="-273050">
              <a:defRPr lang="en-US" sz="1800" noProof="0" dirty="0" smtClean="0"/>
            </a:lvl2pPr>
            <a:lvl3pPr marL="719138" indent="-179388">
              <a:defRPr lang="en-US" sz="1600" noProof="0" dirty="0" smtClean="0"/>
            </a:lvl3pPr>
            <a:lvl4pPr marL="898525" indent="-179388">
              <a:defRPr lang="en-US" sz="1400" noProof="0" dirty="0" smtClean="0"/>
            </a:lvl4pPr>
            <a:lvl5pPr marL="1079500" indent="-179388">
              <a:defRPr lang="en-US" sz="1200"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2" name="Titel 1"/>
          <p:cNvSpPr>
            <a:spLocks noGrp="1"/>
          </p:cNvSpPr>
          <p:nvPr>
            <p:ph type="title"/>
          </p:nvPr>
        </p:nvSpPr>
        <p:spPr bwMode="auto"/>
        <p:txBody>
          <a:bodyPr/>
          <a:lstStyle/>
          <a:p>
            <a:r>
              <a:rPr lang="de-DE" smtClean="0"/>
              <a:t>Titelmasterformat durch Klicken bearbeiten</a:t>
            </a:r>
            <a:endParaRPr lang="de-DE"/>
          </a:p>
        </p:txBody>
      </p:sp>
    </p:spTree>
    <p:extLst>
      <p:ext uri="{BB962C8B-B14F-4D97-AF65-F5344CB8AC3E}">
        <p14:creationId xmlns:p14="http://schemas.microsoft.com/office/powerpoint/2010/main" val="900446903"/>
      </p:ext>
    </p:extLst>
  </p:cSld>
  <p:clrMapOvr>
    <a:masterClrMapping/>
  </p:clrMapOvr>
  <p:timing>
    <p:tnLst>
      <p:par>
        <p:cTn id="1" dur="indefinite" restart="never" nodeType="tmRoot"/>
      </p:par>
    </p:tnLst>
  </p:timing>
  <p:hf hd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Two Columns Content">
    <p:spTree>
      <p:nvGrpSpPr>
        <p:cNvPr id="1" name=""/>
        <p:cNvGrpSpPr/>
        <p:nvPr/>
      </p:nvGrpSpPr>
      <p:grpSpPr>
        <a:xfrm>
          <a:off x="0" y="0"/>
          <a:ext cx="0" cy="0"/>
          <a:chOff x="0" y="0"/>
          <a:chExt cx="0" cy="0"/>
        </a:xfrm>
      </p:grpSpPr>
      <p:sp>
        <p:nvSpPr>
          <p:cNvPr id="10" name="Textplatzhalter 2"/>
          <p:cNvSpPr>
            <a:spLocks noGrp="1"/>
          </p:cNvSpPr>
          <p:nvPr>
            <p:ph idx="13"/>
          </p:nvPr>
        </p:nvSpPr>
        <p:spPr bwMode="auto">
          <a:xfrm>
            <a:off x="468313" y="1162052"/>
            <a:ext cx="3923686" cy="5219698"/>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a:lvl5pPr>
          </a:lstStyle>
          <a:p>
            <a:pPr marL="268288" lvl="0" indent="-268288">
              <a:buClr>
                <a:srgbClr val="000000"/>
              </a:buClr>
              <a:buSzPct val="100000"/>
              <a:buFont typeface="Arial"/>
            </a:pPr>
            <a:endParaRPr lang="en-US" noProof="0" dirty="0"/>
          </a:p>
        </p:txBody>
      </p:sp>
      <p:sp>
        <p:nvSpPr>
          <p:cNvPr id="13" name="Textplatzhalter 2"/>
          <p:cNvSpPr>
            <a:spLocks noGrp="1"/>
          </p:cNvSpPr>
          <p:nvPr>
            <p:ph idx="20"/>
          </p:nvPr>
        </p:nvSpPr>
        <p:spPr bwMode="auto">
          <a:xfrm>
            <a:off x="4752013" y="1162052"/>
            <a:ext cx="3923687" cy="5212304"/>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2" name="Titel 1"/>
          <p:cNvSpPr>
            <a:spLocks noGrp="1"/>
          </p:cNvSpPr>
          <p:nvPr>
            <p:ph type="title"/>
          </p:nvPr>
        </p:nvSpPr>
        <p:spPr bwMode="auto"/>
        <p:txBody>
          <a:bodyPr/>
          <a:lstStyle/>
          <a:p>
            <a:endParaRPr lang="de-DE" dirty="0"/>
          </a:p>
        </p:txBody>
      </p:sp>
    </p:spTree>
    <p:extLst>
      <p:ext uri="{BB962C8B-B14F-4D97-AF65-F5344CB8AC3E}">
        <p14:creationId xmlns:p14="http://schemas.microsoft.com/office/powerpoint/2010/main" val="1483258726"/>
      </p:ext>
    </p:extLst>
  </p:cSld>
  <p:clrMapOvr>
    <a:masterClrMapping/>
  </p:clrMapOvr>
  <p:timing>
    <p:tnLst>
      <p:par>
        <p:cTn id="1" dur="indefinite" restart="never" nodeType="tmRoot"/>
      </p:par>
    </p:tnLst>
  </p:timing>
  <p:hf hdr="0" dt="0"/>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1">
    <p:bg>
      <p:bgPr>
        <a:solidFill>
          <a:schemeClr val="accent1"/>
        </a:solidFill>
        <a:effectLst/>
      </p:bgPr>
    </p:bg>
    <p:spTree>
      <p:nvGrpSpPr>
        <p:cNvPr id="1" name=""/>
        <p:cNvGrpSpPr/>
        <p:nvPr/>
      </p:nvGrpSpPr>
      <p:grpSpPr>
        <a:xfrm>
          <a:off x="0" y="0"/>
          <a:ext cx="0" cy="0"/>
          <a:chOff x="0" y="0"/>
          <a:chExt cx="0" cy="0"/>
        </a:xfrm>
      </p:grpSpPr>
      <p:graphicFrame>
        <p:nvGraphicFramePr>
          <p:cNvPr id="14" name="Objekt 13"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72044" name="think-cell Slide" r:id="rId4" imgW="0" imgH="0" progId="">
                  <p:embed/>
                </p:oleObj>
              </mc:Choice>
              <mc:Fallback>
                <p:oleObj name="think-cell Slide" r:id="rId4"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el 9"/>
          <p:cNvSpPr>
            <a:spLocks noGrp="1"/>
          </p:cNvSpPr>
          <p:nvPr>
            <p:ph type="title"/>
          </p:nvPr>
        </p:nvSpPr>
        <p:spPr bwMode="gray">
          <a:xfrm>
            <a:off x="468325" y="1443061"/>
            <a:ext cx="8207375" cy="1323975"/>
          </a:xfrm>
          <a:noFill/>
          <a:ln w="12700">
            <a:noFill/>
            <a:miter lim="800000"/>
            <a:headEnd/>
            <a:tailEnd/>
          </a:ln>
        </p:spPr>
        <p:txBody>
          <a:bodyPr vert="horz" wrap="square" lIns="0" tIns="0" rIns="0" bIns="72000" numCol="1" anchor="t" anchorCtr="0" compatLnSpc="1">
            <a:prstTxWarp prst="textNoShape">
              <a:avLst/>
            </a:prstTxWarp>
          </a:bodyPr>
          <a:lstStyle>
            <a:lvl1pPr>
              <a:defRPr lang="de-DE" sz="3600" dirty="0">
                <a:solidFill>
                  <a:schemeClr val="bg1"/>
                </a:solidFill>
              </a:defRPr>
            </a:lvl1pPr>
          </a:lstStyle>
          <a:p>
            <a:pPr marL="0" lvl="0">
              <a:spcBef>
                <a:spcPts val="800"/>
              </a:spcBef>
            </a:pPr>
            <a:r>
              <a:rPr lang="de-DE" dirty="0" smtClean="0"/>
              <a:t>Titelmasterformat durch Klicken bearbeiten</a:t>
            </a:r>
            <a:endParaRPr lang="de-DE" dirty="0"/>
          </a:p>
        </p:txBody>
      </p:sp>
      <p:sp>
        <p:nvSpPr>
          <p:cNvPr id="16" name="Rectangle 6"/>
          <p:cNvSpPr>
            <a:spLocks noChangeArrowheads="1"/>
          </p:cNvSpPr>
          <p:nvPr userDrawn="1"/>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17" name="Rectangle 23"/>
          <p:cNvSpPr>
            <a:spLocks noChangeArrowheads="1"/>
          </p:cNvSpPr>
          <p:nvPr userDrawn="1"/>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8" name="Rectangle 24"/>
          <p:cNvSpPr>
            <a:spLocks noChangeArrowheads="1"/>
          </p:cNvSpPr>
          <p:nvPr userDrawn="1"/>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9" name="Rectangle 25"/>
          <p:cNvSpPr>
            <a:spLocks noChangeArrowheads="1"/>
          </p:cNvSpPr>
          <p:nvPr userDrawn="1"/>
        </p:nvSpPr>
        <p:spPr bwMode="auto">
          <a:xfrm flipV="1">
            <a:off x="9355017" y="6565903"/>
            <a:ext cx="186104" cy="188913"/>
          </a:xfrm>
          <a:prstGeom prst="rect">
            <a:avLst/>
          </a:prstGeom>
          <a:solidFill>
            <a:srgbClr val="990000"/>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0" name="Rectangle 26"/>
          <p:cNvSpPr>
            <a:spLocks noChangeArrowheads="1"/>
          </p:cNvSpPr>
          <p:nvPr userDrawn="1"/>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12" name="Footer Placeholder 3"/>
          <p:cNvSpPr txBox="1">
            <a:spLocks/>
          </p:cNvSpPr>
          <p:nvPr userDrawn="1"/>
        </p:nvSpPr>
        <p:spPr>
          <a:xfrm>
            <a:off x="457200" y="6501384"/>
            <a:ext cx="3840480" cy="230832"/>
          </a:xfrm>
          <a:prstGeom prst="rect">
            <a:avLst/>
          </a:prstGeom>
        </p:spPr>
        <p:txBody>
          <a:bodyPr vert="horz" lIns="91440" tIns="45720" rIns="91440" bIns="45720" rtlCol="0" anchor="b"/>
          <a:lstStyle>
            <a:defPPr>
              <a:defRPr lang="en-US"/>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bg1"/>
                </a:solidFill>
                <a:effectLst/>
                <a:uLnTx/>
                <a:uFillTx/>
                <a:latin typeface="Arial"/>
                <a:ea typeface="+mn-ea"/>
                <a:cs typeface="+mn-cs"/>
              </a:rPr>
              <a:t>Copyright © 2015 Accenture. All rights reserved.</a:t>
            </a:r>
            <a:endParaRPr kumimoji="0" lang="en-US" sz="900" b="0" i="0" u="none" strike="noStrike" kern="1200" cap="none" spc="0" normalizeH="0" baseline="0" noProof="0" dirty="0">
              <a:ln>
                <a:noFill/>
              </a:ln>
              <a:solidFill>
                <a:schemeClr val="bg1"/>
              </a:solidFill>
              <a:effectLst/>
              <a:uLnTx/>
              <a:uFillTx/>
              <a:latin typeface="Arial"/>
              <a:ea typeface="+mn-ea"/>
              <a:cs typeface="+mn-cs"/>
            </a:endParaRPr>
          </a:p>
        </p:txBody>
      </p:sp>
      <p:sp>
        <p:nvSpPr>
          <p:cNvPr id="13" name="Slide Number Placeholder 4"/>
          <p:cNvSpPr txBox="1">
            <a:spLocks/>
          </p:cNvSpPr>
          <p:nvPr userDrawn="1"/>
        </p:nvSpPr>
        <p:spPr>
          <a:xfrm>
            <a:off x="4500563" y="6501384"/>
            <a:ext cx="4341579" cy="230832"/>
          </a:xfrm>
          <a:prstGeom prst="rect">
            <a:avLst/>
          </a:prstGeom>
        </p:spPr>
        <p:txBody>
          <a:bodyPr vert="horz" wrap="square" lIns="91440" tIns="45720" rIns="91440" bIns="45720" numCol="1" rtlCol="0" anchor="ctr" anchorCtr="0" compatLnSpc="1">
            <a:prstTxWarp prst="textNoShape">
              <a:avLst/>
            </a:prstTxWarp>
            <a:spAutoFit/>
          </a:bodyPr>
          <a:lstStyle>
            <a:defPPr>
              <a:defRPr lang="en-US"/>
            </a:defPPr>
            <a:lvl1pPr marL="0" algn="r" defTabSz="914400" rtl="0" eaLnBrk="1" latinLnBrk="0" hangingPunct="1">
              <a:defRPr sz="9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bg1"/>
                </a:solidFill>
                <a:effectLst/>
                <a:uLnTx/>
                <a:uFillTx/>
                <a:latin typeface="Arial"/>
                <a:ea typeface="+mn-ea"/>
                <a:cs typeface="+mn-cs"/>
              </a:rPr>
              <a:t>  </a:t>
            </a:r>
            <a:fld id="{90CBDC3A-D49F-4631-A8C7-55D59B33E5FA}" type="slidenum">
              <a:rPr kumimoji="0" lang="en-US" sz="900" b="0" i="0" u="none" strike="noStrike" kern="1200" cap="none" spc="0" normalizeH="0" baseline="0" noProof="0" smtClean="0">
                <a:ln>
                  <a:noFill/>
                </a:ln>
                <a:solidFill>
                  <a:schemeClr val="bg1"/>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Arial"/>
              <a:ea typeface="+mn-ea"/>
              <a:cs typeface="+mn-cs"/>
            </a:endParaRPr>
          </a:p>
        </p:txBody>
      </p:sp>
    </p:spTree>
    <p:extLst>
      <p:ext uri="{BB962C8B-B14F-4D97-AF65-F5344CB8AC3E}">
        <p14:creationId xmlns:p14="http://schemas.microsoft.com/office/powerpoint/2010/main" val="1612637537"/>
      </p:ext>
    </p:extLst>
  </p:cSld>
  <p:clrMapOvr>
    <a:masterClrMapping/>
  </p:clrMapOvr>
  <p:timing>
    <p:tnLst>
      <p:par>
        <p:cTn id="1" dur="indefinite" restart="never" nodeType="tmRoot"/>
      </p:par>
    </p:tnLst>
  </p:timing>
  <p:hf hdr="0" dt="0"/>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2">
    <p:bg>
      <p:bgPr>
        <a:solidFill>
          <a:schemeClr val="accent2"/>
        </a:solidFill>
        <a:effectLst/>
      </p:bgPr>
    </p:bg>
    <p:spTree>
      <p:nvGrpSpPr>
        <p:cNvPr id="1" name=""/>
        <p:cNvGrpSpPr/>
        <p:nvPr/>
      </p:nvGrpSpPr>
      <p:grpSpPr>
        <a:xfrm>
          <a:off x="0" y="0"/>
          <a:ext cx="0" cy="0"/>
          <a:chOff x="0" y="0"/>
          <a:chExt cx="0" cy="0"/>
        </a:xfrm>
      </p:grpSpPr>
      <p:graphicFrame>
        <p:nvGraphicFramePr>
          <p:cNvPr id="14" name="Objekt 13"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73068" name="think-cell Slide" r:id="rId4" imgW="0" imgH="0" progId="">
                  <p:embed/>
                </p:oleObj>
              </mc:Choice>
              <mc:Fallback>
                <p:oleObj name="think-cell Slide" r:id="rId4"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el 9"/>
          <p:cNvSpPr>
            <a:spLocks noGrp="1"/>
          </p:cNvSpPr>
          <p:nvPr>
            <p:ph type="title"/>
          </p:nvPr>
        </p:nvSpPr>
        <p:spPr bwMode="gray">
          <a:xfrm>
            <a:off x="468325" y="4653160"/>
            <a:ext cx="8207375" cy="1323975"/>
          </a:xfrm>
          <a:noFill/>
          <a:ln w="12700">
            <a:noFill/>
            <a:miter lim="800000"/>
            <a:headEnd/>
            <a:tailEnd/>
          </a:ln>
        </p:spPr>
        <p:txBody>
          <a:bodyPr vert="horz" wrap="square" lIns="0" tIns="0" rIns="0" bIns="72000" numCol="1" anchor="b" anchorCtr="0" compatLnSpc="1">
            <a:prstTxWarp prst="textNoShape">
              <a:avLst/>
            </a:prstTxWarp>
            <a:noAutofit/>
          </a:bodyPr>
          <a:lstStyle>
            <a:lvl1pPr>
              <a:defRPr lang="de-DE" sz="3600" dirty="0">
                <a:solidFill>
                  <a:schemeClr val="bg1"/>
                </a:solidFill>
              </a:defRPr>
            </a:lvl1pPr>
          </a:lstStyle>
          <a:p>
            <a:pPr marL="0" lvl="0">
              <a:spcBef>
                <a:spcPts val="800"/>
              </a:spcBef>
            </a:pPr>
            <a:r>
              <a:rPr lang="de-DE" dirty="0" smtClean="0"/>
              <a:t>Titelmasterformat durch Klicken bearbeiten</a:t>
            </a:r>
            <a:endParaRPr lang="de-DE" dirty="0"/>
          </a:p>
        </p:txBody>
      </p:sp>
      <p:sp>
        <p:nvSpPr>
          <p:cNvPr id="16" name="Rectangle 6"/>
          <p:cNvSpPr>
            <a:spLocks noChangeArrowheads="1"/>
          </p:cNvSpPr>
          <p:nvPr userDrawn="1"/>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17" name="Rectangle 23"/>
          <p:cNvSpPr>
            <a:spLocks noChangeArrowheads="1"/>
          </p:cNvSpPr>
          <p:nvPr userDrawn="1"/>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8" name="Rectangle 24"/>
          <p:cNvSpPr>
            <a:spLocks noChangeArrowheads="1"/>
          </p:cNvSpPr>
          <p:nvPr userDrawn="1"/>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9" name="Rectangle 25"/>
          <p:cNvSpPr>
            <a:spLocks noChangeArrowheads="1"/>
          </p:cNvSpPr>
          <p:nvPr userDrawn="1"/>
        </p:nvSpPr>
        <p:spPr bwMode="auto">
          <a:xfrm flipV="1">
            <a:off x="9355017" y="6565903"/>
            <a:ext cx="186104" cy="188913"/>
          </a:xfrm>
          <a:prstGeom prst="rect">
            <a:avLst/>
          </a:prstGeom>
          <a:solidFill>
            <a:srgbClr val="990000"/>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0" name="Rectangle 26"/>
          <p:cNvSpPr>
            <a:spLocks noChangeArrowheads="1"/>
          </p:cNvSpPr>
          <p:nvPr userDrawn="1"/>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9" name="Footer Placeholder 3"/>
          <p:cNvSpPr txBox="1">
            <a:spLocks/>
          </p:cNvSpPr>
          <p:nvPr userDrawn="1"/>
        </p:nvSpPr>
        <p:spPr>
          <a:xfrm>
            <a:off x="457200" y="6501384"/>
            <a:ext cx="3840480" cy="230832"/>
          </a:xfrm>
          <a:prstGeom prst="rect">
            <a:avLst/>
          </a:prstGeom>
        </p:spPr>
        <p:txBody>
          <a:bodyPr vert="horz" lIns="91440" tIns="45720" rIns="91440" bIns="45720" rtlCol="0" anchor="b"/>
          <a:lstStyle>
            <a:defPPr>
              <a:defRPr lang="en-US"/>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bg1"/>
                </a:solidFill>
                <a:effectLst/>
                <a:uLnTx/>
                <a:uFillTx/>
                <a:latin typeface="Arial"/>
                <a:ea typeface="+mn-ea"/>
                <a:cs typeface="+mn-cs"/>
              </a:rPr>
              <a:t>Copyright © 2015 Accenture. All rights reserved.</a:t>
            </a:r>
            <a:endParaRPr kumimoji="0" lang="en-US" sz="900" b="0" i="0" u="none" strike="noStrike" kern="1200" cap="none" spc="0" normalizeH="0" baseline="0" noProof="0" dirty="0">
              <a:ln>
                <a:noFill/>
              </a:ln>
              <a:solidFill>
                <a:schemeClr val="bg1"/>
              </a:solidFill>
              <a:effectLst/>
              <a:uLnTx/>
              <a:uFillTx/>
              <a:latin typeface="Arial"/>
              <a:ea typeface="+mn-ea"/>
              <a:cs typeface="+mn-cs"/>
            </a:endParaRPr>
          </a:p>
        </p:txBody>
      </p:sp>
      <p:sp>
        <p:nvSpPr>
          <p:cNvPr id="11" name="Slide Number Placeholder 4"/>
          <p:cNvSpPr txBox="1">
            <a:spLocks/>
          </p:cNvSpPr>
          <p:nvPr userDrawn="1"/>
        </p:nvSpPr>
        <p:spPr>
          <a:xfrm>
            <a:off x="4500563" y="6501384"/>
            <a:ext cx="4341579" cy="230832"/>
          </a:xfrm>
          <a:prstGeom prst="rect">
            <a:avLst/>
          </a:prstGeom>
        </p:spPr>
        <p:txBody>
          <a:bodyPr vert="horz" wrap="square" lIns="91440" tIns="45720" rIns="91440" bIns="45720" numCol="1" rtlCol="0" anchor="ctr" anchorCtr="0" compatLnSpc="1">
            <a:prstTxWarp prst="textNoShape">
              <a:avLst/>
            </a:prstTxWarp>
            <a:spAutoFit/>
          </a:bodyPr>
          <a:lstStyle>
            <a:defPPr>
              <a:defRPr lang="en-US"/>
            </a:defPPr>
            <a:lvl1pPr marL="0" algn="r" defTabSz="914400" rtl="0" eaLnBrk="1" latinLnBrk="0" hangingPunct="1">
              <a:defRPr sz="9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bg1"/>
                </a:solidFill>
                <a:effectLst/>
                <a:uLnTx/>
                <a:uFillTx/>
                <a:latin typeface="Arial"/>
                <a:ea typeface="+mn-ea"/>
                <a:cs typeface="+mn-cs"/>
              </a:rPr>
              <a:t>  </a:t>
            </a:r>
            <a:fld id="{90CBDC3A-D49F-4631-A8C7-55D59B33E5FA}" type="slidenum">
              <a:rPr kumimoji="0" lang="en-US" sz="900" b="0" i="0" u="none" strike="noStrike" kern="1200" cap="none" spc="0" normalizeH="0" baseline="0" noProof="0" smtClean="0">
                <a:ln>
                  <a:noFill/>
                </a:ln>
                <a:solidFill>
                  <a:schemeClr val="bg1"/>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Arial"/>
              <a:ea typeface="+mn-ea"/>
              <a:cs typeface="+mn-cs"/>
            </a:endParaRPr>
          </a:p>
        </p:txBody>
      </p:sp>
    </p:spTree>
    <p:extLst>
      <p:ext uri="{BB962C8B-B14F-4D97-AF65-F5344CB8AC3E}">
        <p14:creationId xmlns:p14="http://schemas.microsoft.com/office/powerpoint/2010/main" val="1256923679"/>
      </p:ext>
    </p:extLst>
  </p:cSld>
  <p:clrMapOvr>
    <a:masterClrMapping/>
  </p:clrMapOvr>
  <p:timing>
    <p:tnLst>
      <p:par>
        <p:cTn id="1" dur="indefinite" restart="never" nodeType="tmRoot"/>
      </p:par>
    </p:tnLst>
  </p:timing>
  <p:hf hdr="0" dt="0"/>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3">
    <p:bg>
      <p:bgPr>
        <a:solidFill>
          <a:schemeClr val="accent4"/>
        </a:solidFill>
        <a:effectLst/>
      </p:bgPr>
    </p:bg>
    <p:spTree>
      <p:nvGrpSpPr>
        <p:cNvPr id="1" name=""/>
        <p:cNvGrpSpPr/>
        <p:nvPr/>
      </p:nvGrpSpPr>
      <p:grpSpPr>
        <a:xfrm>
          <a:off x="0" y="0"/>
          <a:ext cx="0" cy="0"/>
          <a:chOff x="0" y="0"/>
          <a:chExt cx="0" cy="0"/>
        </a:xfrm>
      </p:grpSpPr>
      <p:graphicFrame>
        <p:nvGraphicFramePr>
          <p:cNvPr id="9" name="Objekt 8"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74092" name="think-cell Slide" r:id="rId4" imgW="0" imgH="0" progId="">
                  <p:embed/>
                </p:oleObj>
              </mc:Choice>
              <mc:Fallback>
                <p:oleObj name="think-cell Slide" r:id="rId4"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itel 17"/>
          <p:cNvSpPr>
            <a:spLocks noGrp="1"/>
          </p:cNvSpPr>
          <p:nvPr>
            <p:ph type="title"/>
          </p:nvPr>
        </p:nvSpPr>
        <p:spPr bwMode="auto">
          <a:xfrm>
            <a:off x="468325" y="1443061"/>
            <a:ext cx="8207375" cy="1323975"/>
          </a:xfrm>
        </p:spPr>
        <p:txBody>
          <a:bodyPr wrap="square" lIns="0" tIns="0" rIns="0" bIns="72000" anchor="t" anchorCtr="0">
            <a:noAutofit/>
          </a:bodyPr>
          <a:lstStyle>
            <a:lvl1pPr marL="0" indent="0" algn="l" rtl="0" eaLnBrk="1" fontAlgn="base" hangingPunct="1">
              <a:lnSpc>
                <a:spcPct val="100000"/>
              </a:lnSpc>
              <a:spcBef>
                <a:spcPts val="800"/>
              </a:spcBef>
              <a:spcAft>
                <a:spcPct val="0"/>
              </a:spcAft>
              <a:buNone/>
              <a:defRPr sz="3600" b="1" i="0">
                <a:solidFill>
                  <a:schemeClr val="bg1"/>
                </a:solidFill>
                <a:latin typeface="Arial"/>
              </a:defRPr>
            </a:lvl1pPr>
          </a:lstStyle>
          <a:p>
            <a:r>
              <a:rPr lang="en-US" noProof="0" dirty="0" err="1" smtClean="0"/>
              <a:t>Titelmasterformat</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15" name="Rectangle 6"/>
          <p:cNvSpPr>
            <a:spLocks noChangeArrowheads="1"/>
          </p:cNvSpPr>
          <p:nvPr userDrawn="1"/>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16" name="Rectangle 23"/>
          <p:cNvSpPr>
            <a:spLocks noChangeArrowheads="1"/>
          </p:cNvSpPr>
          <p:nvPr userDrawn="1"/>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7" name="Rectangle 24"/>
          <p:cNvSpPr>
            <a:spLocks noChangeArrowheads="1"/>
          </p:cNvSpPr>
          <p:nvPr userDrawn="1"/>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9" name="Rectangle 25"/>
          <p:cNvSpPr>
            <a:spLocks noChangeArrowheads="1"/>
          </p:cNvSpPr>
          <p:nvPr userDrawn="1"/>
        </p:nvSpPr>
        <p:spPr bwMode="auto">
          <a:xfrm flipV="1">
            <a:off x="9355017" y="6565903"/>
            <a:ext cx="186104" cy="188913"/>
          </a:xfrm>
          <a:prstGeom prst="rect">
            <a:avLst/>
          </a:prstGeom>
          <a:solidFill>
            <a:srgbClr val="990000"/>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0" name="Rectangle 26"/>
          <p:cNvSpPr>
            <a:spLocks noChangeArrowheads="1"/>
          </p:cNvSpPr>
          <p:nvPr userDrawn="1"/>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10" name="Footer Placeholder 3"/>
          <p:cNvSpPr txBox="1">
            <a:spLocks/>
          </p:cNvSpPr>
          <p:nvPr userDrawn="1"/>
        </p:nvSpPr>
        <p:spPr>
          <a:xfrm>
            <a:off x="457200" y="6501384"/>
            <a:ext cx="3840480" cy="230832"/>
          </a:xfrm>
          <a:prstGeom prst="rect">
            <a:avLst/>
          </a:prstGeom>
        </p:spPr>
        <p:txBody>
          <a:bodyPr vert="horz" lIns="91440" tIns="45720" rIns="91440" bIns="45720" rtlCol="0" anchor="b"/>
          <a:lstStyle>
            <a:defPPr>
              <a:defRPr lang="en-US"/>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bg1"/>
                </a:solidFill>
                <a:effectLst/>
                <a:uLnTx/>
                <a:uFillTx/>
                <a:latin typeface="Arial"/>
                <a:ea typeface="+mn-ea"/>
                <a:cs typeface="+mn-cs"/>
              </a:rPr>
              <a:t>Copyright © 2015 Accenture. All rights reserved.</a:t>
            </a:r>
            <a:endParaRPr kumimoji="0" lang="en-US" sz="900" b="0" i="0" u="none" strike="noStrike" kern="1200" cap="none" spc="0" normalizeH="0" baseline="0" noProof="0" dirty="0">
              <a:ln>
                <a:noFill/>
              </a:ln>
              <a:solidFill>
                <a:schemeClr val="bg1"/>
              </a:solidFill>
              <a:effectLst/>
              <a:uLnTx/>
              <a:uFillTx/>
              <a:latin typeface="Arial"/>
              <a:ea typeface="+mn-ea"/>
              <a:cs typeface="+mn-cs"/>
            </a:endParaRPr>
          </a:p>
        </p:txBody>
      </p:sp>
      <p:sp>
        <p:nvSpPr>
          <p:cNvPr id="11" name="Slide Number Placeholder 4"/>
          <p:cNvSpPr txBox="1">
            <a:spLocks/>
          </p:cNvSpPr>
          <p:nvPr userDrawn="1"/>
        </p:nvSpPr>
        <p:spPr>
          <a:xfrm>
            <a:off x="4500563" y="6501384"/>
            <a:ext cx="4341579" cy="230832"/>
          </a:xfrm>
          <a:prstGeom prst="rect">
            <a:avLst/>
          </a:prstGeom>
        </p:spPr>
        <p:txBody>
          <a:bodyPr vert="horz" wrap="square" lIns="91440" tIns="45720" rIns="91440" bIns="45720" numCol="1" rtlCol="0" anchor="ctr" anchorCtr="0" compatLnSpc="1">
            <a:prstTxWarp prst="textNoShape">
              <a:avLst/>
            </a:prstTxWarp>
            <a:spAutoFit/>
          </a:bodyPr>
          <a:lstStyle>
            <a:defPPr>
              <a:defRPr lang="en-US"/>
            </a:defPPr>
            <a:lvl1pPr marL="0" algn="r" defTabSz="914400" rtl="0" eaLnBrk="1" latinLnBrk="0" hangingPunct="1">
              <a:defRPr sz="9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bg1"/>
                </a:solidFill>
                <a:effectLst/>
                <a:uLnTx/>
                <a:uFillTx/>
                <a:latin typeface="Arial"/>
                <a:ea typeface="+mn-ea"/>
                <a:cs typeface="+mn-cs"/>
              </a:rPr>
              <a:t>  </a:t>
            </a:r>
            <a:fld id="{90CBDC3A-D49F-4631-A8C7-55D59B33E5FA}" type="slidenum">
              <a:rPr kumimoji="0" lang="en-US" sz="900" b="0" i="0" u="none" strike="noStrike" kern="1200" cap="none" spc="0" normalizeH="0" baseline="0" noProof="0" smtClean="0">
                <a:ln>
                  <a:noFill/>
                </a:ln>
                <a:solidFill>
                  <a:schemeClr val="bg1"/>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Arial"/>
              <a:ea typeface="+mn-ea"/>
              <a:cs typeface="+mn-cs"/>
            </a:endParaRPr>
          </a:p>
        </p:txBody>
      </p:sp>
    </p:spTree>
    <p:extLst>
      <p:ext uri="{BB962C8B-B14F-4D97-AF65-F5344CB8AC3E}">
        <p14:creationId xmlns:p14="http://schemas.microsoft.com/office/powerpoint/2010/main" val="411705590"/>
      </p:ext>
    </p:extLst>
  </p:cSld>
  <p:clrMapOvr>
    <a:masterClrMapping/>
  </p:clrMapOvr>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amp; Footer">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10084865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9955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4" name="Title 1"/>
          <p:cNvSpPr>
            <a:spLocks noGrp="1"/>
          </p:cNvSpPr>
          <p:nvPr>
            <p:ph type="title" hasCustomPrompt="1"/>
            <p:custDataLst>
              <p:tags r:id="rId3"/>
            </p:custDataLst>
          </p:nvPr>
        </p:nvSpPr>
        <p:spPr>
          <a:xfrm>
            <a:off x="457200" y="171544"/>
            <a:ext cx="8229600" cy="868362"/>
          </a:xfrm>
        </p:spPr>
        <p:txBody>
          <a:bodyPr>
            <a:noAutofit/>
          </a:bodyPr>
          <a:lstStyle>
            <a:lvl1pPr>
              <a:defRPr sz="2400" b="1"/>
            </a:lvl1pPr>
          </a:lstStyle>
          <a:p>
            <a:r>
              <a:rPr lang="en-US" dirty="0" smtClean="0"/>
              <a:t>Slide title: can span two lines of the slide and </a:t>
            </a:r>
            <a:br>
              <a:rPr lang="en-US" dirty="0" smtClean="0"/>
            </a:br>
            <a:r>
              <a:rPr lang="en-US" dirty="0" smtClean="0"/>
              <a:t>uses this font color (24pt) </a:t>
            </a:r>
            <a:endParaRPr lang="en-GB" dirty="0"/>
          </a:p>
        </p:txBody>
      </p:sp>
      <p:sp>
        <p:nvSpPr>
          <p:cNvPr id="2" name="Footer Placeholder 1"/>
          <p:cNvSpPr>
            <a:spLocks noGrp="1"/>
          </p:cNvSpPr>
          <p:nvPr>
            <p:ph type="ftr" sz="quarter" idx="10"/>
            <p:custDataLst>
              <p:tags r:id="rId4"/>
            </p:custDataLst>
          </p:nvPr>
        </p:nvSpPr>
        <p:spPr/>
        <p:txBody>
          <a:bodyPr/>
          <a:lstStyle/>
          <a:p>
            <a:r>
              <a:rPr lang="en-US" dirty="0" smtClean="0">
                <a:solidFill>
                  <a:srgbClr val="666666"/>
                </a:solidFill>
                <a:cs typeface="Arial" pitchFamily="34" charset="0"/>
              </a:rPr>
              <a:t>Copyright © </a:t>
            </a:r>
            <a:r>
              <a:rPr lang="en-US" dirty="0" smtClean="0">
                <a:solidFill>
                  <a:srgbClr val="666666"/>
                </a:solidFill>
                <a:cs typeface="Arial" pitchFamily="34" charset="0"/>
              </a:rPr>
              <a:t>2015 </a:t>
            </a:r>
            <a:r>
              <a:rPr lang="en-US" dirty="0" smtClean="0">
                <a:solidFill>
                  <a:srgbClr val="666666"/>
                </a:solidFill>
                <a:cs typeface="Arial" pitchFamily="34" charset="0"/>
              </a:rPr>
              <a:t>Accenture. All rights reserved.</a:t>
            </a:r>
            <a:endParaRPr lang="en-US" dirty="0">
              <a:solidFill>
                <a:srgbClr val="666666"/>
              </a:solidFill>
            </a:endParaRPr>
          </a:p>
        </p:txBody>
      </p:sp>
      <p:sp>
        <p:nvSpPr>
          <p:cNvPr id="5" name="Slide Number Placeholder 4"/>
          <p:cNvSpPr>
            <a:spLocks noGrp="1"/>
          </p:cNvSpPr>
          <p:nvPr>
            <p:ph type="sldNum" sz="quarter" idx="11"/>
            <p:custDataLst>
              <p:tags r:id="rId5"/>
            </p:custDataLst>
          </p:nvPr>
        </p:nvSpPr>
        <p:spPr/>
        <p:txBody>
          <a:bodyPr/>
          <a:lstStyle/>
          <a:p>
            <a:fld id="{02A1851D-F90B-DD4D-BB60-BF9516DE56C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60285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79606743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484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标题 1"/>
          <p:cNvSpPr>
            <a:spLocks noGrp="1"/>
          </p:cNvSpPr>
          <p:nvPr>
            <p:ph type="ctrTitle"/>
            <p:custDataLst>
              <p:tags r:id="rId3"/>
            </p:custDataLst>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custDataLst>
              <p:tags r:id="rId4"/>
            </p:custDataLst>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937495291"/>
      </p:ext>
    </p:extLst>
  </p:cSld>
  <p:clrMapOvr>
    <a:masterClrMapping/>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userDrawn="1">
  <p:cSld name="Divider Slide 1">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6888" y="1202621"/>
            <a:ext cx="8151812" cy="1161492"/>
          </a:xfrm>
          <a:prstGeom prst="rect">
            <a:avLst/>
          </a:prstGeom>
        </p:spPr>
        <p:txBody>
          <a:bodyPr lIns="0" tIns="0" anchor="b" anchorCtr="0">
            <a:noAutofit/>
          </a:bodyPr>
          <a:lstStyle>
            <a:lvl1pPr algn="l">
              <a:lnSpc>
                <a:spcPts val="3900"/>
              </a:lnSpc>
              <a:defRPr sz="3200" b="1" spc="-100" baseline="0">
                <a:solidFill>
                  <a:schemeClr val="bg1"/>
                </a:solidFill>
                <a:latin typeface="Arial" pitchFamily="34" charset="0"/>
                <a:cs typeface="Arial" pitchFamily="34" charset="0"/>
              </a:defRPr>
            </a:lvl1pPr>
          </a:lstStyle>
          <a:p>
            <a:r>
              <a:rPr lang="en-US" dirty="0" smtClean="0"/>
              <a:t>Click to edit Master title style </a:t>
            </a:r>
            <a:endParaRPr lang="en-GB" dirty="0"/>
          </a:p>
        </p:txBody>
      </p:sp>
      <p:sp>
        <p:nvSpPr>
          <p:cNvPr id="12" name="Rectangle 6"/>
          <p:cNvSpPr>
            <a:spLocks noChangeArrowheads="1"/>
          </p:cNvSpPr>
          <p:nvPr userDrawn="1"/>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13" name="Rectangle 23"/>
          <p:cNvSpPr>
            <a:spLocks noChangeArrowheads="1"/>
          </p:cNvSpPr>
          <p:nvPr userDrawn="1"/>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4" name="Rectangle 24"/>
          <p:cNvSpPr>
            <a:spLocks noChangeArrowheads="1"/>
          </p:cNvSpPr>
          <p:nvPr userDrawn="1"/>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5" name="Rectangle 25"/>
          <p:cNvSpPr>
            <a:spLocks noChangeArrowheads="1"/>
          </p:cNvSpPr>
          <p:nvPr userDrawn="1"/>
        </p:nvSpPr>
        <p:spPr bwMode="auto">
          <a:xfrm flipV="1">
            <a:off x="9355017" y="6565903"/>
            <a:ext cx="186104" cy="188913"/>
          </a:xfrm>
          <a:prstGeom prst="rect">
            <a:avLst/>
          </a:prstGeom>
          <a:solidFill>
            <a:srgbClr val="990000"/>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16" name="Rectangle 26"/>
          <p:cNvSpPr>
            <a:spLocks noChangeArrowheads="1"/>
          </p:cNvSpPr>
          <p:nvPr userDrawn="1"/>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8" name="Footer Placeholder 3"/>
          <p:cNvSpPr txBox="1">
            <a:spLocks/>
          </p:cNvSpPr>
          <p:nvPr userDrawn="1"/>
        </p:nvSpPr>
        <p:spPr>
          <a:xfrm>
            <a:off x="457200" y="6501384"/>
            <a:ext cx="3840480" cy="230832"/>
          </a:xfrm>
          <a:prstGeom prst="rect">
            <a:avLst/>
          </a:prstGeom>
        </p:spPr>
        <p:txBody>
          <a:bodyPr vert="horz" lIns="91440" tIns="45720" rIns="91440" bIns="45720" rtlCol="0" anchor="b"/>
          <a:lstStyle>
            <a:defPPr>
              <a:defRPr lang="en-US"/>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bg1"/>
                </a:solidFill>
                <a:effectLst/>
                <a:uLnTx/>
                <a:uFillTx/>
                <a:latin typeface="Arial"/>
                <a:ea typeface="+mn-ea"/>
                <a:cs typeface="+mn-cs"/>
              </a:rPr>
              <a:t>Copyright © 2015 Accenture. All rights reserved.</a:t>
            </a:r>
            <a:endParaRPr kumimoji="0" lang="en-US" sz="900" b="0" i="0" u="none" strike="noStrike" kern="1200" cap="none" spc="0" normalizeH="0" baseline="0" noProof="0" dirty="0">
              <a:ln>
                <a:noFill/>
              </a:ln>
              <a:solidFill>
                <a:schemeClr val="bg1"/>
              </a:solidFill>
              <a:effectLst/>
              <a:uLnTx/>
              <a:uFillTx/>
              <a:latin typeface="Arial"/>
              <a:ea typeface="+mn-ea"/>
              <a:cs typeface="+mn-cs"/>
            </a:endParaRPr>
          </a:p>
        </p:txBody>
      </p:sp>
      <p:sp>
        <p:nvSpPr>
          <p:cNvPr id="9" name="Slide Number Placeholder 4"/>
          <p:cNvSpPr txBox="1">
            <a:spLocks/>
          </p:cNvSpPr>
          <p:nvPr userDrawn="1"/>
        </p:nvSpPr>
        <p:spPr>
          <a:xfrm>
            <a:off x="4500563" y="6501384"/>
            <a:ext cx="4341579" cy="230832"/>
          </a:xfrm>
          <a:prstGeom prst="rect">
            <a:avLst/>
          </a:prstGeom>
        </p:spPr>
        <p:txBody>
          <a:bodyPr vert="horz" wrap="square" lIns="91440" tIns="45720" rIns="91440" bIns="45720" numCol="1" rtlCol="0" anchor="ctr" anchorCtr="0" compatLnSpc="1">
            <a:prstTxWarp prst="textNoShape">
              <a:avLst/>
            </a:prstTxWarp>
            <a:spAutoFit/>
          </a:bodyPr>
          <a:lstStyle>
            <a:defPPr>
              <a:defRPr lang="en-US"/>
            </a:defPPr>
            <a:lvl1pPr marL="0" algn="r" defTabSz="914400" rtl="0" eaLnBrk="1" latinLnBrk="0" hangingPunct="1">
              <a:defRPr sz="9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bg1"/>
                </a:solidFill>
                <a:effectLst/>
                <a:uLnTx/>
                <a:uFillTx/>
                <a:latin typeface="Arial"/>
                <a:ea typeface="+mn-ea"/>
                <a:cs typeface="+mn-cs"/>
              </a:rPr>
              <a:t>  </a:t>
            </a:r>
            <a:fld id="{90CBDC3A-D49F-4631-A8C7-55D59B33E5FA}" type="slidenum">
              <a:rPr kumimoji="0" lang="en-US" sz="900" b="0" i="0" u="none" strike="noStrike" kern="1200" cap="none" spc="0" normalizeH="0" baseline="0" noProof="0" smtClean="0">
                <a:ln>
                  <a:noFill/>
                </a:ln>
                <a:solidFill>
                  <a:schemeClr val="bg1"/>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Arial"/>
              <a:ea typeface="+mn-ea"/>
              <a:cs typeface="+mn-cs"/>
            </a:endParaRPr>
          </a:p>
        </p:txBody>
      </p:sp>
    </p:spTree>
    <p:extLst>
      <p:ext uri="{BB962C8B-B14F-4D97-AF65-F5344CB8AC3E}">
        <p14:creationId xmlns:p14="http://schemas.microsoft.com/office/powerpoint/2010/main" val="1221594957"/>
      </p:ext>
    </p:extLst>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and Two Column Text slide">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smtClean="0"/>
              <a:t>Slide title: can span two lines of the slide and </a:t>
            </a:r>
            <a:br>
              <a:rPr lang="en-US" dirty="0" smtClean="0"/>
            </a:br>
            <a:r>
              <a:rPr lang="en-US" dirty="0" smtClean="0"/>
              <a:t>uses this font color (24pt) </a:t>
            </a:r>
            <a:endParaRPr lang="en-AU" dirty="0"/>
          </a:p>
        </p:txBody>
      </p:sp>
      <p:sp>
        <p:nvSpPr>
          <p:cNvPr id="4" name="Content Placeholder 3"/>
          <p:cNvSpPr>
            <a:spLocks noGrp="1"/>
          </p:cNvSpPr>
          <p:nvPr>
            <p:ph sz="quarter" idx="16" hasCustomPrompt="1"/>
          </p:nvPr>
        </p:nvSpPr>
        <p:spPr>
          <a:xfrm>
            <a:off x="493059" y="1151769"/>
            <a:ext cx="4060007" cy="5274342"/>
          </a:xfrm>
          <a:prstGeom prst="rect">
            <a:avLst/>
          </a:prstGeom>
        </p:spPr>
        <p:txBody>
          <a:bodyPr/>
          <a:lstStyle>
            <a:lvl1pPr>
              <a:defRPr sz="2000"/>
            </a:lvl1pPr>
          </a:lstStyle>
          <a:p>
            <a:pPr lvl="0"/>
            <a:r>
              <a:rPr lang="en-US" dirty="0" smtClean="0"/>
              <a:t>Slide copy uses this color (20pt)</a:t>
            </a:r>
          </a:p>
          <a:p>
            <a:pPr lvl="1"/>
            <a:r>
              <a:rPr lang="en-US" dirty="0" smtClean="0"/>
              <a:t>First level (20pt)</a:t>
            </a:r>
          </a:p>
          <a:p>
            <a:pPr lvl="2"/>
            <a:r>
              <a:rPr lang="en-US" dirty="0" smtClean="0"/>
              <a:t>Second level (18pt)</a:t>
            </a:r>
          </a:p>
          <a:p>
            <a:pPr lvl="3"/>
            <a:r>
              <a:rPr lang="en-US" dirty="0" smtClean="0"/>
              <a:t>Third level (16pt)</a:t>
            </a:r>
          </a:p>
          <a:p>
            <a:pPr lvl="4"/>
            <a:r>
              <a:rPr lang="en-US" dirty="0" smtClean="0"/>
              <a:t>Fourth level (14pt)</a:t>
            </a:r>
            <a:endParaRPr lang="en-GB" dirty="0"/>
          </a:p>
        </p:txBody>
      </p:sp>
      <p:sp>
        <p:nvSpPr>
          <p:cNvPr id="13" name="Content Placeholder 3"/>
          <p:cNvSpPr>
            <a:spLocks noGrp="1"/>
          </p:cNvSpPr>
          <p:nvPr>
            <p:ph sz="quarter" idx="17" hasCustomPrompt="1"/>
          </p:nvPr>
        </p:nvSpPr>
        <p:spPr>
          <a:xfrm>
            <a:off x="4588706" y="1151769"/>
            <a:ext cx="4060007" cy="5274342"/>
          </a:xfrm>
          <a:prstGeom prst="rect">
            <a:avLst/>
          </a:prstGeom>
        </p:spPr>
        <p:txBody>
          <a:bodyPr/>
          <a:lstStyle>
            <a:lvl1pPr>
              <a:defRPr sz="2000"/>
            </a:lvl1pPr>
          </a:lstStyle>
          <a:p>
            <a:pPr lvl="0"/>
            <a:r>
              <a:rPr lang="en-US" dirty="0" smtClean="0"/>
              <a:t>Slide copy uses this color (20pt)</a:t>
            </a:r>
          </a:p>
          <a:p>
            <a:pPr lvl="1"/>
            <a:r>
              <a:rPr lang="en-US" dirty="0" smtClean="0"/>
              <a:t>First level (20pt)</a:t>
            </a:r>
          </a:p>
          <a:p>
            <a:pPr lvl="2"/>
            <a:r>
              <a:rPr lang="en-US" dirty="0" smtClean="0"/>
              <a:t>Second level (18pt)</a:t>
            </a:r>
          </a:p>
          <a:p>
            <a:pPr lvl="3"/>
            <a:r>
              <a:rPr lang="en-US" dirty="0" smtClean="0"/>
              <a:t>Third level (16pt)</a:t>
            </a:r>
          </a:p>
          <a:p>
            <a:pPr lvl="4"/>
            <a:r>
              <a:rPr lang="en-US" dirty="0" smtClean="0"/>
              <a:t>Fourth level (14pt)</a:t>
            </a:r>
            <a:endParaRPr lang="en-GB" dirty="0"/>
          </a:p>
        </p:txBody>
      </p:sp>
    </p:spTree>
    <p:extLst>
      <p:ext uri="{BB962C8B-B14F-4D97-AF65-F5344CB8AC3E}">
        <p14:creationId xmlns:p14="http://schemas.microsoft.com/office/powerpoint/2010/main" val="23576269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3158396985"/>
      </p:ext>
    </p:extLst>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Title Only slid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31800" y="171544"/>
            <a:ext cx="8243888" cy="868362"/>
          </a:xfrm>
        </p:spPr>
        <p:txBody>
          <a:bodyPr>
            <a:noAutofit/>
          </a:bodyPr>
          <a:lstStyle>
            <a:lvl1pPr>
              <a:defRPr sz="2400"/>
            </a:lvl1pPr>
          </a:lstStyle>
          <a:p>
            <a:r>
              <a:rPr lang="en-US" dirty="0" smtClean="0"/>
              <a:t>Slide title: can span two lines of the slide </a:t>
            </a:r>
            <a:br>
              <a:rPr lang="en-US" dirty="0" smtClean="0"/>
            </a:br>
            <a:r>
              <a:rPr lang="en-US" dirty="0" smtClean="0"/>
              <a:t>and uses this font color (24pt) </a:t>
            </a:r>
            <a:endParaRPr lang="en-GB" dirty="0"/>
          </a:p>
        </p:txBody>
      </p:sp>
    </p:spTree>
    <p:extLst>
      <p:ext uri="{BB962C8B-B14F-4D97-AF65-F5344CB8AC3E}">
        <p14:creationId xmlns:p14="http://schemas.microsoft.com/office/powerpoint/2010/main" val="910156242"/>
      </p:ext>
    </p:extLst>
  </p:cSld>
  <p:clrMapOvr>
    <a:masterClrMapping/>
  </p:clrMapOvr>
  <p:timing>
    <p:tnLst>
      <p:par>
        <p:cTn id="1" dur="indefinite" restart="never" nodeType="tmRoot"/>
      </p:par>
    </p:tnLst>
  </p:timing>
  <p:hf hdr="0" dt="0"/>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a:xfrm>
            <a:off x="322386" y="1350963"/>
            <a:ext cx="8560777" cy="4633912"/>
          </a:xfrm>
          <a:prstGeom prst="rect">
            <a:avLst/>
          </a:prstGeo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206"/>
          <p:cNvSpPr>
            <a:spLocks noGrp="1" noChangeArrowheads="1"/>
          </p:cNvSpPr>
          <p:nvPr>
            <p:ph type="sldNum" sz="quarter" idx="10"/>
          </p:nvPr>
        </p:nvSpPr>
        <p:spPr>
          <a:xfrm>
            <a:off x="4832040" y="5301208"/>
            <a:ext cx="318844" cy="234758"/>
          </a:xfrm>
          <a:prstGeom prst="rect">
            <a:avLst/>
          </a:prstGeom>
          <a:ln/>
        </p:spPr>
        <p:txBody>
          <a:bodyPr/>
          <a:lstStyle>
            <a:lvl1pPr>
              <a:defRPr/>
            </a:lvl1pPr>
          </a:lstStyle>
          <a:p>
            <a:fld id="{6E2D2B3B-882E-40F3-A32F-6DD51691504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71225094"/>
      </p:ext>
    </p:extLst>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76076552"/>
      </p:ext>
    </p:extLst>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7200" y="4086916"/>
            <a:ext cx="4024312" cy="1233311"/>
          </a:xfrm>
        </p:spPr>
        <p:txBody>
          <a:bodyPr>
            <a:noAutofit/>
          </a:bodyPr>
          <a:lstStyle>
            <a:lvl1pPr marL="0" indent="0">
              <a:lnSpc>
                <a:spcPts val="3900"/>
              </a:lnSpc>
              <a:spcBef>
                <a:spcPts val="0"/>
              </a:spcBef>
              <a:spcAft>
                <a:spcPts val="0"/>
              </a:spcAft>
              <a:buNone/>
              <a:defRPr sz="3600" baseline="0">
                <a:solidFill>
                  <a:schemeClr val="bg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pic>
        <p:nvPicPr>
          <p:cNvPr id="8" name="Picture 7"/>
          <p:cNvPicPr>
            <a:picLocks noChangeAspect="1"/>
          </p:cNvPicPr>
          <p:nvPr userDrawn="1"/>
        </p:nvPicPr>
        <p:blipFill>
          <a:blip r:embed="rId3"/>
          <a:srcRect l="59581" t="27058" r="2286" b="11176"/>
          <a:stretch>
            <a:fillRect/>
          </a:stretch>
        </p:blipFill>
        <p:spPr>
          <a:xfrm>
            <a:off x="5753963" y="5851705"/>
            <a:ext cx="3390037" cy="549095"/>
          </a:xfrm>
          <a:prstGeom prst="rect">
            <a:avLst/>
          </a:prstGeom>
        </p:spPr>
      </p:pic>
      <p:sp>
        <p:nvSpPr>
          <p:cNvPr id="12" name="Freeform 11"/>
          <p:cNvSpPr/>
          <p:nvPr/>
        </p:nvSpPr>
        <p:spPr>
          <a:xfrm>
            <a:off x="5848848" y="2432714"/>
            <a:ext cx="2247868" cy="230007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prstClr val="white"/>
              </a:solidFill>
            </a:endParaRP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2461" y="3370684"/>
            <a:ext cx="3431948" cy="281308"/>
          </a:xfrm>
          <a:prstGeom prst="rect">
            <a:avLst/>
          </a:prstGeom>
        </p:spPr>
      </p:pic>
      <p:cxnSp>
        <p:nvCxnSpPr>
          <p:cNvPr id="14" name="Straight Connector 13"/>
          <p:cNvCxnSpPr/>
          <p:nvPr userDrawn="1"/>
        </p:nvCxnSpPr>
        <p:spPr>
          <a:xfrm>
            <a:off x="457200" y="6496030"/>
            <a:ext cx="8686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userDrawn="1"/>
        </p:nvGrpSpPr>
        <p:grpSpPr>
          <a:xfrm>
            <a:off x="449161" y="5590505"/>
            <a:ext cx="2537880" cy="738824"/>
            <a:chOff x="448031" y="5788818"/>
            <a:chExt cx="2183719" cy="635721"/>
          </a:xfrm>
        </p:grpSpPr>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031" y="6039743"/>
              <a:ext cx="2183719" cy="384796"/>
            </a:xfrm>
            <a:prstGeom prst="rect">
              <a:avLst/>
            </a:prstGeom>
          </p:spPr>
        </p:pic>
        <p:sp>
          <p:nvSpPr>
            <p:cNvPr id="20" name="Freeform 19"/>
            <p:cNvSpPr/>
            <p:nvPr/>
          </p:nvSpPr>
          <p:spPr>
            <a:xfrm>
              <a:off x="1730496"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prstClr val="white"/>
                </a:solidFill>
              </a:endParaRPr>
            </a:p>
          </p:txBody>
        </p:sp>
      </p:grpSp>
    </p:spTree>
    <p:extLst>
      <p:ext uri="{BB962C8B-B14F-4D97-AF65-F5344CB8AC3E}">
        <p14:creationId xmlns:p14="http://schemas.microsoft.com/office/powerpoint/2010/main" val="1194702498"/>
      </p:ext>
    </p:extLst>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rgbClr val="D43E1F"/>
        </a:solidFill>
        <a:effectLst/>
      </p:bgPr>
    </p:bg>
    <p:spTree>
      <p:nvGrpSpPr>
        <p:cNvPr id="1" name=""/>
        <p:cNvGrpSpPr/>
        <p:nvPr/>
      </p:nvGrpSpPr>
      <p:grpSpPr>
        <a:xfrm>
          <a:off x="0" y="0"/>
          <a:ext cx="0" cy="0"/>
          <a:chOff x="0" y="0"/>
          <a:chExt cx="0" cy="0"/>
        </a:xfrm>
      </p:grpSpPr>
      <p:sp>
        <p:nvSpPr>
          <p:cNvPr id="5" name="Text Placeholder 8"/>
          <p:cNvSpPr>
            <a:spLocks noGrp="1"/>
          </p:cNvSpPr>
          <p:nvPr>
            <p:ph type="body" sz="quarter" idx="10" hasCustomPrompt="1"/>
          </p:nvPr>
        </p:nvSpPr>
        <p:spPr>
          <a:xfrm>
            <a:off x="457200" y="3910061"/>
            <a:ext cx="8228013" cy="2622222"/>
          </a:xfrm>
        </p:spPr>
        <p:txBody>
          <a:bodyPr lIns="0" rIns="0" anchor="b" anchorCtr="0">
            <a:noAutofit/>
          </a:bodyPr>
          <a:lstStyle>
            <a:lvl1pPr marL="0" indent="0" algn="l">
              <a:lnSpc>
                <a:spcPts val="3900"/>
              </a:lnSpc>
              <a:spcBef>
                <a:spcPts val="0"/>
              </a:spcBef>
              <a:spcAft>
                <a:spcPts val="0"/>
              </a:spcAft>
              <a:buNone/>
              <a:defRPr sz="4000" b="0" baseline="0">
                <a:solidFill>
                  <a:schemeClr val="bg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433763973"/>
      </p:ext>
    </p:extLst>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rgbClr val="D43E1F"/>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Tree>
    <p:extLst>
      <p:ext uri="{BB962C8B-B14F-4D97-AF65-F5344CB8AC3E}">
        <p14:creationId xmlns:p14="http://schemas.microsoft.com/office/powerpoint/2010/main" val="3418544808"/>
      </p:ext>
    </p:extLst>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rgbClr val="D43E1F"/>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8" name="Straight Connector 7"/>
          <p:cNvCxnSpPr/>
          <p:nvPr userDrawn="1"/>
        </p:nvCxnSpPr>
        <p:spPr>
          <a:xfrm>
            <a:off x="457994" y="1162050"/>
            <a:ext cx="8686006" cy="0"/>
          </a:xfrm>
          <a:prstGeom prst="line">
            <a:avLst/>
          </a:prstGeom>
          <a:ln w="12700">
            <a:solidFill>
              <a:srgbClr val="D43E1F"/>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Tree>
    <p:extLst>
      <p:ext uri="{BB962C8B-B14F-4D97-AF65-F5344CB8AC3E}">
        <p14:creationId xmlns:p14="http://schemas.microsoft.com/office/powerpoint/2010/main" val="288712366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71987886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7941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4" name="标题占位符 1"/>
          <p:cNvSpPr>
            <a:spLocks noGrp="1"/>
          </p:cNvSpPr>
          <p:nvPr>
            <p:ph type="title"/>
            <p:custDataLst>
              <p:tags r:id="rId3"/>
            </p:custDataLst>
          </p:nvPr>
        </p:nvSpPr>
        <p:spPr bwMode="auto">
          <a:xfrm>
            <a:off x="180305" y="404813"/>
            <a:ext cx="7381080" cy="5762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5" name="Footer Placeholder 3"/>
          <p:cNvSpPr>
            <a:spLocks noGrp="1"/>
          </p:cNvSpPr>
          <p:nvPr>
            <p:ph type="ftr" sz="quarter" idx="3"/>
            <p:custDataLst>
              <p:tags r:id="rId4"/>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a:t>
            </a:r>
            <a:r>
              <a:rPr lang="en-US" dirty="0" smtClean="0">
                <a:solidFill>
                  <a:srgbClr val="666666"/>
                </a:solidFill>
                <a:cs typeface="Arial" pitchFamily="34" charset="0"/>
              </a:rPr>
              <a:t>2015 </a:t>
            </a:r>
            <a:r>
              <a:rPr lang="en-US" dirty="0" smtClean="0">
                <a:solidFill>
                  <a:srgbClr val="666666"/>
                </a:solidFill>
                <a:cs typeface="Arial" pitchFamily="34" charset="0"/>
              </a:rPr>
              <a:t>Accenture. All rights reserved.</a:t>
            </a:r>
            <a:endParaRPr lang="en-US" dirty="0">
              <a:solidFill>
                <a:srgbClr val="666666"/>
              </a:solidFill>
            </a:endParaRPr>
          </a:p>
        </p:txBody>
      </p:sp>
      <p:sp>
        <p:nvSpPr>
          <p:cNvPr id="6" name="Slide Number Placeholder 4"/>
          <p:cNvSpPr>
            <a:spLocks noGrp="1"/>
          </p:cNvSpPr>
          <p:nvPr>
            <p:ph type="sldNum" sz="quarter" idx="4"/>
            <p:custDataLst>
              <p:tags r:id="rId5"/>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7984407"/>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11" name="Straight Connector 10"/>
          <p:cNvCxnSpPr/>
          <p:nvPr userDrawn="1"/>
        </p:nvCxnSpPr>
        <p:spPr>
          <a:xfrm>
            <a:off x="457994" y="1162050"/>
            <a:ext cx="8686006" cy="0"/>
          </a:xfrm>
          <a:prstGeom prst="line">
            <a:avLst/>
          </a:prstGeom>
          <a:ln w="12700">
            <a:solidFill>
              <a:srgbClr val="D43E1F"/>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Tree>
    <p:extLst>
      <p:ext uri="{BB962C8B-B14F-4D97-AF65-F5344CB8AC3E}">
        <p14:creationId xmlns:p14="http://schemas.microsoft.com/office/powerpoint/2010/main" val="2458105833"/>
      </p:ext>
    </p:extLst>
  </p:cSld>
  <p:clrMapOvr>
    <a:masterClrMapping/>
  </p:clrMapOvr>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rgbClr val="D43E1F"/>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rgbClr val="D43E1F"/>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11" name="Straight Connector 10"/>
          <p:cNvCxnSpPr/>
          <p:nvPr userDrawn="1"/>
        </p:nvCxnSpPr>
        <p:spPr>
          <a:xfrm>
            <a:off x="457994" y="1162050"/>
            <a:ext cx="8686006" cy="0"/>
          </a:xfrm>
          <a:prstGeom prst="line">
            <a:avLst/>
          </a:prstGeom>
          <a:ln w="12700">
            <a:solidFill>
              <a:srgbClr val="D43E1F"/>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Tree>
    <p:extLst>
      <p:ext uri="{BB962C8B-B14F-4D97-AF65-F5344CB8AC3E}">
        <p14:creationId xmlns:p14="http://schemas.microsoft.com/office/powerpoint/2010/main" val="602730017"/>
      </p:ext>
    </p:extLst>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rgbClr val="D43E1F"/>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Tree>
    <p:extLst>
      <p:ext uri="{BB962C8B-B14F-4D97-AF65-F5344CB8AC3E}">
        <p14:creationId xmlns:p14="http://schemas.microsoft.com/office/powerpoint/2010/main" val="44898797"/>
      </p:ext>
    </p:extLst>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3312595"/>
      </p:ext>
    </p:extLst>
  </p:cSld>
  <p:clrMapOvr>
    <a:masterClrMapping/>
  </p:clrMapOvr>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0850" y="98425"/>
            <a:ext cx="6950075" cy="10874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12713" y="1893888"/>
            <a:ext cx="8228012" cy="4243387"/>
          </a:xfrm>
        </p:spPr>
        <p:txBody>
          <a:bodyPr/>
          <a:lstStyle/>
          <a:p>
            <a:endParaRPr lang="en-US" dirty="0"/>
          </a:p>
        </p:txBody>
      </p:sp>
    </p:spTree>
    <p:extLst>
      <p:ext uri="{BB962C8B-B14F-4D97-AF65-F5344CB8AC3E}">
        <p14:creationId xmlns:p14="http://schemas.microsoft.com/office/powerpoint/2010/main" val="1449083148"/>
      </p:ext>
    </p:extLst>
  </p:cSld>
  <p:clrMapOvr>
    <a:masterClrMapping/>
  </p:clrMapOvr>
  <p:transition advClick="0"/>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2966427046"/>
      </p:ext>
    </p:extLst>
  </p:cSld>
  <p:clrMapOvr>
    <a:masterClrMapping/>
  </p:clrMapOvr>
  <p:timing>
    <p:tnLst>
      <p:par>
        <p:cTn id="1" dur="indefinite" restart="never" nodeType="tmRoot"/>
      </p:par>
    </p:tnLst>
  </p:timing>
  <p:hf sldNum="0" hdr="0" dt="0"/>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Cover Slide">
    <p:spTree>
      <p:nvGrpSpPr>
        <p:cNvPr id="1" name=""/>
        <p:cNvGrpSpPr/>
        <p:nvPr/>
      </p:nvGrpSpPr>
      <p:grpSpPr>
        <a:xfrm>
          <a:off x="0" y="0"/>
          <a:ext cx="0" cy="0"/>
          <a:chOff x="0" y="0"/>
          <a:chExt cx="0" cy="0"/>
        </a:xfrm>
      </p:grpSpPr>
      <p:pic>
        <p:nvPicPr>
          <p:cNvPr id="29" name="Picture 28" descr="12-0472_10756194_animate_v1b.gif"/>
          <p:cNvPicPr>
            <a:picLocks noChangeAspect="1"/>
          </p:cNvPicPr>
          <p:nvPr userDrawn="1"/>
        </p:nvPicPr>
        <p:blipFill>
          <a:blip r:embed="rId2" cstate="print"/>
          <a:stretch>
            <a:fillRect/>
          </a:stretch>
        </p:blipFill>
        <p:spPr>
          <a:xfrm>
            <a:off x="0" y="0"/>
            <a:ext cx="9144000" cy="6858000"/>
          </a:xfrm>
          <a:prstGeom prst="rect">
            <a:avLst/>
          </a:prstGeom>
        </p:spPr>
      </p:pic>
      <p:pic>
        <p:nvPicPr>
          <p:cNvPr id="13" name="Picture 12" descr="Acc_Sig_wht_pool_rgb.png"/>
          <p:cNvPicPr>
            <a:picLocks noChangeAspect="1"/>
          </p:cNvPicPr>
          <p:nvPr userDrawn="1"/>
        </p:nvPicPr>
        <p:blipFill>
          <a:blip r:embed="rId3" cstate="print"/>
          <a:stretch>
            <a:fillRect/>
          </a:stretch>
        </p:blipFill>
        <p:spPr>
          <a:xfrm>
            <a:off x="457200" y="5765480"/>
            <a:ext cx="2185416" cy="624404"/>
          </a:xfrm>
          <a:prstGeom prst="rect">
            <a:avLst/>
          </a:prstGeom>
        </p:spPr>
      </p:pic>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2200" y="6253605"/>
            <a:ext cx="2528887" cy="171805"/>
          </a:xfrm>
          <a:prstGeom prst="rect">
            <a:avLst/>
          </a:prstGeom>
        </p:spPr>
      </p:pic>
      <p:cxnSp>
        <p:nvCxnSpPr>
          <p:cNvPr id="21" name="Straight Connector 9"/>
          <p:cNvCxnSpPr>
            <a:cxnSpLocks noChangeShapeType="1"/>
          </p:cNvCxnSpPr>
          <p:nvPr userDrawn="1"/>
        </p:nvCxnSpPr>
        <p:spPr bwMode="auto">
          <a:xfrm>
            <a:off x="457200" y="6550025"/>
            <a:ext cx="8686800" cy="0"/>
          </a:xfrm>
          <a:prstGeom prst="line">
            <a:avLst/>
          </a:prstGeom>
          <a:noFill/>
          <a:ln w="12700">
            <a:solidFill>
              <a:schemeClr val="bg1"/>
            </a:solidFill>
            <a:round/>
            <a:headEnd/>
            <a:tailEnd/>
          </a:ln>
        </p:spPr>
      </p:cxnSp>
      <p:sp>
        <p:nvSpPr>
          <p:cNvPr id="22" name="Text Placeholder 32"/>
          <p:cNvSpPr txBox="1">
            <a:spLocks/>
          </p:cNvSpPr>
          <p:nvPr userDrawn="1"/>
        </p:nvSpPr>
        <p:spPr>
          <a:xfrm>
            <a:off x="457200" y="295275"/>
            <a:ext cx="3581402" cy="467562"/>
          </a:xfrm>
          <a:prstGeom prst="rect">
            <a:avLst/>
          </a:prstGeom>
        </p:spPr>
        <p:txBody>
          <a:bodyPr lIns="0"/>
          <a:lstStyle>
            <a:lvl1pPr marL="0" indent="0" algn="l" rtl="0" eaLnBrk="1" fontAlgn="base" hangingPunct="1">
              <a:lnSpc>
                <a:spcPct val="100000"/>
              </a:lnSpc>
              <a:spcBef>
                <a:spcPct val="0"/>
              </a:spcBef>
              <a:spcAft>
                <a:spcPct val="0"/>
              </a:spcAft>
              <a:buFont typeface="Arial" charset="0"/>
              <a:buNone/>
              <a:defRPr lang="en-US" sz="2000" b="0" kern="1200" spc="0" baseline="0" dirty="0" smtClean="0">
                <a:solidFill>
                  <a:schemeClr val="bg1"/>
                </a:solidFill>
                <a:latin typeface="Arial" pitchFamily="34" charset="0"/>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a:defRPr/>
            </a:pPr>
            <a:r>
              <a:rPr sz="1600" b="1">
                <a:solidFill>
                  <a:prstClr val="white"/>
                </a:solidFill>
              </a:rPr>
              <a:t>Milestone: </a:t>
            </a:r>
            <a:r>
              <a:rPr sz="1600" b="1">
                <a:solidFill>
                  <a:srgbClr val="00BBEE"/>
                </a:solidFill>
              </a:rPr>
              <a:t>Manager</a:t>
            </a:r>
          </a:p>
        </p:txBody>
      </p:sp>
      <p:sp>
        <p:nvSpPr>
          <p:cNvPr id="2" name="Title 1"/>
          <p:cNvSpPr>
            <a:spLocks noGrp="1"/>
          </p:cNvSpPr>
          <p:nvPr>
            <p:ph type="ctrTitle" hasCustomPrompt="1"/>
          </p:nvPr>
        </p:nvSpPr>
        <p:spPr>
          <a:xfrm>
            <a:off x="457198" y="713232"/>
            <a:ext cx="5093748" cy="1463040"/>
          </a:xfrm>
          <a:prstGeom prst="rect">
            <a:avLst/>
          </a:prstGeom>
        </p:spPr>
        <p:txBody>
          <a:bodyPr tIns="0" rIns="0" anchor="b" anchorCtr="0">
            <a:noAutofit/>
          </a:bodyPr>
          <a:lstStyle>
            <a:lvl1pPr algn="l">
              <a:lnSpc>
                <a:spcPct val="95000"/>
              </a:lnSpc>
              <a:defRPr sz="3800" b="0" spc="-20" baseline="0">
                <a:solidFill>
                  <a:schemeClr val="bg1"/>
                </a:solidFill>
                <a:latin typeface="Arial" pitchFamily="34" charset="0"/>
                <a:cs typeface="Arial" pitchFamily="34" charset="0"/>
              </a:defRPr>
            </a:lvl1pPr>
          </a:lstStyle>
          <a:p>
            <a:r>
              <a:rPr lang="en-US" dirty="0" smtClean="0"/>
              <a:t>Click to edit Master title style </a:t>
            </a:r>
            <a:endParaRPr lang="en-GB" dirty="0"/>
          </a:p>
        </p:txBody>
      </p:sp>
      <p:sp>
        <p:nvSpPr>
          <p:cNvPr id="23" name="Rectangle 8"/>
          <p:cNvSpPr>
            <a:spLocks noGrp="1" noChangeArrowheads="1"/>
          </p:cNvSpPr>
          <p:nvPr>
            <p:ph type="subTitle" sz="quarter" idx="1"/>
          </p:nvPr>
        </p:nvSpPr>
        <p:spPr>
          <a:xfrm>
            <a:off x="457200" y="2249424"/>
            <a:ext cx="2121408" cy="1763776"/>
          </a:xfrm>
          <a:ln w="9525"/>
        </p:spPr>
        <p:txBody>
          <a:bodyPr lIns="0" tIns="45720" rIns="91440" bIns="45720">
            <a:normAutofit/>
          </a:bodyPr>
          <a:lstStyle>
            <a:lvl1pPr marL="0" indent="0">
              <a:lnSpc>
                <a:spcPct val="95000"/>
              </a:lnSpc>
              <a:spcBef>
                <a:spcPts val="600"/>
              </a:spcBef>
              <a:buFontTx/>
              <a:buNone/>
              <a:defRPr sz="2400" b="0">
                <a:solidFill>
                  <a:schemeClr val="bg1"/>
                </a:solidFill>
              </a:defRPr>
            </a:lvl1pPr>
          </a:lstStyle>
          <a:p>
            <a:r>
              <a:rPr lang="en-US" dirty="0" smtClean="0"/>
              <a:t>Click to edit Master subtitle style</a:t>
            </a:r>
            <a:endParaRPr lang="en-US" dirty="0"/>
          </a:p>
        </p:txBody>
      </p:sp>
      <p:pic>
        <p:nvPicPr>
          <p:cNvPr id="25" name="Picture 24" descr="ACC_Greater_Than_Lockup_white_chrome_rgb.png"/>
          <p:cNvPicPr>
            <a:picLocks noChangeAspect="1"/>
          </p:cNvPicPr>
          <p:nvPr userDrawn="1"/>
        </p:nvPicPr>
        <p:blipFill>
          <a:blip r:embed="rId5" cstate="print"/>
          <a:stretch>
            <a:fillRect/>
          </a:stretch>
        </p:blipFill>
        <p:spPr>
          <a:xfrm>
            <a:off x="5636510" y="2011680"/>
            <a:ext cx="3072384" cy="2068481"/>
          </a:xfrm>
          <a:prstGeom prst="rect">
            <a:avLst/>
          </a:prstGeom>
        </p:spPr>
      </p:pic>
      <p:pic>
        <p:nvPicPr>
          <p:cNvPr id="10" name="Picture 9" descr="ACC_Greater_Than_Lockup_white_pool_rgb.png"/>
          <p:cNvPicPr>
            <a:picLocks noChangeAspect="1"/>
          </p:cNvPicPr>
          <p:nvPr userDrawn="1"/>
        </p:nvPicPr>
        <p:blipFill>
          <a:blip r:embed="rId6" cstate="print"/>
          <a:stretch>
            <a:fillRect/>
          </a:stretch>
        </p:blipFill>
        <p:spPr>
          <a:xfrm>
            <a:off x="5636510" y="2011680"/>
            <a:ext cx="3072384" cy="2068481"/>
          </a:xfrm>
          <a:prstGeom prst="rect">
            <a:avLst/>
          </a:prstGeom>
        </p:spPr>
      </p:pic>
    </p:spTree>
    <p:extLst>
      <p:ext uri="{BB962C8B-B14F-4D97-AF65-F5344CB8AC3E}">
        <p14:creationId xmlns:p14="http://schemas.microsoft.com/office/powerpoint/2010/main" val="4162791619"/>
      </p:ext>
    </p:extLst>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192024"/>
            <a:ext cx="8355013" cy="758952"/>
          </a:xfrm>
        </p:spPr>
        <p:txBody>
          <a:bodyPr/>
          <a:lstStyle/>
          <a:p>
            <a:r>
              <a:rPr lang="en-US" smtClean="0"/>
              <a:t>Click to edit Master title style</a:t>
            </a:r>
            <a:endParaRPr lang="en-US"/>
          </a:p>
        </p:txBody>
      </p:sp>
      <p:sp>
        <p:nvSpPr>
          <p:cNvPr id="6" name="Text Placeholder 5"/>
          <p:cNvSpPr>
            <a:spLocks noGrp="1"/>
          </p:cNvSpPr>
          <p:nvPr>
            <p:ph type="body" sz="quarter" idx="12"/>
          </p:nvPr>
        </p:nvSpPr>
        <p:spPr>
          <a:xfrm>
            <a:off x="457200" y="1124712"/>
            <a:ext cx="8355014" cy="53309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2653348"/>
      </p:ext>
    </p:extLst>
  </p:cSld>
  <p:clrMapOvr>
    <a:masterClrMapping/>
  </p:clrMapOvr>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2 columns of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92024"/>
            <a:ext cx="8355013" cy="758952"/>
          </a:xfrm>
        </p:spPr>
        <p:txBody>
          <a:bodyPr/>
          <a:lstStyle/>
          <a:p>
            <a:r>
              <a:rPr lang="en-US" smtClean="0"/>
              <a:t>Click to edit Master title style</a:t>
            </a:r>
            <a:endParaRPr lang="en-US"/>
          </a:p>
        </p:txBody>
      </p:sp>
      <p:sp>
        <p:nvSpPr>
          <p:cNvPr id="6" name="Text Placeholder 5"/>
          <p:cNvSpPr>
            <a:spLocks noGrp="1"/>
          </p:cNvSpPr>
          <p:nvPr>
            <p:ph type="body" sz="quarter" idx="12"/>
          </p:nvPr>
        </p:nvSpPr>
        <p:spPr>
          <a:xfrm>
            <a:off x="457200" y="1124712"/>
            <a:ext cx="4023360" cy="53309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5"/>
          <p:cNvSpPr>
            <a:spLocks noGrp="1"/>
          </p:cNvSpPr>
          <p:nvPr>
            <p:ph type="body" sz="quarter" idx="13"/>
          </p:nvPr>
        </p:nvSpPr>
        <p:spPr>
          <a:xfrm>
            <a:off x="4734878" y="1124712"/>
            <a:ext cx="4023360" cy="53309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0472331"/>
      </p:ext>
    </p:extLst>
  </p:cSld>
  <p:clrMapOvr>
    <a:masterClrMapping/>
  </p:clrMapOvr>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1450837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6" name="Rectangle 207"/>
          <p:cNvSpPr>
            <a:spLocks noGrp="1" noChangeArrowheads="1"/>
          </p:cNvSpPr>
          <p:nvPr>
            <p:ph idx="1"/>
          </p:nvPr>
        </p:nvSpPr>
        <p:spPr bwMode="auto">
          <a:xfrm>
            <a:off x="322401" y="1160749"/>
            <a:ext cx="8560777" cy="5155939"/>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p:txBody>
      </p:sp>
      <p:sp>
        <p:nvSpPr>
          <p:cNvPr id="7" name="Rectangle 208"/>
          <p:cNvSpPr>
            <a:spLocks noGrp="1" noChangeArrowheads="1"/>
          </p:cNvSpPr>
          <p:nvPr>
            <p:ph type="title"/>
          </p:nvPr>
        </p:nvSpPr>
        <p:spPr bwMode="gray">
          <a:xfrm>
            <a:off x="322386" y="224644"/>
            <a:ext cx="8560789" cy="720080"/>
          </a:xfrm>
          <a:prstGeom prst="rect">
            <a:avLst/>
          </a:prstGeom>
          <a:noFill/>
          <a:ln w="9525">
            <a:noFill/>
            <a:miter lim="800000"/>
            <a:headEnd/>
            <a:tailEnd/>
          </a:ln>
        </p:spPr>
        <p:txBody>
          <a:bodyPr vert="horz" wrap="square" lIns="45720" tIns="45720" rIns="45720" bIns="45720" numCol="1" anchor="ctr" anchorCtr="0" compatLnSpc="1">
            <a:prstTxWarp prst="textNoShape">
              <a:avLst/>
            </a:prstTxWarp>
          </a:bodyPr>
          <a:lstStyle>
            <a:lvl1pPr>
              <a:defRPr>
                <a:latin typeface="Calibri" pitchFamily="34" charset="0"/>
              </a:defRPr>
            </a:lvl1pPr>
          </a:lstStyle>
          <a:p>
            <a:pPr lvl="0"/>
            <a:r>
              <a:rPr lang="zh-CN" altLang="en-US" dirty="0" smtClean="0"/>
              <a:t>单击此处编辑母版标题样式</a:t>
            </a:r>
            <a:endParaRPr lang="en-US" altLang="zh-CN" dirty="0" smtClean="0"/>
          </a:p>
        </p:txBody>
      </p:sp>
      <p:cxnSp>
        <p:nvCxnSpPr>
          <p:cNvPr id="9" name="Straight Connector 8"/>
          <p:cNvCxnSpPr/>
          <p:nvPr userDrawn="1"/>
        </p:nvCxnSpPr>
        <p:spPr bwMode="auto">
          <a:xfrm>
            <a:off x="322401" y="980728"/>
            <a:ext cx="8560777" cy="0"/>
          </a:xfrm>
          <a:prstGeom prst="line">
            <a:avLst/>
          </a:prstGeom>
          <a:noFill/>
          <a:ln w="9525" cap="flat" cmpd="sng" algn="ctr">
            <a:solidFill>
              <a:srgbClr val="C00000"/>
            </a:solidFill>
            <a:prstDash val="solid"/>
            <a:round/>
            <a:headEnd type="none" w="med" len="med"/>
            <a:tailEnd type="none" w="med" len="med"/>
          </a:ln>
          <a:effectLst/>
        </p:spPr>
      </p:cxnSp>
      <p:sp>
        <p:nvSpPr>
          <p:cNvPr id="8" name="Footer Placeholder 3"/>
          <p:cNvSpPr>
            <a:spLocks noGrp="1"/>
          </p:cNvSpPr>
          <p:nvPr>
            <p:ph type="ftr" sz="quarter" idx="3"/>
            <p:custDataLst>
              <p:tags r:id="rId1"/>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a:t>
            </a:r>
            <a:r>
              <a:rPr lang="en-US" dirty="0" smtClean="0">
                <a:solidFill>
                  <a:srgbClr val="666666"/>
                </a:solidFill>
                <a:cs typeface="Arial" pitchFamily="34" charset="0"/>
              </a:rPr>
              <a:t>2015 </a:t>
            </a:r>
            <a:r>
              <a:rPr lang="en-US" dirty="0" smtClean="0">
                <a:solidFill>
                  <a:srgbClr val="666666"/>
                </a:solidFill>
                <a:cs typeface="Arial" pitchFamily="34" charset="0"/>
              </a:rPr>
              <a:t>Accenture. All rights reserved.</a:t>
            </a:r>
            <a:endParaRPr lang="en-US" dirty="0">
              <a:solidFill>
                <a:srgbClr val="666666"/>
              </a:solidFill>
            </a:endParaRPr>
          </a:p>
        </p:txBody>
      </p:sp>
      <p:sp>
        <p:nvSpPr>
          <p:cNvPr id="10" name="Slide Number Placeholder 4"/>
          <p:cNvSpPr>
            <a:spLocks noGrp="1"/>
          </p:cNvSpPr>
          <p:nvPr>
            <p:ph type="sldNum" sz="quarter" idx="4"/>
            <p:custDataLst>
              <p:tags r:id="rId2"/>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4533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15584"/>
      </p:ext>
    </p:extLst>
  </p:cSld>
  <p:clrMapOvr>
    <a:masterClrMapping/>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1050910"/>
      </p:ext>
    </p:extLst>
  </p:cSld>
  <p:clrMapOvr>
    <a:masterClrMapping/>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ubtitle &amp; 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192024"/>
            <a:ext cx="8355013" cy="758952"/>
          </a:xfrm>
        </p:spPr>
        <p:txBody>
          <a:bodyPr/>
          <a:lstStyle/>
          <a:p>
            <a:r>
              <a:rPr lang="en-US" smtClean="0"/>
              <a:t>Click to edit Master title style</a:t>
            </a:r>
            <a:endParaRPr lang="en-US"/>
          </a:p>
        </p:txBody>
      </p:sp>
      <p:sp>
        <p:nvSpPr>
          <p:cNvPr id="6" name="Text Placeholder 5"/>
          <p:cNvSpPr>
            <a:spLocks noGrp="1"/>
          </p:cNvSpPr>
          <p:nvPr>
            <p:ph type="body" sz="quarter" idx="12"/>
          </p:nvPr>
        </p:nvSpPr>
        <p:spPr>
          <a:xfrm>
            <a:off x="457200" y="1590674"/>
            <a:ext cx="8355014" cy="486498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3"/>
          </p:nvPr>
        </p:nvSpPr>
        <p:spPr>
          <a:xfrm>
            <a:off x="457200" y="1124712"/>
            <a:ext cx="8355014" cy="430887"/>
          </a:xfrm>
        </p:spPr>
        <p:txBody>
          <a:bodyPr wrap="square">
            <a:spAutoFit/>
          </a:bodyPr>
          <a:lstStyle>
            <a:lvl1pPr>
              <a:defRPr>
                <a:solidFill>
                  <a:schemeClr val="accent2"/>
                </a:solidFill>
              </a:defRPr>
            </a:lvl1pPr>
          </a:lstStyle>
          <a:p>
            <a:pPr lvl="0"/>
            <a:r>
              <a:rPr lang="en-US" dirty="0" smtClean="0"/>
              <a:t>Click to edit Master text styles</a:t>
            </a:r>
          </a:p>
        </p:txBody>
      </p:sp>
    </p:spTree>
    <p:extLst>
      <p:ext uri="{BB962C8B-B14F-4D97-AF65-F5344CB8AC3E}">
        <p14:creationId xmlns:p14="http://schemas.microsoft.com/office/powerpoint/2010/main" val="1749094320"/>
      </p:ext>
    </p:extLst>
  </p:cSld>
  <p:clrMapOvr>
    <a:masterClrMapping/>
  </p:clrMapOvr>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192024"/>
            <a:ext cx="8355013" cy="758952"/>
          </a:xfrm>
        </p:spPr>
        <p:txBody>
          <a:bodyPr/>
          <a:lstStyle/>
          <a:p>
            <a:r>
              <a:rPr lang="en-US" smtClean="0"/>
              <a:t>Click to edit Master title style</a:t>
            </a:r>
            <a:endParaRPr lang="en-US"/>
          </a:p>
        </p:txBody>
      </p:sp>
      <p:sp>
        <p:nvSpPr>
          <p:cNvPr id="8" name="Text Placeholder 7"/>
          <p:cNvSpPr>
            <a:spLocks noGrp="1"/>
          </p:cNvSpPr>
          <p:nvPr>
            <p:ph type="body" sz="quarter" idx="13"/>
          </p:nvPr>
        </p:nvSpPr>
        <p:spPr>
          <a:xfrm>
            <a:off x="457200" y="1124712"/>
            <a:ext cx="8355014" cy="430887"/>
          </a:xfrm>
        </p:spPr>
        <p:txBody>
          <a:bodyPr wrap="square">
            <a:spAutoFit/>
          </a:bodyPr>
          <a:lstStyle>
            <a:lvl1pPr>
              <a:defRPr>
                <a:solidFill>
                  <a:schemeClr val="accent2"/>
                </a:solidFill>
              </a:defRPr>
            </a:lvl1pPr>
          </a:lstStyle>
          <a:p>
            <a:pPr lvl="0"/>
            <a:r>
              <a:rPr lang="en-US" dirty="0" smtClean="0"/>
              <a:t>Click to edit Master text styles</a:t>
            </a:r>
          </a:p>
        </p:txBody>
      </p:sp>
    </p:spTree>
    <p:extLst>
      <p:ext uri="{BB962C8B-B14F-4D97-AF65-F5344CB8AC3E}">
        <p14:creationId xmlns:p14="http://schemas.microsoft.com/office/powerpoint/2010/main" val="511085372"/>
      </p:ext>
    </p:extLst>
  </p:cSld>
  <p:clrMapOvr>
    <a:masterClrMapping/>
  </p:clrMapOvr>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ubtitle, and 2 columns of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92024"/>
            <a:ext cx="8355013" cy="758952"/>
          </a:xfrm>
        </p:spPr>
        <p:txBody>
          <a:body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457200" y="1590674"/>
            <a:ext cx="4023360" cy="486498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3"/>
          </p:nvPr>
        </p:nvSpPr>
        <p:spPr>
          <a:xfrm>
            <a:off x="457200" y="1124712"/>
            <a:ext cx="8355014" cy="430887"/>
          </a:xfrm>
        </p:spPr>
        <p:txBody>
          <a:bodyPr wrap="square">
            <a:spAutoFit/>
          </a:bodyPr>
          <a:lstStyle>
            <a:lvl1pPr>
              <a:defRPr>
                <a:solidFill>
                  <a:schemeClr val="accent2"/>
                </a:solidFill>
              </a:defRPr>
            </a:lvl1pPr>
          </a:lstStyle>
          <a:p>
            <a:pPr lvl="0"/>
            <a:r>
              <a:rPr lang="en-US" dirty="0" smtClean="0"/>
              <a:t>Click to edit Master text styles</a:t>
            </a:r>
          </a:p>
        </p:txBody>
      </p:sp>
      <p:sp>
        <p:nvSpPr>
          <p:cNvPr id="7" name="Text Placeholder 5"/>
          <p:cNvSpPr>
            <a:spLocks noGrp="1"/>
          </p:cNvSpPr>
          <p:nvPr>
            <p:ph type="body" sz="quarter" idx="14"/>
          </p:nvPr>
        </p:nvSpPr>
        <p:spPr>
          <a:xfrm>
            <a:off x="4734878" y="1590674"/>
            <a:ext cx="4023360" cy="486498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5459921"/>
      </p:ext>
    </p:extLst>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4"/>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200" b="1">
              <a:solidFill>
                <a:prstClr val="white"/>
              </a:solidFill>
            </a:endParaRPr>
          </a:p>
        </p:txBody>
      </p:sp>
      <p:sp>
        <p:nvSpPr>
          <p:cNvPr id="2" name="Title 1"/>
          <p:cNvSpPr>
            <a:spLocks noGrp="1"/>
          </p:cNvSpPr>
          <p:nvPr>
            <p:ph type="title"/>
          </p:nvPr>
        </p:nvSpPr>
        <p:spPr>
          <a:xfrm>
            <a:off x="399950" y="444501"/>
            <a:ext cx="8395094" cy="5526088"/>
          </a:xfrm>
        </p:spPr>
        <p:txBody>
          <a:bodyPr anchor="b" anchorCtr="0"/>
          <a:lstStyle>
            <a:lvl1pPr algn="l">
              <a:lnSpc>
                <a:spcPct val="80000"/>
              </a:lnSpc>
              <a:defRPr sz="9400" b="0" cap="none" spc="-100" baseline="0">
                <a:solidFill>
                  <a:schemeClr val="bg1"/>
                </a:solidFill>
              </a:defRPr>
            </a:lvl1pPr>
          </a:lstStyle>
          <a:p>
            <a:r>
              <a:rPr lang="en-US" dirty="0" smtClean="0"/>
              <a:t>Click to edit Master title style</a:t>
            </a:r>
            <a:endParaRPr lang="en-US" dirty="0"/>
          </a:p>
        </p:txBody>
      </p:sp>
      <p:sp>
        <p:nvSpPr>
          <p:cNvPr id="6" name="Footer Placeholder 3"/>
          <p:cNvSpPr txBox="1">
            <a:spLocks/>
          </p:cNvSpPr>
          <p:nvPr userDrawn="1"/>
        </p:nvSpPr>
        <p:spPr>
          <a:xfrm>
            <a:off x="457200" y="6501384"/>
            <a:ext cx="3840480" cy="230832"/>
          </a:xfrm>
          <a:prstGeom prst="rect">
            <a:avLst/>
          </a:prstGeom>
        </p:spPr>
        <p:txBody>
          <a:bodyPr vert="horz" lIns="91440" tIns="45720" rIns="91440" bIns="45720" rtlCol="0" anchor="b"/>
          <a:lstStyle>
            <a:defPPr>
              <a:defRPr lang="en-US"/>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bg1"/>
                </a:solidFill>
                <a:effectLst/>
                <a:uLnTx/>
                <a:uFillTx/>
                <a:latin typeface="Arial"/>
                <a:ea typeface="+mn-ea"/>
                <a:cs typeface="+mn-cs"/>
              </a:rPr>
              <a:t>Copyright © 2015 Accenture. All rights reserved.</a:t>
            </a:r>
            <a:endParaRPr kumimoji="0" lang="en-US" sz="900" b="0" i="0" u="none" strike="noStrike" kern="1200" cap="none" spc="0" normalizeH="0" baseline="0" noProof="0" dirty="0">
              <a:ln>
                <a:noFill/>
              </a:ln>
              <a:solidFill>
                <a:schemeClr val="bg1"/>
              </a:solidFill>
              <a:effectLst/>
              <a:uLnTx/>
              <a:uFillTx/>
              <a:latin typeface="Arial"/>
              <a:ea typeface="+mn-ea"/>
              <a:cs typeface="+mn-cs"/>
            </a:endParaRPr>
          </a:p>
        </p:txBody>
      </p:sp>
      <p:sp>
        <p:nvSpPr>
          <p:cNvPr id="10" name="Slide Number Placeholder 4"/>
          <p:cNvSpPr txBox="1">
            <a:spLocks/>
          </p:cNvSpPr>
          <p:nvPr userDrawn="1"/>
        </p:nvSpPr>
        <p:spPr>
          <a:xfrm>
            <a:off x="4500563" y="6501384"/>
            <a:ext cx="4341579" cy="230832"/>
          </a:xfrm>
          <a:prstGeom prst="rect">
            <a:avLst/>
          </a:prstGeom>
        </p:spPr>
        <p:txBody>
          <a:bodyPr vert="horz" wrap="square" lIns="91440" tIns="45720" rIns="91440" bIns="45720" numCol="1" rtlCol="0" anchor="ctr" anchorCtr="0" compatLnSpc="1">
            <a:prstTxWarp prst="textNoShape">
              <a:avLst/>
            </a:prstTxWarp>
            <a:spAutoFit/>
          </a:bodyPr>
          <a:lstStyle>
            <a:defPPr>
              <a:defRPr lang="en-US"/>
            </a:defPPr>
            <a:lvl1pPr marL="0" algn="r" defTabSz="914400" rtl="0" eaLnBrk="1" latinLnBrk="0" hangingPunct="1">
              <a:defRPr sz="9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bg1"/>
                </a:solidFill>
                <a:effectLst/>
                <a:uLnTx/>
                <a:uFillTx/>
                <a:latin typeface="Arial"/>
                <a:ea typeface="+mn-ea"/>
                <a:cs typeface="+mn-cs"/>
              </a:rPr>
              <a:t>  </a:t>
            </a:r>
            <a:fld id="{90CBDC3A-D49F-4631-A8C7-55D59B33E5FA}" type="slidenum">
              <a:rPr kumimoji="0" lang="en-US" sz="900" b="0" i="0" u="none" strike="noStrike" kern="1200" cap="none" spc="0" normalizeH="0" baseline="0" noProof="0" smtClean="0">
                <a:ln>
                  <a:noFill/>
                </a:ln>
                <a:solidFill>
                  <a:schemeClr val="bg1"/>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Arial"/>
              <a:ea typeface="+mn-ea"/>
              <a:cs typeface="+mn-cs"/>
            </a:endParaRPr>
          </a:p>
        </p:txBody>
      </p:sp>
    </p:spTree>
    <p:extLst>
      <p:ext uri="{BB962C8B-B14F-4D97-AF65-F5344CB8AC3E}">
        <p14:creationId xmlns:p14="http://schemas.microsoft.com/office/powerpoint/2010/main" val="2053054890"/>
      </p:ext>
    </p:extLst>
  </p:cSld>
  <p:clrMapOvr>
    <a:masterClrMapping/>
  </p:clrMapOvr>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1_Section Header">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200" b="1">
              <a:solidFill>
                <a:prstClr val="white"/>
              </a:solidFill>
            </a:endParaRPr>
          </a:p>
        </p:txBody>
      </p:sp>
      <p:sp>
        <p:nvSpPr>
          <p:cNvPr id="2" name="Title 1"/>
          <p:cNvSpPr>
            <a:spLocks noGrp="1"/>
          </p:cNvSpPr>
          <p:nvPr>
            <p:ph type="title"/>
          </p:nvPr>
        </p:nvSpPr>
        <p:spPr>
          <a:xfrm>
            <a:off x="399950" y="444501"/>
            <a:ext cx="8395094" cy="5526088"/>
          </a:xfrm>
        </p:spPr>
        <p:txBody>
          <a:bodyPr anchor="b" anchorCtr="0"/>
          <a:lstStyle>
            <a:lvl1pPr algn="l">
              <a:lnSpc>
                <a:spcPct val="80000"/>
              </a:lnSpc>
              <a:defRPr sz="9400" b="0" cap="none" spc="-100" baseline="0">
                <a:solidFill>
                  <a:schemeClr val="bg1"/>
                </a:solidFill>
              </a:defRPr>
            </a:lvl1pPr>
          </a:lstStyle>
          <a:p>
            <a:r>
              <a:rPr lang="en-US" dirty="0" smtClean="0"/>
              <a:t>Click to edit Master title style</a:t>
            </a:r>
            <a:endParaRPr lang="en-US" dirty="0"/>
          </a:p>
        </p:txBody>
      </p:sp>
      <p:sp>
        <p:nvSpPr>
          <p:cNvPr id="6" name="Footer Placeholder 3"/>
          <p:cNvSpPr txBox="1">
            <a:spLocks/>
          </p:cNvSpPr>
          <p:nvPr userDrawn="1"/>
        </p:nvSpPr>
        <p:spPr>
          <a:xfrm>
            <a:off x="457200" y="6501384"/>
            <a:ext cx="3840480" cy="230832"/>
          </a:xfrm>
          <a:prstGeom prst="rect">
            <a:avLst/>
          </a:prstGeom>
        </p:spPr>
        <p:txBody>
          <a:bodyPr vert="horz" lIns="91440" tIns="45720" rIns="91440" bIns="45720" rtlCol="0" anchor="b"/>
          <a:lstStyle>
            <a:defPPr>
              <a:defRPr lang="en-US"/>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bg1"/>
                </a:solidFill>
                <a:effectLst/>
                <a:uLnTx/>
                <a:uFillTx/>
                <a:latin typeface="Arial"/>
                <a:ea typeface="+mn-ea"/>
                <a:cs typeface="+mn-cs"/>
              </a:rPr>
              <a:t>Copyright © 2015 Accenture. All rights reserved.</a:t>
            </a:r>
            <a:endParaRPr kumimoji="0" lang="en-US" sz="900" b="0" i="0" u="none" strike="noStrike" kern="1200" cap="none" spc="0" normalizeH="0" baseline="0" noProof="0" dirty="0">
              <a:ln>
                <a:noFill/>
              </a:ln>
              <a:solidFill>
                <a:schemeClr val="bg1"/>
              </a:solidFill>
              <a:effectLst/>
              <a:uLnTx/>
              <a:uFillTx/>
              <a:latin typeface="Arial"/>
              <a:ea typeface="+mn-ea"/>
              <a:cs typeface="+mn-cs"/>
            </a:endParaRPr>
          </a:p>
        </p:txBody>
      </p:sp>
      <p:sp>
        <p:nvSpPr>
          <p:cNvPr id="10" name="Slide Number Placeholder 4"/>
          <p:cNvSpPr txBox="1">
            <a:spLocks/>
          </p:cNvSpPr>
          <p:nvPr userDrawn="1"/>
        </p:nvSpPr>
        <p:spPr>
          <a:xfrm>
            <a:off x="4500563" y="6501384"/>
            <a:ext cx="4341579" cy="230832"/>
          </a:xfrm>
          <a:prstGeom prst="rect">
            <a:avLst/>
          </a:prstGeom>
        </p:spPr>
        <p:txBody>
          <a:bodyPr vert="horz" wrap="square" lIns="91440" tIns="45720" rIns="91440" bIns="45720" numCol="1" rtlCol="0" anchor="ctr" anchorCtr="0" compatLnSpc="1">
            <a:prstTxWarp prst="textNoShape">
              <a:avLst/>
            </a:prstTxWarp>
            <a:spAutoFit/>
          </a:bodyPr>
          <a:lstStyle>
            <a:defPPr>
              <a:defRPr lang="en-US"/>
            </a:defPPr>
            <a:lvl1pPr marL="0" algn="r" defTabSz="914400" rtl="0" eaLnBrk="1" latinLnBrk="0" hangingPunct="1">
              <a:defRPr sz="9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bg1"/>
                </a:solidFill>
                <a:effectLst/>
                <a:uLnTx/>
                <a:uFillTx/>
                <a:latin typeface="Arial"/>
                <a:ea typeface="+mn-ea"/>
                <a:cs typeface="+mn-cs"/>
              </a:rPr>
              <a:t>  </a:t>
            </a:r>
            <a:fld id="{90CBDC3A-D49F-4631-A8C7-55D59B33E5FA}" type="slidenum">
              <a:rPr kumimoji="0" lang="en-US" sz="900" b="0" i="0" u="none" strike="noStrike" kern="1200" cap="none" spc="0" normalizeH="0" baseline="0" noProof="0" smtClean="0">
                <a:ln>
                  <a:noFill/>
                </a:ln>
                <a:solidFill>
                  <a:schemeClr val="bg1"/>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Arial"/>
              <a:ea typeface="+mn-ea"/>
              <a:cs typeface="+mn-cs"/>
            </a:endParaRPr>
          </a:p>
        </p:txBody>
      </p:sp>
    </p:spTree>
    <p:extLst>
      <p:ext uri="{BB962C8B-B14F-4D97-AF65-F5344CB8AC3E}">
        <p14:creationId xmlns:p14="http://schemas.microsoft.com/office/powerpoint/2010/main" val="1255901706"/>
      </p:ext>
    </p:extLst>
  </p:cSld>
  <p:clrMapOvr>
    <a:masterClrMapping/>
  </p:clrMapOvr>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2_Section Header">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200" b="1">
              <a:solidFill>
                <a:prstClr val="white"/>
              </a:solidFill>
            </a:endParaRPr>
          </a:p>
        </p:txBody>
      </p:sp>
      <p:sp>
        <p:nvSpPr>
          <p:cNvPr id="2" name="Title 1"/>
          <p:cNvSpPr>
            <a:spLocks noGrp="1"/>
          </p:cNvSpPr>
          <p:nvPr>
            <p:ph type="title"/>
          </p:nvPr>
        </p:nvSpPr>
        <p:spPr>
          <a:xfrm>
            <a:off x="399950" y="444501"/>
            <a:ext cx="8395094" cy="5526088"/>
          </a:xfrm>
        </p:spPr>
        <p:txBody>
          <a:bodyPr anchor="b" anchorCtr="0"/>
          <a:lstStyle>
            <a:lvl1pPr algn="l">
              <a:lnSpc>
                <a:spcPct val="80000"/>
              </a:lnSpc>
              <a:defRPr sz="9400" b="0" cap="none" spc="-100" baseline="0">
                <a:solidFill>
                  <a:schemeClr val="bg1"/>
                </a:solidFill>
              </a:defRPr>
            </a:lvl1pPr>
          </a:lstStyle>
          <a:p>
            <a:r>
              <a:rPr lang="en-US" dirty="0" smtClean="0"/>
              <a:t>Click to edit Master title style</a:t>
            </a:r>
            <a:endParaRPr lang="en-US" dirty="0"/>
          </a:p>
        </p:txBody>
      </p:sp>
      <p:sp>
        <p:nvSpPr>
          <p:cNvPr id="6" name="Footer Placeholder 3"/>
          <p:cNvSpPr txBox="1">
            <a:spLocks/>
          </p:cNvSpPr>
          <p:nvPr userDrawn="1"/>
        </p:nvSpPr>
        <p:spPr>
          <a:xfrm>
            <a:off x="457200" y="6501384"/>
            <a:ext cx="3840480" cy="230832"/>
          </a:xfrm>
          <a:prstGeom prst="rect">
            <a:avLst/>
          </a:prstGeom>
        </p:spPr>
        <p:txBody>
          <a:bodyPr vert="horz" lIns="91440" tIns="45720" rIns="91440" bIns="45720" rtlCol="0" anchor="b"/>
          <a:lstStyle>
            <a:defPPr>
              <a:defRPr lang="en-US"/>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bg1"/>
                </a:solidFill>
                <a:effectLst/>
                <a:uLnTx/>
                <a:uFillTx/>
                <a:latin typeface="Arial"/>
                <a:ea typeface="+mn-ea"/>
                <a:cs typeface="+mn-cs"/>
              </a:rPr>
              <a:t>Copyright © 2015 Accenture. All rights reserved.</a:t>
            </a:r>
            <a:endParaRPr kumimoji="0" lang="en-US" sz="900" b="0" i="0" u="none" strike="noStrike" kern="1200" cap="none" spc="0" normalizeH="0" baseline="0" noProof="0" dirty="0">
              <a:ln>
                <a:noFill/>
              </a:ln>
              <a:solidFill>
                <a:schemeClr val="bg1"/>
              </a:solidFill>
              <a:effectLst/>
              <a:uLnTx/>
              <a:uFillTx/>
              <a:latin typeface="Arial"/>
              <a:ea typeface="+mn-ea"/>
              <a:cs typeface="+mn-cs"/>
            </a:endParaRPr>
          </a:p>
        </p:txBody>
      </p:sp>
      <p:sp>
        <p:nvSpPr>
          <p:cNvPr id="10" name="Slide Number Placeholder 4"/>
          <p:cNvSpPr txBox="1">
            <a:spLocks/>
          </p:cNvSpPr>
          <p:nvPr userDrawn="1"/>
        </p:nvSpPr>
        <p:spPr>
          <a:xfrm>
            <a:off x="4500563" y="6501384"/>
            <a:ext cx="4341579" cy="230832"/>
          </a:xfrm>
          <a:prstGeom prst="rect">
            <a:avLst/>
          </a:prstGeom>
        </p:spPr>
        <p:txBody>
          <a:bodyPr vert="horz" wrap="square" lIns="91440" tIns="45720" rIns="91440" bIns="45720" numCol="1" rtlCol="0" anchor="ctr" anchorCtr="0" compatLnSpc="1">
            <a:prstTxWarp prst="textNoShape">
              <a:avLst/>
            </a:prstTxWarp>
            <a:spAutoFit/>
          </a:bodyPr>
          <a:lstStyle>
            <a:defPPr>
              <a:defRPr lang="en-US"/>
            </a:defPPr>
            <a:lvl1pPr marL="0" algn="r" defTabSz="914400" rtl="0" eaLnBrk="1" latinLnBrk="0" hangingPunct="1">
              <a:defRPr sz="9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bg1"/>
                </a:solidFill>
                <a:effectLst/>
                <a:uLnTx/>
                <a:uFillTx/>
                <a:latin typeface="Arial"/>
                <a:ea typeface="+mn-ea"/>
                <a:cs typeface="+mn-cs"/>
              </a:rPr>
              <a:t>  </a:t>
            </a:r>
            <a:fld id="{90CBDC3A-D49F-4631-A8C7-55D59B33E5FA}" type="slidenum">
              <a:rPr kumimoji="0" lang="en-US" sz="900" b="0" i="0" u="none" strike="noStrike" kern="1200" cap="none" spc="0" normalizeH="0" baseline="0" noProof="0" smtClean="0">
                <a:ln>
                  <a:noFill/>
                </a:ln>
                <a:solidFill>
                  <a:schemeClr val="bg1"/>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Arial"/>
              <a:ea typeface="+mn-ea"/>
              <a:cs typeface="+mn-cs"/>
            </a:endParaRPr>
          </a:p>
        </p:txBody>
      </p:sp>
    </p:spTree>
    <p:extLst>
      <p:ext uri="{BB962C8B-B14F-4D97-AF65-F5344CB8AC3E}">
        <p14:creationId xmlns:p14="http://schemas.microsoft.com/office/powerpoint/2010/main" val="2884184693"/>
      </p:ext>
    </p:extLst>
  </p:cSld>
  <p:clrMapOvr>
    <a:masterClrMapping/>
  </p:clrMapOvr>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3_Section Header">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200" b="1">
              <a:solidFill>
                <a:prstClr val="white"/>
              </a:solidFill>
            </a:endParaRPr>
          </a:p>
        </p:txBody>
      </p:sp>
      <p:sp>
        <p:nvSpPr>
          <p:cNvPr id="2" name="Title 1"/>
          <p:cNvSpPr>
            <a:spLocks noGrp="1"/>
          </p:cNvSpPr>
          <p:nvPr>
            <p:ph type="title"/>
          </p:nvPr>
        </p:nvSpPr>
        <p:spPr>
          <a:xfrm>
            <a:off x="399950" y="444501"/>
            <a:ext cx="8395094" cy="5526088"/>
          </a:xfrm>
        </p:spPr>
        <p:txBody>
          <a:bodyPr anchor="b" anchorCtr="0"/>
          <a:lstStyle>
            <a:lvl1pPr algn="l">
              <a:lnSpc>
                <a:spcPct val="80000"/>
              </a:lnSpc>
              <a:defRPr sz="9400" b="0" cap="none" spc="-100" baseline="0">
                <a:solidFill>
                  <a:schemeClr val="bg1"/>
                </a:solidFill>
              </a:defRPr>
            </a:lvl1pPr>
          </a:lstStyle>
          <a:p>
            <a:r>
              <a:rPr lang="en-US" dirty="0" smtClean="0"/>
              <a:t>Click to edit Master title style</a:t>
            </a:r>
            <a:endParaRPr lang="en-US" dirty="0"/>
          </a:p>
        </p:txBody>
      </p:sp>
      <p:sp>
        <p:nvSpPr>
          <p:cNvPr id="6" name="Footer Placeholder 3"/>
          <p:cNvSpPr txBox="1">
            <a:spLocks/>
          </p:cNvSpPr>
          <p:nvPr userDrawn="1"/>
        </p:nvSpPr>
        <p:spPr>
          <a:xfrm>
            <a:off x="457200" y="6501384"/>
            <a:ext cx="3840480" cy="230832"/>
          </a:xfrm>
          <a:prstGeom prst="rect">
            <a:avLst/>
          </a:prstGeom>
        </p:spPr>
        <p:txBody>
          <a:bodyPr vert="horz" lIns="91440" tIns="45720" rIns="91440" bIns="45720" rtlCol="0" anchor="b"/>
          <a:lstStyle>
            <a:defPPr>
              <a:defRPr lang="en-US"/>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bg1"/>
                </a:solidFill>
                <a:effectLst/>
                <a:uLnTx/>
                <a:uFillTx/>
                <a:latin typeface="Arial"/>
                <a:ea typeface="+mn-ea"/>
                <a:cs typeface="+mn-cs"/>
              </a:rPr>
              <a:t>Copyright © 2015 Accenture. All rights reserved.</a:t>
            </a:r>
            <a:endParaRPr kumimoji="0" lang="en-US" sz="900" b="0" i="0" u="none" strike="noStrike" kern="1200" cap="none" spc="0" normalizeH="0" baseline="0" noProof="0" dirty="0">
              <a:ln>
                <a:noFill/>
              </a:ln>
              <a:solidFill>
                <a:schemeClr val="bg1"/>
              </a:solidFill>
              <a:effectLst/>
              <a:uLnTx/>
              <a:uFillTx/>
              <a:latin typeface="Arial"/>
              <a:ea typeface="+mn-ea"/>
              <a:cs typeface="+mn-cs"/>
            </a:endParaRPr>
          </a:p>
        </p:txBody>
      </p:sp>
      <p:sp>
        <p:nvSpPr>
          <p:cNvPr id="10" name="Slide Number Placeholder 4"/>
          <p:cNvSpPr txBox="1">
            <a:spLocks/>
          </p:cNvSpPr>
          <p:nvPr userDrawn="1"/>
        </p:nvSpPr>
        <p:spPr>
          <a:xfrm>
            <a:off x="4500563" y="6501384"/>
            <a:ext cx="4341579" cy="230832"/>
          </a:xfrm>
          <a:prstGeom prst="rect">
            <a:avLst/>
          </a:prstGeom>
        </p:spPr>
        <p:txBody>
          <a:bodyPr vert="horz" wrap="square" lIns="91440" tIns="45720" rIns="91440" bIns="45720" numCol="1" rtlCol="0" anchor="ctr" anchorCtr="0" compatLnSpc="1">
            <a:prstTxWarp prst="textNoShape">
              <a:avLst/>
            </a:prstTxWarp>
            <a:spAutoFit/>
          </a:bodyPr>
          <a:lstStyle>
            <a:defPPr>
              <a:defRPr lang="en-US"/>
            </a:defPPr>
            <a:lvl1pPr marL="0" algn="r" defTabSz="914400" rtl="0" eaLnBrk="1" latinLnBrk="0" hangingPunct="1">
              <a:defRPr sz="9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bg1"/>
                </a:solidFill>
                <a:effectLst/>
                <a:uLnTx/>
                <a:uFillTx/>
                <a:latin typeface="Arial"/>
                <a:ea typeface="+mn-ea"/>
                <a:cs typeface="+mn-cs"/>
              </a:rPr>
              <a:t>  </a:t>
            </a:r>
            <a:fld id="{90CBDC3A-D49F-4631-A8C7-55D59B33E5FA}" type="slidenum">
              <a:rPr kumimoji="0" lang="en-US" sz="900" b="0" i="0" u="none" strike="noStrike" kern="1200" cap="none" spc="0" normalizeH="0" baseline="0" noProof="0" smtClean="0">
                <a:ln>
                  <a:noFill/>
                </a:ln>
                <a:solidFill>
                  <a:schemeClr val="bg1"/>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Arial"/>
              <a:ea typeface="+mn-ea"/>
              <a:cs typeface="+mn-cs"/>
            </a:endParaRPr>
          </a:p>
        </p:txBody>
      </p:sp>
    </p:spTree>
    <p:extLst>
      <p:ext uri="{BB962C8B-B14F-4D97-AF65-F5344CB8AC3E}">
        <p14:creationId xmlns:p14="http://schemas.microsoft.com/office/powerpoint/2010/main" val="2180608494"/>
      </p:ext>
    </p:extLst>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4_Section Header">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0" y="0"/>
            <a:ext cx="9144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200" b="1">
              <a:solidFill>
                <a:prstClr val="white"/>
              </a:solidFill>
            </a:endParaRPr>
          </a:p>
        </p:txBody>
      </p:sp>
      <p:sp>
        <p:nvSpPr>
          <p:cNvPr id="2" name="Title 1"/>
          <p:cNvSpPr>
            <a:spLocks noGrp="1"/>
          </p:cNvSpPr>
          <p:nvPr>
            <p:ph type="title"/>
          </p:nvPr>
        </p:nvSpPr>
        <p:spPr>
          <a:xfrm>
            <a:off x="399950" y="444501"/>
            <a:ext cx="8395094" cy="5526088"/>
          </a:xfrm>
        </p:spPr>
        <p:txBody>
          <a:bodyPr anchor="b" anchorCtr="0"/>
          <a:lstStyle>
            <a:lvl1pPr algn="l">
              <a:lnSpc>
                <a:spcPct val="80000"/>
              </a:lnSpc>
              <a:defRPr sz="9400" b="0" cap="none" spc="-100" baseline="0">
                <a:solidFill>
                  <a:schemeClr val="bg1"/>
                </a:solidFill>
              </a:defRPr>
            </a:lvl1pPr>
          </a:lstStyle>
          <a:p>
            <a:r>
              <a:rPr lang="en-US" dirty="0" smtClean="0"/>
              <a:t>Click to edit Master title style</a:t>
            </a:r>
            <a:endParaRPr lang="en-US" dirty="0"/>
          </a:p>
        </p:txBody>
      </p:sp>
      <p:sp>
        <p:nvSpPr>
          <p:cNvPr id="6" name="Footer Placeholder 3"/>
          <p:cNvSpPr txBox="1">
            <a:spLocks/>
          </p:cNvSpPr>
          <p:nvPr userDrawn="1"/>
        </p:nvSpPr>
        <p:spPr>
          <a:xfrm>
            <a:off x="457200" y="6501384"/>
            <a:ext cx="3840480" cy="230832"/>
          </a:xfrm>
          <a:prstGeom prst="rect">
            <a:avLst/>
          </a:prstGeom>
        </p:spPr>
        <p:txBody>
          <a:bodyPr vert="horz" lIns="91440" tIns="45720" rIns="91440" bIns="45720" rtlCol="0" anchor="b"/>
          <a:lstStyle>
            <a:defPPr>
              <a:defRPr lang="en-US"/>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bg1"/>
                </a:solidFill>
                <a:effectLst/>
                <a:uLnTx/>
                <a:uFillTx/>
                <a:latin typeface="Arial"/>
                <a:ea typeface="+mn-ea"/>
                <a:cs typeface="+mn-cs"/>
              </a:rPr>
              <a:t>Copyright © 2015 Accenture. All rights reserved.</a:t>
            </a:r>
            <a:endParaRPr kumimoji="0" lang="en-US" sz="900" b="0" i="0" u="none" strike="noStrike" kern="1200" cap="none" spc="0" normalizeH="0" baseline="0" noProof="0" dirty="0">
              <a:ln>
                <a:noFill/>
              </a:ln>
              <a:solidFill>
                <a:schemeClr val="bg1"/>
              </a:solidFill>
              <a:effectLst/>
              <a:uLnTx/>
              <a:uFillTx/>
              <a:latin typeface="Arial"/>
              <a:ea typeface="+mn-ea"/>
              <a:cs typeface="+mn-cs"/>
            </a:endParaRPr>
          </a:p>
        </p:txBody>
      </p:sp>
      <p:sp>
        <p:nvSpPr>
          <p:cNvPr id="10" name="Slide Number Placeholder 4"/>
          <p:cNvSpPr txBox="1">
            <a:spLocks/>
          </p:cNvSpPr>
          <p:nvPr userDrawn="1"/>
        </p:nvSpPr>
        <p:spPr>
          <a:xfrm>
            <a:off x="4500563" y="6501384"/>
            <a:ext cx="4341579" cy="230832"/>
          </a:xfrm>
          <a:prstGeom prst="rect">
            <a:avLst/>
          </a:prstGeom>
        </p:spPr>
        <p:txBody>
          <a:bodyPr vert="horz" wrap="square" lIns="91440" tIns="45720" rIns="91440" bIns="45720" numCol="1" rtlCol="0" anchor="ctr" anchorCtr="0" compatLnSpc="1">
            <a:prstTxWarp prst="textNoShape">
              <a:avLst/>
            </a:prstTxWarp>
            <a:spAutoFit/>
          </a:bodyPr>
          <a:lstStyle>
            <a:defPPr>
              <a:defRPr lang="en-US"/>
            </a:defPPr>
            <a:lvl1pPr marL="0" algn="r" defTabSz="914400" rtl="0" eaLnBrk="1" latinLnBrk="0" hangingPunct="1">
              <a:defRPr sz="9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bg1"/>
                </a:solidFill>
                <a:effectLst/>
                <a:uLnTx/>
                <a:uFillTx/>
                <a:latin typeface="Arial"/>
                <a:ea typeface="+mn-ea"/>
                <a:cs typeface="+mn-cs"/>
              </a:rPr>
              <a:t>  </a:t>
            </a:r>
            <a:fld id="{90CBDC3A-D49F-4631-A8C7-55D59B33E5FA}" type="slidenum">
              <a:rPr kumimoji="0" lang="en-US" sz="900" b="0" i="0" u="none" strike="noStrike" kern="1200" cap="none" spc="0" normalizeH="0" baseline="0" noProof="0" smtClean="0">
                <a:ln>
                  <a:noFill/>
                </a:ln>
                <a:solidFill>
                  <a:schemeClr val="bg1"/>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Arial"/>
              <a:ea typeface="+mn-ea"/>
              <a:cs typeface="+mn-cs"/>
            </a:endParaRPr>
          </a:p>
        </p:txBody>
      </p:sp>
    </p:spTree>
    <p:extLst>
      <p:ext uri="{BB962C8B-B14F-4D97-AF65-F5344CB8AC3E}">
        <p14:creationId xmlns:p14="http://schemas.microsoft.com/office/powerpoint/2010/main" val="47714843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mtClean="0"/>
              <a:t>Click to edit Master title style</a:t>
            </a:r>
            <a:endParaRPr lang="en-US"/>
          </a:p>
        </p:txBody>
      </p:sp>
      <p:sp>
        <p:nvSpPr>
          <p:cNvPr id="4" name="Text Placeholder 3"/>
          <p:cNvSpPr>
            <a:spLocks noGrp="1"/>
          </p:cNvSpPr>
          <p:nvPr>
            <p:ph type="body" sz="quarter" idx="10"/>
          </p:nvPr>
        </p:nvSpPr>
        <p:spPr>
          <a:xfrm>
            <a:off x="422031" y="1508760"/>
            <a:ext cx="8305566" cy="4590288"/>
          </a:xfrm>
        </p:spPr>
        <p:txBody>
          <a:bodyPr lIns="0" tIns="0" rIns="0" bIns="0"/>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5" name="Footer Placeholder 3"/>
          <p:cNvSpPr>
            <a:spLocks noGrp="1"/>
          </p:cNvSpPr>
          <p:nvPr>
            <p:ph type="ftr" sz="quarter" idx="3"/>
            <p:custDataLst>
              <p:tags r:id="rId1"/>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a:t>
            </a:r>
            <a:r>
              <a:rPr lang="en-US" dirty="0" smtClean="0">
                <a:solidFill>
                  <a:srgbClr val="666666"/>
                </a:solidFill>
                <a:cs typeface="Arial" pitchFamily="34" charset="0"/>
              </a:rPr>
              <a:t>2015 </a:t>
            </a:r>
            <a:r>
              <a:rPr lang="en-US" dirty="0" smtClean="0">
                <a:solidFill>
                  <a:srgbClr val="666666"/>
                </a:solidFill>
                <a:cs typeface="Arial" pitchFamily="34" charset="0"/>
              </a:rPr>
              <a:t>Accenture. All rights reserved.</a:t>
            </a:r>
            <a:endParaRPr lang="en-US" dirty="0">
              <a:solidFill>
                <a:srgbClr val="666666"/>
              </a:solidFill>
            </a:endParaRPr>
          </a:p>
        </p:txBody>
      </p:sp>
      <p:sp>
        <p:nvSpPr>
          <p:cNvPr id="6" name="Slide Number Placeholder 4"/>
          <p:cNvSpPr>
            <a:spLocks noGrp="1"/>
          </p:cNvSpPr>
          <p:nvPr>
            <p:ph type="sldNum" sz="quarter" idx="4"/>
            <p:custDataLst>
              <p:tags r:id="rId2"/>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6067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Rectangle 207"/>
          <p:cNvSpPr>
            <a:spLocks noGrp="1" noChangeArrowheads="1"/>
          </p:cNvSpPr>
          <p:nvPr>
            <p:ph idx="1"/>
          </p:nvPr>
        </p:nvSpPr>
        <p:spPr bwMode="auto">
          <a:xfrm>
            <a:off x="322401" y="1160749"/>
            <a:ext cx="8560777" cy="5155939"/>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p:txBody>
      </p:sp>
      <p:sp>
        <p:nvSpPr>
          <p:cNvPr id="7" name="Rectangle 208"/>
          <p:cNvSpPr>
            <a:spLocks noGrp="1" noChangeArrowheads="1"/>
          </p:cNvSpPr>
          <p:nvPr>
            <p:ph type="title"/>
          </p:nvPr>
        </p:nvSpPr>
        <p:spPr bwMode="gray">
          <a:xfrm>
            <a:off x="322386" y="224644"/>
            <a:ext cx="8560789" cy="720080"/>
          </a:xfrm>
          <a:prstGeom prst="rect">
            <a:avLst/>
          </a:prstGeom>
          <a:noFill/>
          <a:ln w="9525">
            <a:noFill/>
            <a:miter lim="800000"/>
            <a:headEnd/>
            <a:tailEnd/>
          </a:ln>
        </p:spPr>
        <p:txBody>
          <a:bodyPr vert="horz" wrap="square" lIns="45720" tIns="45720" rIns="45720" bIns="45720" numCol="1" anchor="ctr" anchorCtr="0" compatLnSpc="1">
            <a:prstTxWarp prst="textNoShape">
              <a:avLst/>
            </a:prstTxWarp>
          </a:bodyPr>
          <a:lstStyle>
            <a:lvl1pPr>
              <a:defRPr>
                <a:latin typeface="Calibri" pitchFamily="34" charset="0"/>
              </a:defRPr>
            </a:lvl1pPr>
          </a:lstStyle>
          <a:p>
            <a:pPr lvl="0"/>
            <a:r>
              <a:rPr lang="zh-CN" altLang="en-US" dirty="0" smtClean="0"/>
              <a:t>单击此处编辑母版标题样式</a:t>
            </a:r>
            <a:endParaRPr lang="en-US" altLang="zh-CN" dirty="0" smtClean="0"/>
          </a:p>
        </p:txBody>
      </p:sp>
      <p:sp>
        <p:nvSpPr>
          <p:cNvPr id="8" name="Footer Placeholder 3"/>
          <p:cNvSpPr>
            <a:spLocks noGrp="1"/>
          </p:cNvSpPr>
          <p:nvPr>
            <p:ph type="ftr" sz="quarter" idx="3"/>
            <p:custDataLst>
              <p:tags r:id="rId1"/>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a:t>
            </a:r>
            <a:r>
              <a:rPr lang="en-US" dirty="0" smtClean="0">
                <a:solidFill>
                  <a:srgbClr val="666666"/>
                </a:solidFill>
                <a:cs typeface="Arial" pitchFamily="34" charset="0"/>
              </a:rPr>
              <a:t>2015 </a:t>
            </a:r>
            <a:r>
              <a:rPr lang="en-US" dirty="0" smtClean="0">
                <a:solidFill>
                  <a:srgbClr val="666666"/>
                </a:solidFill>
                <a:cs typeface="Arial" pitchFamily="34" charset="0"/>
              </a:rPr>
              <a:t>Accenture. All rights reserved.</a:t>
            </a:r>
            <a:endParaRPr lang="en-US" dirty="0">
              <a:solidFill>
                <a:srgbClr val="666666"/>
              </a:solidFill>
            </a:endParaRPr>
          </a:p>
        </p:txBody>
      </p:sp>
      <p:sp>
        <p:nvSpPr>
          <p:cNvPr id="9" name="Slide Number Placeholder 4"/>
          <p:cNvSpPr>
            <a:spLocks noGrp="1"/>
          </p:cNvSpPr>
          <p:nvPr>
            <p:ph type="sldNum" sz="quarter" idx="4"/>
            <p:custDataLst>
              <p:tags r:id="rId2"/>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1364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457213"/>
            <a:ext cx="7632700" cy="657617"/>
          </a:xfrm>
        </p:spPr>
        <p:txBody>
          <a:bodyPr/>
          <a:lstStyle/>
          <a:p>
            <a:endParaRPr lang="en-US" dirty="0"/>
          </a:p>
        </p:txBody>
      </p:sp>
      <p:sp>
        <p:nvSpPr>
          <p:cNvPr id="4" name="Content Placeholder 3"/>
          <p:cNvSpPr>
            <a:spLocks noGrp="1"/>
          </p:cNvSpPr>
          <p:nvPr>
            <p:ph sz="quarter" idx="10"/>
          </p:nvPr>
        </p:nvSpPr>
        <p:spPr>
          <a:xfrm>
            <a:off x="755651" y="1453020"/>
            <a:ext cx="7624262" cy="4622344"/>
          </a:xfrm>
        </p:spPr>
        <p:txBody>
          <a:bodyPr/>
          <a:lstStyle/>
          <a:p>
            <a:pPr lvl="0"/>
            <a:endParaRPr lang="en-US" dirty="0"/>
          </a:p>
        </p:txBody>
      </p:sp>
      <p:sp>
        <p:nvSpPr>
          <p:cNvPr id="5" name="Footer Placeholder 3"/>
          <p:cNvSpPr>
            <a:spLocks noGrp="1"/>
          </p:cNvSpPr>
          <p:nvPr>
            <p:ph type="ftr" sz="quarter" idx="3"/>
            <p:custDataLst>
              <p:tags r:id="rId1"/>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a:t>
            </a:r>
            <a:r>
              <a:rPr lang="en-US" dirty="0" smtClean="0">
                <a:solidFill>
                  <a:srgbClr val="666666"/>
                </a:solidFill>
                <a:cs typeface="Arial" pitchFamily="34" charset="0"/>
              </a:rPr>
              <a:t>2015 </a:t>
            </a:r>
            <a:r>
              <a:rPr lang="en-US" dirty="0" smtClean="0">
                <a:solidFill>
                  <a:srgbClr val="666666"/>
                </a:solidFill>
                <a:cs typeface="Arial" pitchFamily="34" charset="0"/>
              </a:rPr>
              <a:t>Accenture. All rights reserved.</a:t>
            </a:r>
            <a:endParaRPr lang="en-US" dirty="0">
              <a:solidFill>
                <a:srgbClr val="666666"/>
              </a:solidFill>
            </a:endParaRPr>
          </a:p>
        </p:txBody>
      </p:sp>
      <p:sp>
        <p:nvSpPr>
          <p:cNvPr id="6" name="Slide Number Placeholder 4"/>
          <p:cNvSpPr>
            <a:spLocks noGrp="1"/>
          </p:cNvSpPr>
          <p:nvPr>
            <p:ph type="sldNum" sz="quarter" idx="4"/>
            <p:custDataLst>
              <p:tags r:id="rId2"/>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87967984"/>
      </p:ext>
    </p:extLst>
  </p:cSld>
  <p:clrMapOvr>
    <a:masterClrMapping/>
  </p:clrMapOvr>
  <p:transition advClick="0" advTm="8000">
    <p:fade thruBlk="1"/>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Only slid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31800" y="171544"/>
            <a:ext cx="8243888" cy="868362"/>
          </a:xfrm>
        </p:spPr>
        <p:txBody>
          <a:bodyPr>
            <a:noAutofit/>
          </a:bodyPr>
          <a:lstStyle>
            <a:lvl1pPr>
              <a:defRPr sz="2400"/>
            </a:lvl1pPr>
          </a:lstStyle>
          <a:p>
            <a:r>
              <a:rPr lang="en-US" dirty="0" smtClean="0"/>
              <a:t>Slide title: can span two lines of the slide </a:t>
            </a:r>
            <a:br>
              <a:rPr lang="en-US" dirty="0" smtClean="0"/>
            </a:br>
            <a:r>
              <a:rPr lang="en-US" dirty="0" smtClean="0"/>
              <a:t>and uses this font color (24pt) </a:t>
            </a:r>
            <a:endParaRPr lang="en-GB" dirty="0"/>
          </a:p>
        </p:txBody>
      </p:sp>
      <p:sp>
        <p:nvSpPr>
          <p:cNvPr id="3" name="Footer Placeholder 3"/>
          <p:cNvSpPr>
            <a:spLocks noGrp="1"/>
          </p:cNvSpPr>
          <p:nvPr>
            <p:ph type="ftr" sz="quarter" idx="3"/>
            <p:custDataLst>
              <p:tags r:id="rId1"/>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a:t>
            </a:r>
            <a:r>
              <a:rPr lang="en-US" dirty="0" smtClean="0">
                <a:solidFill>
                  <a:srgbClr val="666666"/>
                </a:solidFill>
                <a:cs typeface="Arial" pitchFamily="34" charset="0"/>
              </a:rPr>
              <a:t>2015 </a:t>
            </a:r>
            <a:r>
              <a:rPr lang="en-US" dirty="0" smtClean="0">
                <a:solidFill>
                  <a:srgbClr val="666666"/>
                </a:solidFill>
                <a:cs typeface="Arial" pitchFamily="34" charset="0"/>
              </a:rPr>
              <a:t>Accenture. All rights reserved.</a:t>
            </a:r>
            <a:endParaRPr lang="en-US" dirty="0">
              <a:solidFill>
                <a:srgbClr val="666666"/>
              </a:solidFill>
            </a:endParaRPr>
          </a:p>
        </p:txBody>
      </p:sp>
      <p:sp>
        <p:nvSpPr>
          <p:cNvPr id="5" name="Slide Number Placeholder 4"/>
          <p:cNvSpPr>
            <a:spLocks noGrp="1"/>
          </p:cNvSpPr>
          <p:nvPr>
            <p:ph type="sldNum" sz="quarter" idx="4"/>
            <p:custDataLst>
              <p:tags r:id="rId2"/>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54443344"/>
      </p:ext>
    </p:extLst>
  </p:cSld>
  <p:clrMapOvr>
    <a:masterClrMapping/>
  </p:clrMapOvr>
  <p:timing>
    <p:tnLst>
      <p:par>
        <p:cTn id="1" dur="indefinite" restart="never" nodeType="tmRoot"/>
      </p:par>
    </p:tnLst>
  </p:timing>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Inhaltsplatzhalter 2"/>
          <p:cNvSpPr>
            <a:spLocks noGrp="1"/>
          </p:cNvSpPr>
          <p:nvPr>
            <p:ph idx="1"/>
          </p:nvPr>
        </p:nvSpPr>
        <p:spPr bwMode="auto">
          <a:xfrm>
            <a:off x="468325" y="1162052"/>
            <a:ext cx="8207375" cy="5219698"/>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noProof="0" dirty="0" smtClean="0"/>
            </a:lvl1pPr>
            <a:lvl2pPr marL="539750" indent="-268288">
              <a:defRPr lang="en-US" noProof="0" dirty="0" smtClean="0"/>
            </a:lvl2pPr>
            <a:lvl3pPr marL="719138" indent="-179388">
              <a:defRPr lang="en-US" noProof="0" dirty="0" smtClean="0"/>
            </a:lvl3pPr>
            <a:lvl4pPr marL="898525" indent="-179388">
              <a:defRPr lang="en-US" noProof="0" dirty="0" smtClean="0"/>
            </a:lvl4pPr>
            <a:lvl5pPr marL="1079500" indent="-179388">
              <a:defRPr lang="en-US"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3" name="Titel 2"/>
          <p:cNvSpPr>
            <a:spLocks noGrp="1"/>
          </p:cNvSpPr>
          <p:nvPr>
            <p:ph type="title"/>
          </p:nvPr>
        </p:nvSpPr>
        <p:spPr bwMode="auto"/>
        <p:txBody>
          <a:bodyPr/>
          <a:lstStyle/>
          <a:p>
            <a:r>
              <a:rPr lang="de-DE" smtClean="0"/>
              <a:t>Titelmasterformat durch Klicken bearbeiten</a:t>
            </a:r>
            <a:endParaRPr lang="de-DE"/>
          </a:p>
        </p:txBody>
      </p:sp>
      <p:sp>
        <p:nvSpPr>
          <p:cNvPr id="4" name="Rectangle 78"/>
          <p:cNvSpPr>
            <a:spLocks noGrp="1" noChangeArrowheads="1"/>
          </p:cNvSpPr>
          <p:nvPr>
            <p:ph type="sldNum" sz="quarter" idx="4"/>
          </p:nvPr>
        </p:nvSpPr>
        <p:spPr bwMode="auto">
          <a:xfrm>
            <a:off x="6297788" y="6426201"/>
            <a:ext cx="650665" cy="234758"/>
          </a:xfrm>
          <a:prstGeom prst="rect">
            <a:avLst/>
          </a:prstGeom>
          <a:noFill/>
          <a:ln w="9525" algn="ctr">
            <a:noFill/>
            <a:miter lim="800000"/>
            <a:headEnd/>
            <a:tailEnd/>
          </a:ln>
          <a:effectLst/>
        </p:spPr>
        <p:txBody>
          <a:bodyPr vert="horz" wrap="none" lIns="80092" tIns="40044" rIns="80092" bIns="40044" numCol="1" anchor="t" anchorCtr="0" compatLnSpc="1">
            <a:prstTxWarp prst="textNoShape">
              <a:avLst/>
            </a:prstTxWarp>
            <a:spAutoFit/>
          </a:bodyPr>
          <a:lstStyle>
            <a:lvl1pPr algn="ctr" eaLnBrk="0" hangingPunct="0">
              <a:defRPr sz="1000">
                <a:latin typeface="FrutigerNext LT Bold" pitchFamily="1" charset="0"/>
                <a:ea typeface="MS PGothic" pitchFamily="34" charset="-128"/>
              </a:defRPr>
            </a:lvl1pPr>
          </a:lstStyle>
          <a:p>
            <a:pPr>
              <a:defRPr/>
            </a:pPr>
            <a:r>
              <a:rPr lang="en-US" altLang="zh-CN" dirty="0">
                <a:solidFill>
                  <a:srgbClr val="000000"/>
                </a:solidFill>
              </a:rPr>
              <a:t>Page </a:t>
            </a:r>
            <a:fld id="{8E52A4C0-65B8-43D8-8BC0-A649E8FFD72D}" type="slidenum">
              <a:rPr lang="en-US" altLang="zh-CN">
                <a:solidFill>
                  <a:srgbClr val="000000"/>
                </a:solidFill>
              </a:rPr>
              <a:pPr>
                <a:defRPr/>
              </a:pPr>
              <a:t>‹#›</a:t>
            </a:fld>
            <a:endParaRPr lang="en-US" altLang="zh-CN" dirty="0">
              <a:solidFill>
                <a:srgbClr val="000000"/>
              </a:solidFill>
            </a:endParaRPr>
          </a:p>
        </p:txBody>
      </p:sp>
      <p:sp>
        <p:nvSpPr>
          <p:cNvPr id="5" name="Footer Placeholder 3"/>
          <p:cNvSpPr>
            <a:spLocks noGrp="1"/>
          </p:cNvSpPr>
          <p:nvPr>
            <p:ph type="ftr" sz="quarter" idx="3"/>
            <p:custDataLst>
              <p:tags r:id="rId1"/>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a:t>
            </a:r>
            <a:r>
              <a:rPr lang="en-US" dirty="0" smtClean="0">
                <a:solidFill>
                  <a:srgbClr val="666666"/>
                </a:solidFill>
                <a:cs typeface="Arial" pitchFamily="34" charset="0"/>
              </a:rPr>
              <a:t>2015 </a:t>
            </a:r>
            <a:r>
              <a:rPr lang="en-US" dirty="0" smtClean="0">
                <a:solidFill>
                  <a:srgbClr val="666666"/>
                </a:solidFill>
                <a:cs typeface="Arial" pitchFamily="34" charset="0"/>
              </a:rPr>
              <a:t>Accenture. All rights reserved.</a:t>
            </a:r>
            <a:endParaRPr lang="en-US" dirty="0">
              <a:solidFill>
                <a:srgbClr val="666666"/>
              </a:solidFill>
            </a:endParaRPr>
          </a:p>
        </p:txBody>
      </p:sp>
      <p:sp>
        <p:nvSpPr>
          <p:cNvPr id="6" name="Slide Number Placeholder 4"/>
          <p:cNvSpPr txBox="1">
            <a:spLocks/>
          </p:cNvSpPr>
          <p:nvPr userDrawn="1">
            <p:custDataLst>
              <p:tags r:id="rId2"/>
            </p:custDataLst>
          </p:nvPr>
        </p:nvSpPr>
        <p:spPr>
          <a:xfrm>
            <a:off x="6664324" y="6429172"/>
            <a:ext cx="2133600" cy="329184"/>
          </a:xfrm>
          <a:prstGeom prst="rect">
            <a:avLst/>
          </a:prstGeom>
        </p:spPr>
        <p:txBody>
          <a:bodyPr vert="horz" lIns="91440" tIns="45720" rIns="91440" bIns="45720" rtlCol="0" anchor="b"/>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29314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and Two Columns Content">
    <p:spTree>
      <p:nvGrpSpPr>
        <p:cNvPr id="1" name=""/>
        <p:cNvGrpSpPr/>
        <p:nvPr/>
      </p:nvGrpSpPr>
      <p:grpSpPr>
        <a:xfrm>
          <a:off x="0" y="0"/>
          <a:ext cx="0" cy="0"/>
          <a:chOff x="0" y="0"/>
          <a:chExt cx="0" cy="0"/>
        </a:xfrm>
      </p:grpSpPr>
      <p:graphicFrame>
        <p:nvGraphicFramePr>
          <p:cNvPr id="10" name="Objekt 9"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6667" name="think-cell Slide" r:id="rId8" imgW="0" imgH="0" progId="">
                  <p:embed/>
                </p:oleObj>
              </mc:Choice>
              <mc:Fallback>
                <p:oleObj name="think-cell Slide" r:id="rId8"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platzhalter 6"/>
          <p:cNvSpPr>
            <a:spLocks noGrp="1"/>
          </p:cNvSpPr>
          <p:nvPr>
            <p:ph type="body" sz="quarter" idx="13"/>
            <p:custDataLst>
              <p:tags r:id="rId3"/>
            </p:custDataLst>
          </p:nvPr>
        </p:nvSpPr>
        <p:spPr bwMode="auto">
          <a:xfrm>
            <a:off x="468313" y="1162051"/>
            <a:ext cx="3923686" cy="847718"/>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FontTx/>
              <a:buNone/>
              <a:defRPr lang="en-US" sz="2400" b="1" dirty="0">
                <a:solidFill>
                  <a:schemeClr val="accent2"/>
                </a:solidFill>
                <a:latin typeface="+mn-lt"/>
                <a:ea typeface="+mn-ea"/>
                <a:cs typeface="+mn-cs"/>
              </a:defRPr>
            </a:lvl1pPr>
            <a:lvl2pPr marL="0" indent="0">
              <a:defRPr b="1">
                <a:solidFill>
                  <a:schemeClr val="accent3"/>
                </a:solidFill>
              </a:defRPr>
            </a:lvl2pPr>
            <a:lvl3pPr>
              <a:defRPr b="1">
                <a:solidFill>
                  <a:schemeClr val="accent3"/>
                </a:solidFill>
              </a:defRPr>
            </a:lvl3pPr>
          </a:lstStyle>
          <a:p>
            <a:pPr marL="0" lvl="0" indent="0" algn="l" rtl="0" eaLnBrk="1" fontAlgn="base" hangingPunct="1">
              <a:spcBef>
                <a:spcPts val="800"/>
              </a:spcBef>
              <a:spcAft>
                <a:spcPct val="0"/>
              </a:spcAft>
              <a:buClr>
                <a:schemeClr val="tx1"/>
              </a:buClr>
              <a:buFontTx/>
              <a:buNone/>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8" name="Textplatzhalter 6"/>
          <p:cNvSpPr>
            <a:spLocks noGrp="1"/>
          </p:cNvSpPr>
          <p:nvPr>
            <p:ph type="body" sz="quarter" idx="14"/>
            <p:custDataLst>
              <p:tags r:id="rId4"/>
            </p:custDataLst>
          </p:nvPr>
        </p:nvSpPr>
        <p:spPr bwMode="auto">
          <a:xfrm>
            <a:off x="4752011" y="1162051"/>
            <a:ext cx="3919757" cy="847718"/>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FontTx/>
              <a:buNone/>
              <a:defRPr lang="en-US" sz="2400" b="1" dirty="0">
                <a:solidFill>
                  <a:schemeClr val="accent2"/>
                </a:solidFill>
                <a:latin typeface="+mn-lt"/>
                <a:ea typeface="+mn-ea"/>
                <a:cs typeface="+mn-cs"/>
              </a:defRPr>
            </a:lvl1pPr>
            <a:lvl2pPr marL="0" indent="0">
              <a:defRPr b="1">
                <a:solidFill>
                  <a:schemeClr val="accent3"/>
                </a:solidFill>
              </a:defRPr>
            </a:lvl2pPr>
            <a:lvl3pPr>
              <a:defRPr b="1">
                <a:solidFill>
                  <a:schemeClr val="accent3"/>
                </a:solidFill>
              </a:defRPr>
            </a:lvl3pPr>
          </a:lstStyle>
          <a:p>
            <a:pPr marL="0" lvl="0" indent="0" algn="l" rtl="0" eaLnBrk="1" fontAlgn="base" hangingPunct="1">
              <a:spcBef>
                <a:spcPts val="800"/>
              </a:spcBef>
              <a:spcAft>
                <a:spcPct val="0"/>
              </a:spcAft>
              <a:buClr>
                <a:schemeClr val="tx1"/>
              </a:buClr>
              <a:buFontTx/>
              <a:buNone/>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14" name="Textplatzhalter 2"/>
          <p:cNvSpPr>
            <a:spLocks noGrp="1"/>
          </p:cNvSpPr>
          <p:nvPr>
            <p:ph idx="17"/>
          </p:nvPr>
        </p:nvSpPr>
        <p:spPr bwMode="auto">
          <a:xfrm>
            <a:off x="468313" y="1628781"/>
            <a:ext cx="3923686"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sz="2000" noProof="0" dirty="0" smtClean="0"/>
            </a:lvl1pPr>
            <a:lvl2pPr marL="539750" indent="-268288">
              <a:defRPr lang="en-US" sz="1800" noProof="0" dirty="0" smtClean="0"/>
            </a:lvl2pPr>
            <a:lvl3pPr marL="719138" indent="-179388">
              <a:defRPr lang="en-US" sz="1600" noProof="0" dirty="0" smtClean="0"/>
            </a:lvl3pPr>
            <a:lvl4pPr marL="895350" indent="-176213">
              <a:defRPr lang="en-US" sz="1400" noProof="0" dirty="0" smtClean="0"/>
            </a:lvl4pPr>
            <a:lvl5pPr marL="1076325" indent="-176213">
              <a:defRPr lang="en-US" sz="1200"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15" name="Textplatzhalter 2"/>
          <p:cNvSpPr>
            <a:spLocks noGrp="1"/>
          </p:cNvSpPr>
          <p:nvPr>
            <p:ph idx="20"/>
          </p:nvPr>
        </p:nvSpPr>
        <p:spPr bwMode="auto">
          <a:xfrm>
            <a:off x="4752011" y="1628781"/>
            <a:ext cx="3919757"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sz="2000" noProof="0" dirty="0" smtClean="0"/>
            </a:lvl1pPr>
            <a:lvl2pPr marL="539750" indent="-273050">
              <a:defRPr lang="en-US" sz="1800" noProof="0" dirty="0" smtClean="0"/>
            </a:lvl2pPr>
            <a:lvl3pPr marL="719138" indent="-179388">
              <a:defRPr lang="en-US" sz="1600" noProof="0" dirty="0" smtClean="0"/>
            </a:lvl3pPr>
            <a:lvl4pPr marL="898525" indent="-179388">
              <a:defRPr lang="en-US" sz="1400" noProof="0" dirty="0" smtClean="0"/>
            </a:lvl4pPr>
            <a:lvl5pPr marL="1079500" indent="-179388">
              <a:defRPr lang="en-US" sz="1200"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2" name="Titel 1"/>
          <p:cNvSpPr>
            <a:spLocks noGrp="1"/>
          </p:cNvSpPr>
          <p:nvPr>
            <p:ph type="title"/>
          </p:nvPr>
        </p:nvSpPr>
        <p:spPr bwMode="auto"/>
        <p:txBody>
          <a:bodyPr/>
          <a:lstStyle/>
          <a:p>
            <a:r>
              <a:rPr lang="de-DE" smtClean="0"/>
              <a:t>Titelmasterformat durch Klicken bearbeiten</a:t>
            </a:r>
            <a:endParaRPr lang="de-DE"/>
          </a:p>
        </p:txBody>
      </p:sp>
      <p:sp>
        <p:nvSpPr>
          <p:cNvPr id="9" name="Rectangle 78"/>
          <p:cNvSpPr>
            <a:spLocks noGrp="1" noChangeArrowheads="1"/>
          </p:cNvSpPr>
          <p:nvPr>
            <p:ph type="sldNum" sz="quarter" idx="4"/>
          </p:nvPr>
        </p:nvSpPr>
        <p:spPr bwMode="auto">
          <a:xfrm>
            <a:off x="6297788" y="6426201"/>
            <a:ext cx="650665" cy="234758"/>
          </a:xfrm>
          <a:prstGeom prst="rect">
            <a:avLst/>
          </a:prstGeom>
          <a:noFill/>
          <a:ln w="9525" algn="ctr">
            <a:noFill/>
            <a:miter lim="800000"/>
            <a:headEnd/>
            <a:tailEnd/>
          </a:ln>
          <a:effectLst/>
        </p:spPr>
        <p:txBody>
          <a:bodyPr vert="horz" wrap="none" lIns="80092" tIns="40044" rIns="80092" bIns="40044" numCol="1" anchor="t" anchorCtr="0" compatLnSpc="1">
            <a:prstTxWarp prst="textNoShape">
              <a:avLst/>
            </a:prstTxWarp>
            <a:spAutoFit/>
          </a:bodyPr>
          <a:lstStyle>
            <a:lvl1pPr algn="ctr" eaLnBrk="0" hangingPunct="0">
              <a:defRPr sz="1000">
                <a:latin typeface="FrutigerNext LT Bold" pitchFamily="1" charset="0"/>
                <a:ea typeface="MS PGothic" pitchFamily="34" charset="-128"/>
              </a:defRPr>
            </a:lvl1pPr>
          </a:lstStyle>
          <a:p>
            <a:pPr>
              <a:defRPr/>
            </a:pPr>
            <a:r>
              <a:rPr lang="en-US" altLang="zh-CN" dirty="0">
                <a:solidFill>
                  <a:srgbClr val="000000"/>
                </a:solidFill>
              </a:rPr>
              <a:t>Page </a:t>
            </a:r>
            <a:fld id="{8E52A4C0-65B8-43D8-8BC0-A649E8FFD72D}" type="slidenum">
              <a:rPr lang="en-US" altLang="zh-CN">
                <a:solidFill>
                  <a:srgbClr val="000000"/>
                </a:solidFill>
              </a:rPr>
              <a:pPr>
                <a:defRPr/>
              </a:pPr>
              <a:t>‹#›</a:t>
            </a:fld>
            <a:endParaRPr lang="en-US" altLang="zh-CN" dirty="0">
              <a:solidFill>
                <a:srgbClr val="000000"/>
              </a:solidFill>
            </a:endParaRPr>
          </a:p>
        </p:txBody>
      </p:sp>
      <p:sp>
        <p:nvSpPr>
          <p:cNvPr id="11" name="Footer Placeholder 3"/>
          <p:cNvSpPr>
            <a:spLocks noGrp="1"/>
          </p:cNvSpPr>
          <p:nvPr>
            <p:ph type="ftr" sz="quarter" idx="3"/>
            <p:custDataLst>
              <p:tags r:id="rId5"/>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a:t>
            </a:r>
            <a:r>
              <a:rPr lang="en-US" dirty="0" smtClean="0">
                <a:solidFill>
                  <a:srgbClr val="666666"/>
                </a:solidFill>
                <a:cs typeface="Arial" pitchFamily="34" charset="0"/>
              </a:rPr>
              <a:t>2015 </a:t>
            </a:r>
            <a:r>
              <a:rPr lang="en-US" dirty="0" smtClean="0">
                <a:solidFill>
                  <a:srgbClr val="666666"/>
                </a:solidFill>
                <a:cs typeface="Arial" pitchFamily="34" charset="0"/>
              </a:rPr>
              <a:t>Accenture. All rights reserved.</a:t>
            </a:r>
            <a:endParaRPr lang="en-US" dirty="0">
              <a:solidFill>
                <a:srgbClr val="666666"/>
              </a:solidFill>
            </a:endParaRPr>
          </a:p>
        </p:txBody>
      </p:sp>
      <p:sp>
        <p:nvSpPr>
          <p:cNvPr id="12" name="Slide Number Placeholder 4"/>
          <p:cNvSpPr txBox="1">
            <a:spLocks/>
          </p:cNvSpPr>
          <p:nvPr userDrawn="1">
            <p:custDataLst>
              <p:tags r:id="rId6"/>
            </p:custDataLst>
          </p:nvPr>
        </p:nvSpPr>
        <p:spPr>
          <a:xfrm>
            <a:off x="6664324" y="6429172"/>
            <a:ext cx="2133600" cy="329184"/>
          </a:xfrm>
          <a:prstGeom prst="rect">
            <a:avLst/>
          </a:prstGeom>
        </p:spPr>
        <p:txBody>
          <a:bodyPr vert="horz" lIns="91440" tIns="45720" rIns="91440" bIns="45720" rtlCol="0" anchor="b"/>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0727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wo Columns Content">
    <p:spTree>
      <p:nvGrpSpPr>
        <p:cNvPr id="1" name=""/>
        <p:cNvGrpSpPr/>
        <p:nvPr/>
      </p:nvGrpSpPr>
      <p:grpSpPr>
        <a:xfrm>
          <a:off x="0" y="0"/>
          <a:ext cx="0" cy="0"/>
          <a:chOff x="0" y="0"/>
          <a:chExt cx="0" cy="0"/>
        </a:xfrm>
      </p:grpSpPr>
      <p:sp>
        <p:nvSpPr>
          <p:cNvPr id="10" name="Textplatzhalter 2"/>
          <p:cNvSpPr>
            <a:spLocks noGrp="1"/>
          </p:cNvSpPr>
          <p:nvPr>
            <p:ph idx="13"/>
          </p:nvPr>
        </p:nvSpPr>
        <p:spPr bwMode="auto">
          <a:xfrm>
            <a:off x="468313" y="1162052"/>
            <a:ext cx="3923686" cy="5219698"/>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a:lvl5pPr>
          </a:lstStyle>
          <a:p>
            <a:pPr marL="268288" lvl="0" indent="-268288">
              <a:buClr>
                <a:srgbClr val="000000"/>
              </a:buClr>
              <a:buSzPct val="100000"/>
              <a:buFont typeface="Arial"/>
            </a:pPr>
            <a:endParaRPr lang="en-US" noProof="0" dirty="0"/>
          </a:p>
        </p:txBody>
      </p:sp>
      <p:sp>
        <p:nvSpPr>
          <p:cNvPr id="13" name="Textplatzhalter 2"/>
          <p:cNvSpPr>
            <a:spLocks noGrp="1"/>
          </p:cNvSpPr>
          <p:nvPr>
            <p:ph idx="20"/>
          </p:nvPr>
        </p:nvSpPr>
        <p:spPr bwMode="auto">
          <a:xfrm>
            <a:off x="4752013" y="1162052"/>
            <a:ext cx="3923687" cy="5212304"/>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2" name="Titel 1"/>
          <p:cNvSpPr>
            <a:spLocks noGrp="1"/>
          </p:cNvSpPr>
          <p:nvPr>
            <p:ph type="title"/>
          </p:nvPr>
        </p:nvSpPr>
        <p:spPr bwMode="auto"/>
        <p:txBody>
          <a:bodyPr/>
          <a:lstStyle/>
          <a:p>
            <a:endParaRPr lang="de-DE" dirty="0"/>
          </a:p>
        </p:txBody>
      </p:sp>
      <p:sp>
        <p:nvSpPr>
          <p:cNvPr id="5" name="Rectangle 78"/>
          <p:cNvSpPr>
            <a:spLocks noGrp="1" noChangeArrowheads="1"/>
          </p:cNvSpPr>
          <p:nvPr>
            <p:ph type="sldNum" sz="quarter" idx="4"/>
          </p:nvPr>
        </p:nvSpPr>
        <p:spPr bwMode="auto">
          <a:xfrm>
            <a:off x="6297788" y="6426201"/>
            <a:ext cx="650665" cy="234758"/>
          </a:xfrm>
          <a:prstGeom prst="rect">
            <a:avLst/>
          </a:prstGeom>
          <a:noFill/>
          <a:ln w="9525" algn="ctr">
            <a:noFill/>
            <a:miter lim="800000"/>
            <a:headEnd/>
            <a:tailEnd/>
          </a:ln>
          <a:effectLst/>
        </p:spPr>
        <p:txBody>
          <a:bodyPr vert="horz" wrap="none" lIns="80092" tIns="40044" rIns="80092" bIns="40044" numCol="1" anchor="t" anchorCtr="0" compatLnSpc="1">
            <a:prstTxWarp prst="textNoShape">
              <a:avLst/>
            </a:prstTxWarp>
            <a:spAutoFit/>
          </a:bodyPr>
          <a:lstStyle>
            <a:lvl1pPr algn="ctr" eaLnBrk="0" hangingPunct="0">
              <a:defRPr sz="1000">
                <a:latin typeface="FrutigerNext LT Bold" pitchFamily="1" charset="0"/>
                <a:ea typeface="MS PGothic" pitchFamily="34" charset="-128"/>
              </a:defRPr>
            </a:lvl1pPr>
          </a:lstStyle>
          <a:p>
            <a:pPr>
              <a:defRPr/>
            </a:pPr>
            <a:r>
              <a:rPr lang="en-US" altLang="zh-CN" dirty="0">
                <a:solidFill>
                  <a:srgbClr val="000000"/>
                </a:solidFill>
              </a:rPr>
              <a:t>Page </a:t>
            </a:r>
            <a:fld id="{8E52A4C0-65B8-43D8-8BC0-A649E8FFD72D}" type="slidenum">
              <a:rPr lang="en-US" altLang="zh-CN">
                <a:solidFill>
                  <a:srgbClr val="000000"/>
                </a:solidFill>
              </a:rPr>
              <a:pPr>
                <a:defRPr/>
              </a:pPr>
              <a:t>‹#›</a:t>
            </a:fld>
            <a:endParaRPr lang="en-US" altLang="zh-CN" dirty="0">
              <a:solidFill>
                <a:srgbClr val="000000"/>
              </a:solidFill>
            </a:endParaRPr>
          </a:p>
        </p:txBody>
      </p:sp>
      <p:sp>
        <p:nvSpPr>
          <p:cNvPr id="6" name="Footer Placeholder 3"/>
          <p:cNvSpPr>
            <a:spLocks noGrp="1"/>
          </p:cNvSpPr>
          <p:nvPr>
            <p:ph type="ftr" sz="quarter" idx="3"/>
            <p:custDataLst>
              <p:tags r:id="rId1"/>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a:t>
            </a:r>
            <a:r>
              <a:rPr lang="en-US" dirty="0" smtClean="0">
                <a:solidFill>
                  <a:srgbClr val="666666"/>
                </a:solidFill>
                <a:cs typeface="Arial" pitchFamily="34" charset="0"/>
              </a:rPr>
              <a:t>2015 </a:t>
            </a:r>
            <a:r>
              <a:rPr lang="en-US" dirty="0" smtClean="0">
                <a:solidFill>
                  <a:srgbClr val="666666"/>
                </a:solidFill>
                <a:cs typeface="Arial" pitchFamily="34" charset="0"/>
              </a:rPr>
              <a:t>Accenture. All rights reserved.</a:t>
            </a:r>
            <a:endParaRPr lang="en-US" dirty="0">
              <a:solidFill>
                <a:srgbClr val="666666"/>
              </a:solidFill>
            </a:endParaRPr>
          </a:p>
        </p:txBody>
      </p:sp>
      <p:sp>
        <p:nvSpPr>
          <p:cNvPr id="7" name="Slide Number Placeholder 4"/>
          <p:cNvSpPr txBox="1">
            <a:spLocks/>
          </p:cNvSpPr>
          <p:nvPr userDrawn="1">
            <p:custDataLst>
              <p:tags r:id="rId2"/>
            </p:custDataLst>
          </p:nvPr>
        </p:nvSpPr>
        <p:spPr>
          <a:xfrm>
            <a:off x="6664324" y="6429172"/>
            <a:ext cx="2133600" cy="329184"/>
          </a:xfrm>
          <a:prstGeom prst="rect">
            <a:avLst/>
          </a:prstGeom>
        </p:spPr>
        <p:txBody>
          <a:bodyPr vert="horz" lIns="91440" tIns="45720" rIns="91440" bIns="45720" rtlCol="0" anchor="b"/>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2038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09769705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00574"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3" name="Content Placeholder 2"/>
          <p:cNvSpPr>
            <a:spLocks noGrp="1"/>
          </p:cNvSpPr>
          <p:nvPr>
            <p:ph idx="1" hasCustomPrompt="1"/>
            <p:custDataLst>
              <p:tags r:id="rId3"/>
            </p:custDataLst>
          </p:nvPr>
        </p:nvSpPr>
        <p:spPr>
          <a:xfrm>
            <a:off x="457200" y="1217431"/>
            <a:ext cx="8229600" cy="4525963"/>
          </a:xfrm>
        </p:spPr>
        <p:txBody>
          <a:bodyPr/>
          <a:lstStyle>
            <a:lvl1pPr>
              <a:defRPr/>
            </a:lvl1pPr>
            <a:lvl2pPr>
              <a:defRPr/>
            </a:lvl2pPr>
            <a:lvl3pPr>
              <a:defRPr/>
            </a:lvl3pPr>
            <a:lvl4pPr>
              <a:defRPr baseline="0"/>
            </a:lvl4pPr>
            <a:lvl5pPr>
              <a:defRPr/>
            </a:lvl5pPr>
          </a:lstStyle>
          <a:p>
            <a:pPr lvl="0"/>
            <a:r>
              <a:rPr lang="en-US" dirty="0" smtClean="0"/>
              <a:t>Slide copy uses this color (22pt)</a:t>
            </a:r>
          </a:p>
          <a:p>
            <a:pPr lvl="1"/>
            <a:r>
              <a:rPr lang="en-US" dirty="0" smtClean="0"/>
              <a:t>Bullet point level 1 (22pt)</a:t>
            </a:r>
          </a:p>
          <a:p>
            <a:pPr lvl="2"/>
            <a:r>
              <a:rPr lang="en-US" dirty="0" smtClean="0"/>
              <a:t>Bullet point level 2 (20pt)</a:t>
            </a:r>
          </a:p>
          <a:p>
            <a:pPr lvl="3"/>
            <a:r>
              <a:rPr lang="en-US" dirty="0" smtClean="0"/>
              <a:t>Bullet point level 3 (18pt)</a:t>
            </a:r>
          </a:p>
          <a:p>
            <a:pPr lvl="4"/>
            <a:r>
              <a:rPr lang="en-US" dirty="0" smtClean="0"/>
              <a:t>Bullet point level 4 (16pt)</a:t>
            </a:r>
            <a:endParaRPr lang="en-GB" dirty="0"/>
          </a:p>
        </p:txBody>
      </p:sp>
      <p:sp>
        <p:nvSpPr>
          <p:cNvPr id="4" name="Title 1"/>
          <p:cNvSpPr>
            <a:spLocks noGrp="1"/>
          </p:cNvSpPr>
          <p:nvPr>
            <p:ph type="title" hasCustomPrompt="1"/>
            <p:custDataLst>
              <p:tags r:id="rId4"/>
            </p:custDataLst>
          </p:nvPr>
        </p:nvSpPr>
        <p:spPr>
          <a:xfrm>
            <a:off x="457200" y="171544"/>
            <a:ext cx="8229600" cy="868362"/>
          </a:xfrm>
        </p:spPr>
        <p:txBody>
          <a:bodyPr>
            <a:noAutofit/>
          </a:bodyPr>
          <a:lstStyle>
            <a:lvl1pPr>
              <a:defRPr sz="2400" b="1"/>
            </a:lvl1pPr>
          </a:lstStyle>
          <a:p>
            <a:r>
              <a:rPr lang="en-US" dirty="0" smtClean="0"/>
              <a:t>Slide title: can span two lines of the slide and </a:t>
            </a:r>
            <a:br>
              <a:rPr lang="en-US" dirty="0" smtClean="0"/>
            </a:br>
            <a:r>
              <a:rPr lang="en-US" dirty="0" smtClean="0"/>
              <a:t>uses this font color (24pt) </a:t>
            </a:r>
            <a:endParaRPr lang="en-GB" dirty="0"/>
          </a:p>
        </p:txBody>
      </p:sp>
      <p:sp>
        <p:nvSpPr>
          <p:cNvPr id="6" name="Footer Placeholder 3"/>
          <p:cNvSpPr>
            <a:spLocks noGrp="1"/>
          </p:cNvSpPr>
          <p:nvPr>
            <p:ph type="ftr" sz="quarter" idx="3"/>
            <p:custDataLst>
              <p:tags r:id="rId5"/>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2015 Accenture. All rights reserved.</a:t>
            </a:r>
            <a:endParaRPr lang="en-US" dirty="0">
              <a:solidFill>
                <a:srgbClr val="666666"/>
              </a:solidFill>
            </a:endParaRPr>
          </a:p>
        </p:txBody>
      </p:sp>
      <p:sp>
        <p:nvSpPr>
          <p:cNvPr id="7" name="Slide Number Placeholder 4"/>
          <p:cNvSpPr>
            <a:spLocks noGrp="1"/>
          </p:cNvSpPr>
          <p:nvPr>
            <p:ph type="sldNum" sz="quarter" idx="4"/>
            <p:custDataLst>
              <p:tags r:id="rId6"/>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7795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1">
    <p:bg>
      <p:bgPr>
        <a:solidFill>
          <a:schemeClr val="accent1"/>
        </a:solidFill>
        <a:effectLst/>
      </p:bgPr>
    </p:bg>
    <p:spTree>
      <p:nvGrpSpPr>
        <p:cNvPr id="1" name=""/>
        <p:cNvGrpSpPr/>
        <p:nvPr/>
      </p:nvGrpSpPr>
      <p:grpSpPr>
        <a:xfrm>
          <a:off x="0" y="0"/>
          <a:ext cx="0" cy="0"/>
          <a:chOff x="0" y="0"/>
          <a:chExt cx="0" cy="0"/>
        </a:xfrm>
      </p:grpSpPr>
      <p:graphicFrame>
        <p:nvGraphicFramePr>
          <p:cNvPr id="14" name="Objekt 13"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7691" name="think-cell Slide" r:id="rId4" imgW="0" imgH="0" progId="">
                  <p:embed/>
                </p:oleObj>
              </mc:Choice>
              <mc:Fallback>
                <p:oleObj name="think-cell Slide" r:id="rId4"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el 9"/>
          <p:cNvSpPr>
            <a:spLocks noGrp="1"/>
          </p:cNvSpPr>
          <p:nvPr>
            <p:ph type="title"/>
          </p:nvPr>
        </p:nvSpPr>
        <p:spPr bwMode="gray">
          <a:xfrm>
            <a:off x="468325" y="1443061"/>
            <a:ext cx="8207375" cy="1323975"/>
          </a:xfrm>
          <a:noFill/>
          <a:ln w="12700">
            <a:noFill/>
            <a:miter lim="800000"/>
            <a:headEnd/>
            <a:tailEnd/>
          </a:ln>
        </p:spPr>
        <p:txBody>
          <a:bodyPr vert="horz" wrap="square" lIns="0" tIns="0" rIns="0" bIns="72000" numCol="1" anchor="t" anchorCtr="0" compatLnSpc="1">
            <a:prstTxWarp prst="textNoShape">
              <a:avLst/>
            </a:prstTxWarp>
          </a:bodyPr>
          <a:lstStyle>
            <a:lvl1pPr>
              <a:defRPr lang="de-DE" sz="3600" dirty="0">
                <a:solidFill>
                  <a:schemeClr val="bg1"/>
                </a:solidFill>
              </a:defRPr>
            </a:lvl1pPr>
          </a:lstStyle>
          <a:p>
            <a:pPr marL="0" lvl="0">
              <a:spcBef>
                <a:spcPts val="800"/>
              </a:spcBef>
            </a:pPr>
            <a:r>
              <a:rPr lang="de-DE" dirty="0" smtClean="0"/>
              <a:t>Titelmasterformat durch Klicken bearbeiten</a:t>
            </a:r>
            <a:endParaRPr lang="de-DE" dirty="0"/>
          </a:p>
        </p:txBody>
      </p:sp>
      <p:sp>
        <p:nvSpPr>
          <p:cNvPr id="16" name="Rectangle 6"/>
          <p:cNvSpPr>
            <a:spLocks noChangeArrowheads="1"/>
          </p:cNvSpPr>
          <p:nvPr userDrawn="1"/>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17" name="Rectangle 23"/>
          <p:cNvSpPr>
            <a:spLocks noChangeArrowheads="1"/>
          </p:cNvSpPr>
          <p:nvPr userDrawn="1"/>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8" name="Rectangle 24"/>
          <p:cNvSpPr>
            <a:spLocks noChangeArrowheads="1"/>
          </p:cNvSpPr>
          <p:nvPr userDrawn="1"/>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9" name="Rectangle 25"/>
          <p:cNvSpPr>
            <a:spLocks noChangeArrowheads="1"/>
          </p:cNvSpPr>
          <p:nvPr userDrawn="1"/>
        </p:nvSpPr>
        <p:spPr bwMode="auto">
          <a:xfrm flipV="1">
            <a:off x="9355017" y="6565903"/>
            <a:ext cx="186104" cy="188913"/>
          </a:xfrm>
          <a:prstGeom prst="rect">
            <a:avLst/>
          </a:prstGeom>
          <a:solidFill>
            <a:srgbClr val="990000"/>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0" name="Rectangle 26"/>
          <p:cNvSpPr>
            <a:spLocks noChangeArrowheads="1"/>
          </p:cNvSpPr>
          <p:nvPr userDrawn="1"/>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15"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22"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57764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2">
    <p:bg>
      <p:bgPr>
        <a:solidFill>
          <a:schemeClr val="accent2"/>
        </a:solidFill>
        <a:effectLst/>
      </p:bgPr>
    </p:bg>
    <p:spTree>
      <p:nvGrpSpPr>
        <p:cNvPr id="1" name=""/>
        <p:cNvGrpSpPr/>
        <p:nvPr/>
      </p:nvGrpSpPr>
      <p:grpSpPr>
        <a:xfrm>
          <a:off x="0" y="0"/>
          <a:ext cx="0" cy="0"/>
          <a:chOff x="0" y="0"/>
          <a:chExt cx="0" cy="0"/>
        </a:xfrm>
      </p:grpSpPr>
      <p:graphicFrame>
        <p:nvGraphicFramePr>
          <p:cNvPr id="14" name="Objekt 13"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8715" name="think-cell Slide" r:id="rId6" imgW="0" imgH="0" progId="">
                  <p:embed/>
                </p:oleObj>
              </mc:Choice>
              <mc:Fallback>
                <p:oleObj name="think-cell Slide" r:id="rId6"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el 9"/>
          <p:cNvSpPr>
            <a:spLocks noGrp="1"/>
          </p:cNvSpPr>
          <p:nvPr>
            <p:ph type="title"/>
          </p:nvPr>
        </p:nvSpPr>
        <p:spPr bwMode="gray">
          <a:xfrm>
            <a:off x="468325" y="4653160"/>
            <a:ext cx="8207375" cy="1323975"/>
          </a:xfrm>
          <a:noFill/>
          <a:ln w="12700">
            <a:noFill/>
            <a:miter lim="800000"/>
            <a:headEnd/>
            <a:tailEnd/>
          </a:ln>
        </p:spPr>
        <p:txBody>
          <a:bodyPr vert="horz" wrap="square" lIns="0" tIns="0" rIns="0" bIns="72000" numCol="1" anchor="b" anchorCtr="0" compatLnSpc="1">
            <a:prstTxWarp prst="textNoShape">
              <a:avLst/>
            </a:prstTxWarp>
            <a:noAutofit/>
          </a:bodyPr>
          <a:lstStyle>
            <a:lvl1pPr>
              <a:defRPr lang="de-DE" sz="3600" dirty="0">
                <a:solidFill>
                  <a:schemeClr val="bg1"/>
                </a:solidFill>
              </a:defRPr>
            </a:lvl1pPr>
          </a:lstStyle>
          <a:p>
            <a:pPr marL="0" lvl="0">
              <a:spcBef>
                <a:spcPts val="800"/>
              </a:spcBef>
            </a:pPr>
            <a:r>
              <a:rPr lang="de-DE" dirty="0" smtClean="0"/>
              <a:t>Titelmasterformat durch Klicken bearbeiten</a:t>
            </a:r>
            <a:endParaRPr lang="de-DE" dirty="0"/>
          </a:p>
        </p:txBody>
      </p:sp>
      <p:sp>
        <p:nvSpPr>
          <p:cNvPr id="16" name="Rectangle 6"/>
          <p:cNvSpPr>
            <a:spLocks noChangeArrowheads="1"/>
          </p:cNvSpPr>
          <p:nvPr userDrawn="1"/>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17" name="Rectangle 23"/>
          <p:cNvSpPr>
            <a:spLocks noChangeArrowheads="1"/>
          </p:cNvSpPr>
          <p:nvPr userDrawn="1"/>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8" name="Rectangle 24"/>
          <p:cNvSpPr>
            <a:spLocks noChangeArrowheads="1"/>
          </p:cNvSpPr>
          <p:nvPr userDrawn="1"/>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20" name="Rectangle 26"/>
          <p:cNvSpPr>
            <a:spLocks noChangeArrowheads="1"/>
          </p:cNvSpPr>
          <p:nvPr userDrawn="1"/>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11" name="Footer Placeholder 3"/>
          <p:cNvSpPr>
            <a:spLocks noGrp="1"/>
          </p:cNvSpPr>
          <p:nvPr>
            <p:ph type="ftr" sz="quarter" idx="3"/>
            <p:custDataLst>
              <p:tags r:id="rId3"/>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a:t>
            </a:r>
            <a:r>
              <a:rPr lang="en-US" dirty="0" smtClean="0">
                <a:solidFill>
                  <a:srgbClr val="666666"/>
                </a:solidFill>
                <a:cs typeface="Arial" pitchFamily="34" charset="0"/>
              </a:rPr>
              <a:t>2015 </a:t>
            </a:r>
            <a:r>
              <a:rPr lang="en-US" dirty="0" smtClean="0">
                <a:solidFill>
                  <a:srgbClr val="666666"/>
                </a:solidFill>
                <a:cs typeface="Arial" pitchFamily="34" charset="0"/>
              </a:rPr>
              <a:t>Accenture. All rights reserved.</a:t>
            </a:r>
            <a:endParaRPr lang="en-US" dirty="0">
              <a:solidFill>
                <a:srgbClr val="666666"/>
              </a:solidFill>
            </a:endParaRPr>
          </a:p>
        </p:txBody>
      </p:sp>
      <p:sp>
        <p:nvSpPr>
          <p:cNvPr id="12" name="Slide Number Placeholder 4"/>
          <p:cNvSpPr>
            <a:spLocks noGrp="1"/>
          </p:cNvSpPr>
          <p:nvPr>
            <p:ph type="sldNum" sz="quarter" idx="4"/>
            <p:custDataLst>
              <p:tags r:id="rId4"/>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9161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3">
    <p:bg>
      <p:bgPr>
        <a:solidFill>
          <a:schemeClr val="accent4"/>
        </a:solidFill>
        <a:effectLst/>
      </p:bgPr>
    </p:bg>
    <p:spTree>
      <p:nvGrpSpPr>
        <p:cNvPr id="1" name=""/>
        <p:cNvGrpSpPr/>
        <p:nvPr/>
      </p:nvGrpSpPr>
      <p:grpSpPr>
        <a:xfrm>
          <a:off x="0" y="0"/>
          <a:ext cx="0" cy="0"/>
          <a:chOff x="0" y="0"/>
          <a:chExt cx="0" cy="0"/>
        </a:xfrm>
      </p:grpSpPr>
      <p:graphicFrame>
        <p:nvGraphicFramePr>
          <p:cNvPr id="9" name="Objekt 8"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9739" name="think-cell Slide" r:id="rId4" imgW="0" imgH="0" progId="">
                  <p:embed/>
                </p:oleObj>
              </mc:Choice>
              <mc:Fallback>
                <p:oleObj name="think-cell Slide" r:id="rId4"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itel 17"/>
          <p:cNvSpPr>
            <a:spLocks noGrp="1"/>
          </p:cNvSpPr>
          <p:nvPr>
            <p:ph type="title" hasCustomPrompt="1"/>
          </p:nvPr>
        </p:nvSpPr>
        <p:spPr bwMode="auto">
          <a:xfrm>
            <a:off x="468325" y="1443061"/>
            <a:ext cx="8207375" cy="1323975"/>
          </a:xfrm>
        </p:spPr>
        <p:txBody>
          <a:bodyPr wrap="square" lIns="0" tIns="0" rIns="0" bIns="72000" anchor="t" anchorCtr="0">
            <a:noAutofit/>
          </a:bodyPr>
          <a:lstStyle>
            <a:lvl1pPr marL="0" indent="0" algn="l" rtl="0" eaLnBrk="1" fontAlgn="base" hangingPunct="1">
              <a:lnSpc>
                <a:spcPct val="100000"/>
              </a:lnSpc>
              <a:spcBef>
                <a:spcPts val="800"/>
              </a:spcBef>
              <a:spcAft>
                <a:spcPct val="0"/>
              </a:spcAft>
              <a:buNone/>
              <a:defRPr sz="3600" b="1" i="0">
                <a:solidFill>
                  <a:schemeClr val="bg1"/>
                </a:solidFill>
                <a:latin typeface="Arial"/>
              </a:defRPr>
            </a:lvl1pPr>
          </a:lstStyle>
          <a:p>
            <a:r>
              <a:rPr lang="en-US" noProof="0" dirty="0" err="1" smtClean="0"/>
              <a:t>Titelmasterformat</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15" name="Rectangle 6"/>
          <p:cNvSpPr>
            <a:spLocks noChangeArrowheads="1"/>
          </p:cNvSpPr>
          <p:nvPr userDrawn="1"/>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16" name="Rectangle 23"/>
          <p:cNvSpPr>
            <a:spLocks noChangeArrowheads="1"/>
          </p:cNvSpPr>
          <p:nvPr userDrawn="1"/>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7" name="Rectangle 24"/>
          <p:cNvSpPr>
            <a:spLocks noChangeArrowheads="1"/>
          </p:cNvSpPr>
          <p:nvPr userDrawn="1"/>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9" name="Rectangle 25"/>
          <p:cNvSpPr>
            <a:spLocks noChangeArrowheads="1"/>
          </p:cNvSpPr>
          <p:nvPr userDrawn="1"/>
        </p:nvSpPr>
        <p:spPr bwMode="auto">
          <a:xfrm flipV="1">
            <a:off x="9355017" y="6565903"/>
            <a:ext cx="186104" cy="188913"/>
          </a:xfrm>
          <a:prstGeom prst="rect">
            <a:avLst/>
          </a:prstGeom>
          <a:solidFill>
            <a:srgbClr val="990000"/>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0" name="Rectangle 26"/>
          <p:cNvSpPr>
            <a:spLocks noChangeArrowheads="1"/>
          </p:cNvSpPr>
          <p:nvPr userDrawn="1"/>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7"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2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21719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Divider Slide 1">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6888" y="1202621"/>
            <a:ext cx="8151812" cy="1161492"/>
          </a:xfrm>
          <a:prstGeom prst="rect">
            <a:avLst/>
          </a:prstGeom>
        </p:spPr>
        <p:txBody>
          <a:bodyPr lIns="0" tIns="0" anchor="b" anchorCtr="0">
            <a:noAutofit/>
          </a:bodyPr>
          <a:lstStyle>
            <a:lvl1pPr algn="l">
              <a:lnSpc>
                <a:spcPts val="3900"/>
              </a:lnSpc>
              <a:defRPr sz="3200" b="1" spc="-100" baseline="0">
                <a:solidFill>
                  <a:schemeClr val="bg1"/>
                </a:solidFill>
                <a:latin typeface="Arial" pitchFamily="34" charset="0"/>
                <a:cs typeface="Arial" pitchFamily="34" charset="0"/>
              </a:defRPr>
            </a:lvl1pPr>
          </a:lstStyle>
          <a:p>
            <a:r>
              <a:rPr lang="en-US" dirty="0" smtClean="0"/>
              <a:t>Click to edit Master title style </a:t>
            </a:r>
            <a:endParaRPr lang="en-GB" dirty="0"/>
          </a:p>
        </p:txBody>
      </p:sp>
      <p:sp>
        <p:nvSpPr>
          <p:cNvPr id="12" name="Rectangle 6"/>
          <p:cNvSpPr>
            <a:spLocks noChangeArrowheads="1"/>
          </p:cNvSpPr>
          <p:nvPr userDrawn="1"/>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13" name="Rectangle 23"/>
          <p:cNvSpPr>
            <a:spLocks noChangeArrowheads="1"/>
          </p:cNvSpPr>
          <p:nvPr userDrawn="1"/>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4" name="Rectangle 24"/>
          <p:cNvSpPr>
            <a:spLocks noChangeArrowheads="1"/>
          </p:cNvSpPr>
          <p:nvPr userDrawn="1"/>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5" name="Rectangle 25"/>
          <p:cNvSpPr>
            <a:spLocks noChangeArrowheads="1"/>
          </p:cNvSpPr>
          <p:nvPr userDrawn="1"/>
        </p:nvSpPr>
        <p:spPr bwMode="auto">
          <a:xfrm flipV="1">
            <a:off x="9355017" y="6565903"/>
            <a:ext cx="186104" cy="188913"/>
          </a:xfrm>
          <a:prstGeom prst="rect">
            <a:avLst/>
          </a:prstGeom>
          <a:solidFill>
            <a:srgbClr val="990000"/>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16" name="Rectangle 26"/>
          <p:cNvSpPr>
            <a:spLocks noChangeArrowheads="1"/>
          </p:cNvSpPr>
          <p:nvPr userDrawn="1"/>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3"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24"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11128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Two Column Text slide">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smtClean="0"/>
              <a:t>Slide title: can span two lines of the slide and </a:t>
            </a:r>
            <a:br>
              <a:rPr lang="en-US" dirty="0" smtClean="0"/>
            </a:br>
            <a:r>
              <a:rPr lang="en-US" dirty="0" smtClean="0"/>
              <a:t>uses this font color (24pt) </a:t>
            </a:r>
            <a:endParaRPr lang="en-AU" dirty="0"/>
          </a:p>
        </p:txBody>
      </p:sp>
      <p:sp>
        <p:nvSpPr>
          <p:cNvPr id="4" name="Content Placeholder 3"/>
          <p:cNvSpPr>
            <a:spLocks noGrp="1"/>
          </p:cNvSpPr>
          <p:nvPr>
            <p:ph sz="quarter" idx="16" hasCustomPrompt="1"/>
          </p:nvPr>
        </p:nvSpPr>
        <p:spPr>
          <a:xfrm>
            <a:off x="493059" y="1151769"/>
            <a:ext cx="4060007" cy="5274342"/>
          </a:xfrm>
          <a:prstGeom prst="rect">
            <a:avLst/>
          </a:prstGeom>
        </p:spPr>
        <p:txBody>
          <a:bodyPr/>
          <a:lstStyle>
            <a:lvl1pPr>
              <a:defRPr sz="2000"/>
            </a:lvl1pPr>
          </a:lstStyle>
          <a:p>
            <a:pPr lvl="0"/>
            <a:r>
              <a:rPr lang="en-US" dirty="0" smtClean="0"/>
              <a:t>Slide copy uses this color (20pt)</a:t>
            </a:r>
          </a:p>
          <a:p>
            <a:pPr lvl="1"/>
            <a:r>
              <a:rPr lang="en-US" dirty="0" smtClean="0"/>
              <a:t>First level (20pt)</a:t>
            </a:r>
          </a:p>
          <a:p>
            <a:pPr lvl="2"/>
            <a:r>
              <a:rPr lang="en-US" dirty="0" smtClean="0"/>
              <a:t>Second level (18pt)</a:t>
            </a:r>
          </a:p>
          <a:p>
            <a:pPr lvl="3"/>
            <a:r>
              <a:rPr lang="en-US" dirty="0" smtClean="0"/>
              <a:t>Third level (16pt)</a:t>
            </a:r>
          </a:p>
          <a:p>
            <a:pPr lvl="4"/>
            <a:r>
              <a:rPr lang="en-US" dirty="0" smtClean="0"/>
              <a:t>Fourth level (14pt)</a:t>
            </a:r>
            <a:endParaRPr lang="en-GB" dirty="0"/>
          </a:p>
        </p:txBody>
      </p:sp>
      <p:sp>
        <p:nvSpPr>
          <p:cNvPr id="13" name="Content Placeholder 3"/>
          <p:cNvSpPr>
            <a:spLocks noGrp="1"/>
          </p:cNvSpPr>
          <p:nvPr>
            <p:ph sz="quarter" idx="17" hasCustomPrompt="1"/>
          </p:nvPr>
        </p:nvSpPr>
        <p:spPr>
          <a:xfrm>
            <a:off x="4588706" y="1151769"/>
            <a:ext cx="4060007" cy="5274342"/>
          </a:xfrm>
          <a:prstGeom prst="rect">
            <a:avLst/>
          </a:prstGeom>
        </p:spPr>
        <p:txBody>
          <a:bodyPr/>
          <a:lstStyle>
            <a:lvl1pPr>
              <a:defRPr sz="2000"/>
            </a:lvl1pPr>
          </a:lstStyle>
          <a:p>
            <a:pPr lvl="0"/>
            <a:r>
              <a:rPr lang="en-US" dirty="0" smtClean="0"/>
              <a:t>Slide copy uses this color (20pt)</a:t>
            </a:r>
          </a:p>
          <a:p>
            <a:pPr lvl="1"/>
            <a:r>
              <a:rPr lang="en-US" dirty="0" smtClean="0"/>
              <a:t>First level (20pt)</a:t>
            </a:r>
          </a:p>
          <a:p>
            <a:pPr lvl="2"/>
            <a:r>
              <a:rPr lang="en-US" dirty="0" smtClean="0"/>
              <a:t>Second level (18pt)</a:t>
            </a:r>
          </a:p>
          <a:p>
            <a:pPr lvl="3"/>
            <a:r>
              <a:rPr lang="en-US" dirty="0" smtClean="0"/>
              <a:t>Third level (16pt)</a:t>
            </a:r>
          </a:p>
          <a:p>
            <a:pPr lvl="4"/>
            <a:r>
              <a:rPr lang="en-US" dirty="0" smtClean="0"/>
              <a:t>Fourth level (14pt)</a:t>
            </a:r>
            <a:endParaRPr lang="en-GB" dirty="0"/>
          </a:p>
        </p:txBody>
      </p:sp>
      <p:sp>
        <p:nvSpPr>
          <p:cNvPr id="5"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6"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840495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Inhaltsplatzhalter 2"/>
          <p:cNvSpPr>
            <a:spLocks noGrp="1"/>
          </p:cNvSpPr>
          <p:nvPr>
            <p:ph idx="1"/>
          </p:nvPr>
        </p:nvSpPr>
        <p:spPr bwMode="auto">
          <a:xfrm>
            <a:off x="468325" y="1162052"/>
            <a:ext cx="8207375" cy="5219698"/>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noProof="0" dirty="0" smtClean="0"/>
            </a:lvl1pPr>
            <a:lvl2pPr marL="539750" indent="-268288">
              <a:defRPr lang="en-US" noProof="0" dirty="0" smtClean="0"/>
            </a:lvl2pPr>
            <a:lvl3pPr marL="719138" indent="-179388">
              <a:defRPr lang="en-US" noProof="0" dirty="0" smtClean="0"/>
            </a:lvl3pPr>
            <a:lvl4pPr marL="898525" indent="-179388">
              <a:defRPr lang="en-US" noProof="0" dirty="0" smtClean="0"/>
            </a:lvl4pPr>
            <a:lvl5pPr marL="1079500" indent="-179388">
              <a:defRPr lang="en-US"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3" name="Titel 2"/>
          <p:cNvSpPr>
            <a:spLocks noGrp="1"/>
          </p:cNvSpPr>
          <p:nvPr>
            <p:ph type="title"/>
          </p:nvPr>
        </p:nvSpPr>
        <p:spPr bwMode="auto"/>
        <p:txBody>
          <a:bodyPr/>
          <a:lstStyle/>
          <a:p>
            <a:r>
              <a:rPr lang="de-DE" smtClean="0"/>
              <a:t>Titelmasterformat durch Klicken bearbeiten</a:t>
            </a:r>
            <a:endParaRPr lang="de-DE"/>
          </a:p>
        </p:txBody>
      </p:sp>
      <p:sp>
        <p:nvSpPr>
          <p:cNvPr id="5"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6"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45299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ub-Title and Two Columns Content">
    <p:spTree>
      <p:nvGrpSpPr>
        <p:cNvPr id="1" name=""/>
        <p:cNvGrpSpPr/>
        <p:nvPr/>
      </p:nvGrpSpPr>
      <p:grpSpPr>
        <a:xfrm>
          <a:off x="0" y="0"/>
          <a:ext cx="0" cy="0"/>
          <a:chOff x="0" y="0"/>
          <a:chExt cx="0" cy="0"/>
        </a:xfrm>
      </p:grpSpPr>
      <p:graphicFrame>
        <p:nvGraphicFramePr>
          <p:cNvPr id="10" name="Objekt 9"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11787" name="think-cell Slide" r:id="rId6" imgW="0" imgH="0" progId="">
                  <p:embed/>
                </p:oleObj>
              </mc:Choice>
              <mc:Fallback>
                <p:oleObj name="think-cell Slide" r:id="rId6"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platzhalter 6"/>
          <p:cNvSpPr>
            <a:spLocks noGrp="1"/>
          </p:cNvSpPr>
          <p:nvPr>
            <p:ph type="body" sz="quarter" idx="13"/>
            <p:custDataLst>
              <p:tags r:id="rId3"/>
            </p:custDataLst>
          </p:nvPr>
        </p:nvSpPr>
        <p:spPr bwMode="auto">
          <a:xfrm>
            <a:off x="468313" y="1162051"/>
            <a:ext cx="3923686" cy="847718"/>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FontTx/>
              <a:buNone/>
              <a:defRPr lang="en-US" sz="2400" b="1" dirty="0">
                <a:solidFill>
                  <a:schemeClr val="accent2"/>
                </a:solidFill>
                <a:latin typeface="+mn-lt"/>
                <a:ea typeface="+mn-ea"/>
                <a:cs typeface="+mn-cs"/>
              </a:defRPr>
            </a:lvl1pPr>
            <a:lvl2pPr marL="0" indent="0">
              <a:defRPr b="1">
                <a:solidFill>
                  <a:schemeClr val="accent3"/>
                </a:solidFill>
              </a:defRPr>
            </a:lvl2pPr>
            <a:lvl3pPr>
              <a:defRPr b="1">
                <a:solidFill>
                  <a:schemeClr val="accent3"/>
                </a:solidFill>
              </a:defRPr>
            </a:lvl3pPr>
          </a:lstStyle>
          <a:p>
            <a:pPr marL="0" lvl="0" indent="0" algn="l" rtl="0" eaLnBrk="1" fontAlgn="base" hangingPunct="1">
              <a:spcBef>
                <a:spcPts val="800"/>
              </a:spcBef>
              <a:spcAft>
                <a:spcPct val="0"/>
              </a:spcAft>
              <a:buClr>
                <a:schemeClr val="tx1"/>
              </a:buClr>
              <a:buFontTx/>
              <a:buNone/>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8" name="Textplatzhalter 6"/>
          <p:cNvSpPr>
            <a:spLocks noGrp="1"/>
          </p:cNvSpPr>
          <p:nvPr>
            <p:ph type="body" sz="quarter" idx="14"/>
            <p:custDataLst>
              <p:tags r:id="rId4"/>
            </p:custDataLst>
          </p:nvPr>
        </p:nvSpPr>
        <p:spPr bwMode="auto">
          <a:xfrm>
            <a:off x="4752011" y="1162051"/>
            <a:ext cx="3919757" cy="847718"/>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FontTx/>
              <a:buNone/>
              <a:defRPr lang="en-US" sz="2400" b="1" dirty="0">
                <a:solidFill>
                  <a:schemeClr val="accent2"/>
                </a:solidFill>
                <a:latin typeface="+mn-lt"/>
                <a:ea typeface="+mn-ea"/>
                <a:cs typeface="+mn-cs"/>
              </a:defRPr>
            </a:lvl1pPr>
            <a:lvl2pPr marL="0" indent="0">
              <a:defRPr b="1">
                <a:solidFill>
                  <a:schemeClr val="accent3"/>
                </a:solidFill>
              </a:defRPr>
            </a:lvl2pPr>
            <a:lvl3pPr>
              <a:defRPr b="1">
                <a:solidFill>
                  <a:schemeClr val="accent3"/>
                </a:solidFill>
              </a:defRPr>
            </a:lvl3pPr>
          </a:lstStyle>
          <a:p>
            <a:pPr marL="0" lvl="0" indent="0" algn="l" rtl="0" eaLnBrk="1" fontAlgn="base" hangingPunct="1">
              <a:spcBef>
                <a:spcPts val="800"/>
              </a:spcBef>
              <a:spcAft>
                <a:spcPct val="0"/>
              </a:spcAft>
              <a:buClr>
                <a:schemeClr val="tx1"/>
              </a:buClr>
              <a:buFontTx/>
              <a:buNone/>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14" name="Textplatzhalter 2"/>
          <p:cNvSpPr>
            <a:spLocks noGrp="1"/>
          </p:cNvSpPr>
          <p:nvPr>
            <p:ph idx="17"/>
          </p:nvPr>
        </p:nvSpPr>
        <p:spPr bwMode="auto">
          <a:xfrm>
            <a:off x="468313" y="1628781"/>
            <a:ext cx="3923686"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sz="2000" noProof="0" dirty="0" smtClean="0"/>
            </a:lvl1pPr>
            <a:lvl2pPr marL="539750" indent="-268288">
              <a:defRPr lang="en-US" sz="1800" noProof="0" dirty="0" smtClean="0"/>
            </a:lvl2pPr>
            <a:lvl3pPr marL="719138" indent="-179388">
              <a:defRPr lang="en-US" sz="1600" noProof="0" dirty="0" smtClean="0"/>
            </a:lvl3pPr>
            <a:lvl4pPr marL="895350" indent="-176213">
              <a:defRPr lang="en-US" sz="1400" noProof="0" dirty="0" smtClean="0"/>
            </a:lvl4pPr>
            <a:lvl5pPr marL="1076325" indent="-176213">
              <a:defRPr lang="en-US" sz="1200"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15" name="Textplatzhalter 2"/>
          <p:cNvSpPr>
            <a:spLocks noGrp="1"/>
          </p:cNvSpPr>
          <p:nvPr>
            <p:ph idx="20"/>
          </p:nvPr>
        </p:nvSpPr>
        <p:spPr bwMode="auto">
          <a:xfrm>
            <a:off x="4752011" y="1628781"/>
            <a:ext cx="3919757"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sz="2000" noProof="0" dirty="0" smtClean="0"/>
            </a:lvl1pPr>
            <a:lvl2pPr marL="539750" indent="-273050">
              <a:defRPr lang="en-US" sz="1800" noProof="0" dirty="0" smtClean="0"/>
            </a:lvl2pPr>
            <a:lvl3pPr marL="719138" indent="-179388">
              <a:defRPr lang="en-US" sz="1600" noProof="0" dirty="0" smtClean="0"/>
            </a:lvl3pPr>
            <a:lvl4pPr marL="898525" indent="-179388">
              <a:defRPr lang="en-US" sz="1400" noProof="0" dirty="0" smtClean="0"/>
            </a:lvl4pPr>
            <a:lvl5pPr marL="1079500" indent="-179388">
              <a:defRPr lang="en-US" sz="1200"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2" name="Titel 1"/>
          <p:cNvSpPr>
            <a:spLocks noGrp="1"/>
          </p:cNvSpPr>
          <p:nvPr>
            <p:ph type="title"/>
          </p:nvPr>
        </p:nvSpPr>
        <p:spPr bwMode="auto"/>
        <p:txBody>
          <a:bodyPr/>
          <a:lstStyle/>
          <a:p>
            <a:r>
              <a:rPr lang="de-DE" smtClean="0"/>
              <a:t>Titelmasterformat durch Klicken bearbeiten</a:t>
            </a:r>
            <a:endParaRPr lang="de-DE"/>
          </a:p>
        </p:txBody>
      </p:sp>
      <p:sp>
        <p:nvSpPr>
          <p:cNvPr id="11"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12"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51622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Two Columns Content">
    <p:spTree>
      <p:nvGrpSpPr>
        <p:cNvPr id="1" name=""/>
        <p:cNvGrpSpPr/>
        <p:nvPr/>
      </p:nvGrpSpPr>
      <p:grpSpPr>
        <a:xfrm>
          <a:off x="0" y="0"/>
          <a:ext cx="0" cy="0"/>
          <a:chOff x="0" y="0"/>
          <a:chExt cx="0" cy="0"/>
        </a:xfrm>
      </p:grpSpPr>
      <p:sp>
        <p:nvSpPr>
          <p:cNvPr id="10" name="Textplatzhalter 2"/>
          <p:cNvSpPr>
            <a:spLocks noGrp="1"/>
          </p:cNvSpPr>
          <p:nvPr>
            <p:ph idx="13"/>
          </p:nvPr>
        </p:nvSpPr>
        <p:spPr bwMode="auto">
          <a:xfrm>
            <a:off x="468313" y="1162052"/>
            <a:ext cx="3923686" cy="5219698"/>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a:lvl5pPr>
          </a:lstStyle>
          <a:p>
            <a:pPr marL="268288" lvl="0" indent="-268288">
              <a:buClr>
                <a:srgbClr val="000000"/>
              </a:buClr>
              <a:buSzPct val="100000"/>
              <a:buFont typeface="Arial"/>
            </a:pPr>
            <a:endParaRPr lang="en-US" noProof="0" dirty="0"/>
          </a:p>
        </p:txBody>
      </p:sp>
      <p:sp>
        <p:nvSpPr>
          <p:cNvPr id="13" name="Textplatzhalter 2"/>
          <p:cNvSpPr>
            <a:spLocks noGrp="1"/>
          </p:cNvSpPr>
          <p:nvPr>
            <p:ph idx="20"/>
          </p:nvPr>
        </p:nvSpPr>
        <p:spPr bwMode="auto">
          <a:xfrm>
            <a:off x="4752013" y="1162052"/>
            <a:ext cx="3923687" cy="5212304"/>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2" name="Titel 1"/>
          <p:cNvSpPr>
            <a:spLocks noGrp="1"/>
          </p:cNvSpPr>
          <p:nvPr>
            <p:ph type="title"/>
          </p:nvPr>
        </p:nvSpPr>
        <p:spPr bwMode="auto"/>
        <p:txBody>
          <a:bodyPr/>
          <a:lstStyle/>
          <a:p>
            <a:endParaRPr lang="de-DE" dirty="0"/>
          </a:p>
        </p:txBody>
      </p:sp>
      <p:sp>
        <p:nvSpPr>
          <p:cNvPr id="6"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7"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48106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Divider Slide Option 1">
    <p:bg>
      <p:bgPr>
        <a:solidFill>
          <a:schemeClr val="accent1"/>
        </a:solidFill>
        <a:effectLst/>
      </p:bgPr>
    </p:bg>
    <p:spTree>
      <p:nvGrpSpPr>
        <p:cNvPr id="1" name=""/>
        <p:cNvGrpSpPr/>
        <p:nvPr/>
      </p:nvGrpSpPr>
      <p:grpSpPr>
        <a:xfrm>
          <a:off x="0" y="0"/>
          <a:ext cx="0" cy="0"/>
          <a:chOff x="0" y="0"/>
          <a:chExt cx="0" cy="0"/>
        </a:xfrm>
      </p:grpSpPr>
      <p:graphicFrame>
        <p:nvGraphicFramePr>
          <p:cNvPr id="14" name="Objekt 13"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12811" name="think-cell Slide" r:id="rId4" imgW="0" imgH="0" progId="">
                  <p:embed/>
                </p:oleObj>
              </mc:Choice>
              <mc:Fallback>
                <p:oleObj name="think-cell Slide" r:id="rId4"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el 9"/>
          <p:cNvSpPr>
            <a:spLocks noGrp="1"/>
          </p:cNvSpPr>
          <p:nvPr>
            <p:ph type="title"/>
          </p:nvPr>
        </p:nvSpPr>
        <p:spPr bwMode="gray">
          <a:xfrm>
            <a:off x="468325" y="1443061"/>
            <a:ext cx="8207375" cy="1323975"/>
          </a:xfrm>
          <a:noFill/>
          <a:ln w="12700">
            <a:noFill/>
            <a:miter lim="800000"/>
            <a:headEnd/>
            <a:tailEnd/>
          </a:ln>
        </p:spPr>
        <p:txBody>
          <a:bodyPr vert="horz" wrap="square" lIns="0" tIns="0" rIns="0" bIns="72000" numCol="1" anchor="t" anchorCtr="0" compatLnSpc="1">
            <a:prstTxWarp prst="textNoShape">
              <a:avLst/>
            </a:prstTxWarp>
          </a:bodyPr>
          <a:lstStyle>
            <a:lvl1pPr>
              <a:defRPr lang="de-DE" sz="3600" dirty="0">
                <a:solidFill>
                  <a:schemeClr val="bg1"/>
                </a:solidFill>
              </a:defRPr>
            </a:lvl1pPr>
          </a:lstStyle>
          <a:p>
            <a:pPr marL="0" lvl="0">
              <a:spcBef>
                <a:spcPts val="800"/>
              </a:spcBef>
            </a:pPr>
            <a:r>
              <a:rPr lang="de-DE" dirty="0" smtClean="0"/>
              <a:t>Titelmasterformat durch Klicken bearbeiten</a:t>
            </a:r>
            <a:endParaRPr lang="de-DE" dirty="0"/>
          </a:p>
        </p:txBody>
      </p:sp>
      <p:sp>
        <p:nvSpPr>
          <p:cNvPr id="16" name="Rectangle 6"/>
          <p:cNvSpPr>
            <a:spLocks noChangeArrowheads="1"/>
          </p:cNvSpPr>
          <p:nvPr userDrawn="1"/>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17" name="Rectangle 23"/>
          <p:cNvSpPr>
            <a:spLocks noChangeArrowheads="1"/>
          </p:cNvSpPr>
          <p:nvPr userDrawn="1"/>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8" name="Rectangle 24"/>
          <p:cNvSpPr>
            <a:spLocks noChangeArrowheads="1"/>
          </p:cNvSpPr>
          <p:nvPr userDrawn="1"/>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20" name="Rectangle 26"/>
          <p:cNvSpPr>
            <a:spLocks noChangeArrowheads="1"/>
          </p:cNvSpPr>
          <p:nvPr userDrawn="1"/>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15"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21"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76688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Divider Slide Option 2">
    <p:bg>
      <p:bgPr>
        <a:solidFill>
          <a:schemeClr val="accent2"/>
        </a:solidFill>
        <a:effectLst/>
      </p:bgPr>
    </p:bg>
    <p:spTree>
      <p:nvGrpSpPr>
        <p:cNvPr id="1" name=""/>
        <p:cNvGrpSpPr/>
        <p:nvPr/>
      </p:nvGrpSpPr>
      <p:grpSpPr>
        <a:xfrm>
          <a:off x="0" y="0"/>
          <a:ext cx="0" cy="0"/>
          <a:chOff x="0" y="0"/>
          <a:chExt cx="0" cy="0"/>
        </a:xfrm>
      </p:grpSpPr>
      <p:graphicFrame>
        <p:nvGraphicFramePr>
          <p:cNvPr id="14" name="Objekt 13"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13835" name="think-cell Slide" r:id="rId4" imgW="0" imgH="0" progId="">
                  <p:embed/>
                </p:oleObj>
              </mc:Choice>
              <mc:Fallback>
                <p:oleObj name="think-cell Slide" r:id="rId4"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el 9"/>
          <p:cNvSpPr>
            <a:spLocks noGrp="1"/>
          </p:cNvSpPr>
          <p:nvPr>
            <p:ph type="title"/>
          </p:nvPr>
        </p:nvSpPr>
        <p:spPr bwMode="gray">
          <a:xfrm>
            <a:off x="468325" y="4653160"/>
            <a:ext cx="8207375" cy="1323975"/>
          </a:xfrm>
          <a:noFill/>
          <a:ln w="12700">
            <a:noFill/>
            <a:miter lim="800000"/>
            <a:headEnd/>
            <a:tailEnd/>
          </a:ln>
        </p:spPr>
        <p:txBody>
          <a:bodyPr vert="horz" wrap="square" lIns="0" tIns="0" rIns="0" bIns="72000" numCol="1" anchor="b" anchorCtr="0" compatLnSpc="1">
            <a:prstTxWarp prst="textNoShape">
              <a:avLst/>
            </a:prstTxWarp>
            <a:noAutofit/>
          </a:bodyPr>
          <a:lstStyle>
            <a:lvl1pPr>
              <a:defRPr lang="de-DE" sz="3600" dirty="0">
                <a:solidFill>
                  <a:schemeClr val="bg1"/>
                </a:solidFill>
              </a:defRPr>
            </a:lvl1pPr>
          </a:lstStyle>
          <a:p>
            <a:pPr marL="0" lvl="0">
              <a:spcBef>
                <a:spcPts val="800"/>
              </a:spcBef>
            </a:pPr>
            <a:r>
              <a:rPr lang="de-DE" dirty="0" smtClean="0"/>
              <a:t>Titelmasterformat durch Klicken bearbeiten</a:t>
            </a:r>
            <a:endParaRPr lang="de-DE" dirty="0"/>
          </a:p>
        </p:txBody>
      </p:sp>
      <p:sp>
        <p:nvSpPr>
          <p:cNvPr id="16" name="Rectangle 6"/>
          <p:cNvSpPr>
            <a:spLocks noChangeArrowheads="1"/>
          </p:cNvSpPr>
          <p:nvPr userDrawn="1"/>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17" name="Rectangle 23"/>
          <p:cNvSpPr>
            <a:spLocks noChangeArrowheads="1"/>
          </p:cNvSpPr>
          <p:nvPr userDrawn="1"/>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8" name="Rectangle 24"/>
          <p:cNvSpPr>
            <a:spLocks noChangeArrowheads="1"/>
          </p:cNvSpPr>
          <p:nvPr userDrawn="1"/>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9" name="Rectangle 25"/>
          <p:cNvSpPr>
            <a:spLocks noChangeArrowheads="1"/>
          </p:cNvSpPr>
          <p:nvPr userDrawn="1"/>
        </p:nvSpPr>
        <p:spPr bwMode="auto">
          <a:xfrm flipV="1">
            <a:off x="9355017" y="6565903"/>
            <a:ext cx="186104" cy="188913"/>
          </a:xfrm>
          <a:prstGeom prst="rect">
            <a:avLst/>
          </a:prstGeom>
          <a:solidFill>
            <a:srgbClr val="990000"/>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0" name="Rectangle 26"/>
          <p:cNvSpPr>
            <a:spLocks noChangeArrowheads="1"/>
          </p:cNvSpPr>
          <p:nvPr userDrawn="1"/>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15"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27"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08617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Slide with Sub-Hea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611227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01598"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0" y="0"/>
                        <a:ext cx="158750" cy="158750"/>
                      </a:xfrm>
                      <a:prstGeom prst="rect">
                        <a:avLst/>
                      </a:prstGeom>
                    </p:spPr>
                  </p:pic>
                </p:oleObj>
              </mc:Fallback>
            </mc:AlternateContent>
          </a:graphicData>
        </a:graphic>
      </p:graphicFrame>
      <p:sp>
        <p:nvSpPr>
          <p:cNvPr id="3" name="Content Placeholder 2"/>
          <p:cNvSpPr>
            <a:spLocks noGrp="1"/>
          </p:cNvSpPr>
          <p:nvPr>
            <p:ph sz="half" idx="1" hasCustomPrompt="1"/>
            <p:custDataLst>
              <p:tags r:id="rId3"/>
            </p:custDataLst>
          </p:nvPr>
        </p:nvSpPr>
        <p:spPr>
          <a:xfrm>
            <a:off x="457200" y="1682496"/>
            <a:ext cx="4038600" cy="4741164"/>
          </a:xfrm>
        </p:spPr>
        <p:txBody>
          <a:bodyPr/>
          <a:lstStyle>
            <a:lvl1pPr marL="0" indent="0">
              <a:defRPr sz="2200" baseline="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Slide copy uses this color (22pt)</a:t>
            </a:r>
          </a:p>
          <a:p>
            <a:pPr lvl="1"/>
            <a:r>
              <a:rPr lang="en-US" dirty="0" smtClean="0"/>
              <a:t>First level (22pt)</a:t>
            </a:r>
          </a:p>
          <a:p>
            <a:pPr lvl="2"/>
            <a:r>
              <a:rPr lang="en-US" dirty="0" smtClean="0"/>
              <a:t>Second level (20pt)</a:t>
            </a:r>
          </a:p>
          <a:p>
            <a:pPr lvl="3"/>
            <a:r>
              <a:rPr lang="en-US" dirty="0" smtClean="0"/>
              <a:t>Third level (18pt)</a:t>
            </a:r>
          </a:p>
          <a:p>
            <a:pPr lvl="4"/>
            <a:r>
              <a:rPr lang="en-US" dirty="0" smtClean="0"/>
              <a:t>Fourth level (16pt)</a:t>
            </a:r>
            <a:endParaRPr lang="en-GB" dirty="0"/>
          </a:p>
        </p:txBody>
      </p:sp>
      <p:sp>
        <p:nvSpPr>
          <p:cNvPr id="4" name="Content Placeholder 3"/>
          <p:cNvSpPr>
            <a:spLocks noGrp="1"/>
          </p:cNvSpPr>
          <p:nvPr>
            <p:ph sz="half" idx="2" hasCustomPrompt="1"/>
            <p:custDataLst>
              <p:tags r:id="rId4"/>
            </p:custDataLst>
          </p:nvPr>
        </p:nvSpPr>
        <p:spPr>
          <a:xfrm>
            <a:off x="4648200" y="1682496"/>
            <a:ext cx="4038600" cy="4741164"/>
          </a:xfrm>
        </p:spPr>
        <p:txBody>
          <a:bodyPr/>
          <a:lstStyle>
            <a:lvl1pPr marL="0" indent="0">
              <a:defRPr sz="22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Slide copy uses this color (22pt)</a:t>
            </a:r>
          </a:p>
          <a:p>
            <a:pPr lvl="1"/>
            <a:r>
              <a:rPr lang="en-US" dirty="0" smtClean="0"/>
              <a:t>First level (22pt)</a:t>
            </a:r>
          </a:p>
          <a:p>
            <a:pPr lvl="2"/>
            <a:r>
              <a:rPr lang="en-US" dirty="0" smtClean="0"/>
              <a:t>Second level (20pt)</a:t>
            </a:r>
          </a:p>
          <a:p>
            <a:pPr lvl="3"/>
            <a:r>
              <a:rPr lang="en-US" dirty="0" smtClean="0"/>
              <a:t>Third level (18pt)</a:t>
            </a:r>
          </a:p>
          <a:p>
            <a:pPr lvl="4"/>
            <a:r>
              <a:rPr lang="en-US" dirty="0" smtClean="0"/>
              <a:t>Fourth level (16pt)</a:t>
            </a:r>
            <a:endParaRPr lang="en-GB" dirty="0"/>
          </a:p>
        </p:txBody>
      </p:sp>
      <p:sp>
        <p:nvSpPr>
          <p:cNvPr id="6" name="Title 1"/>
          <p:cNvSpPr>
            <a:spLocks noGrp="1"/>
          </p:cNvSpPr>
          <p:nvPr>
            <p:ph type="title" hasCustomPrompt="1"/>
            <p:custDataLst>
              <p:tags r:id="rId5"/>
            </p:custDataLst>
          </p:nvPr>
        </p:nvSpPr>
        <p:spPr>
          <a:xfrm>
            <a:off x="457200" y="177271"/>
            <a:ext cx="8229600" cy="868362"/>
          </a:xfrm>
        </p:spPr>
        <p:txBody>
          <a:bodyPr>
            <a:noAutofit/>
          </a:bodyPr>
          <a:lstStyle>
            <a:lvl1pPr>
              <a:defRPr sz="2400"/>
            </a:lvl1pPr>
          </a:lstStyle>
          <a:p>
            <a:r>
              <a:rPr lang="en-US" dirty="0" smtClean="0"/>
              <a:t>Slide title: can span two lines of the slide </a:t>
            </a:r>
            <a:br>
              <a:rPr lang="en-US" dirty="0" smtClean="0"/>
            </a:br>
            <a:r>
              <a:rPr lang="en-US" dirty="0" smtClean="0"/>
              <a:t>and uses this font color (24pt) </a:t>
            </a:r>
            <a:endParaRPr lang="en-GB" dirty="0"/>
          </a:p>
        </p:txBody>
      </p:sp>
      <p:sp>
        <p:nvSpPr>
          <p:cNvPr id="8" name="Textplatzhalter 2"/>
          <p:cNvSpPr>
            <a:spLocks noGrp="1"/>
          </p:cNvSpPr>
          <p:nvPr>
            <p:ph type="body" idx="13" hasCustomPrompt="1"/>
            <p:custDataLst>
              <p:tags r:id="rId6"/>
            </p:custDataLst>
          </p:nvPr>
        </p:nvSpPr>
        <p:spPr>
          <a:xfrm>
            <a:off x="457209" y="1171939"/>
            <a:ext cx="4028885" cy="478387"/>
          </a:xfrm>
          <a:prstGeom prst="rect">
            <a:avLst/>
          </a:prstGeom>
          <a:noFill/>
        </p:spPr>
        <p:txBody>
          <a:bodyPr wrap="square" lIns="0" tIns="72000" rIns="0" bIns="36000">
            <a:spAutoFit/>
          </a:bodyPr>
          <a:lstStyle>
            <a:lvl1pPr marL="176213" indent="-176213" algn="l" rtl="0" eaLnBrk="1" fontAlgn="base" hangingPunct="1">
              <a:spcBef>
                <a:spcPts val="800"/>
              </a:spcBef>
              <a:spcAft>
                <a:spcPct val="0"/>
              </a:spcAft>
              <a:buClr>
                <a:schemeClr val="tx1"/>
              </a:buClr>
              <a:buFontTx/>
              <a:buNone/>
              <a:defRPr lang="de-DE" sz="2400" b="0" baseline="0" dirty="0" smtClean="0">
                <a:solidFill>
                  <a:srgbClr val="00BBEE"/>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176213" lvl="0" indent="-176213" algn="l" rtl="0" eaLnBrk="1" fontAlgn="base" hangingPunct="1">
              <a:spcBef>
                <a:spcPts val="800"/>
              </a:spcBef>
              <a:spcAft>
                <a:spcPct val="0"/>
              </a:spcAft>
              <a:buClr>
                <a:schemeClr val="tx1"/>
              </a:buClr>
              <a:buFontTx/>
              <a:buNone/>
            </a:pPr>
            <a:r>
              <a:rPr lang="de-DE" dirty="0" smtClean="0"/>
              <a:t>Sub-head (24pt)</a:t>
            </a:r>
          </a:p>
        </p:txBody>
      </p:sp>
      <p:sp>
        <p:nvSpPr>
          <p:cNvPr id="9" name="Textplatzhalter 2"/>
          <p:cNvSpPr>
            <a:spLocks noGrp="1"/>
          </p:cNvSpPr>
          <p:nvPr>
            <p:ph type="body" idx="14" hasCustomPrompt="1"/>
            <p:custDataLst>
              <p:tags r:id="rId7"/>
            </p:custDataLst>
          </p:nvPr>
        </p:nvSpPr>
        <p:spPr>
          <a:xfrm>
            <a:off x="4634865" y="1171939"/>
            <a:ext cx="4028885" cy="478387"/>
          </a:xfrm>
          <a:prstGeom prst="rect">
            <a:avLst/>
          </a:prstGeom>
          <a:noFill/>
        </p:spPr>
        <p:txBody>
          <a:bodyPr wrap="square" lIns="0" tIns="72000" rIns="0" bIns="36000">
            <a:spAutoFit/>
          </a:bodyPr>
          <a:lstStyle>
            <a:lvl1pPr marL="176213" indent="-176213" algn="l" rtl="0" eaLnBrk="1" fontAlgn="base" hangingPunct="1">
              <a:spcBef>
                <a:spcPts val="800"/>
              </a:spcBef>
              <a:spcAft>
                <a:spcPct val="0"/>
              </a:spcAft>
              <a:buClr>
                <a:schemeClr val="tx1"/>
              </a:buClr>
              <a:buFontTx/>
              <a:buNone/>
              <a:defRPr lang="de-DE" sz="2400" b="0" dirty="0" smtClean="0">
                <a:solidFill>
                  <a:srgbClr val="00BBEE"/>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176213" lvl="0" indent="-176213" algn="l" rtl="0" eaLnBrk="1" fontAlgn="base" hangingPunct="1">
              <a:spcBef>
                <a:spcPts val="800"/>
              </a:spcBef>
              <a:spcAft>
                <a:spcPct val="0"/>
              </a:spcAft>
              <a:buClr>
                <a:schemeClr val="tx1"/>
              </a:buClr>
              <a:buFontTx/>
              <a:buNone/>
            </a:pPr>
            <a:r>
              <a:rPr lang="de-DE" dirty="0" smtClean="0"/>
              <a:t>Sub-head (24pt)</a:t>
            </a:r>
          </a:p>
        </p:txBody>
      </p:sp>
      <p:sp>
        <p:nvSpPr>
          <p:cNvPr id="10" name="Footer Placeholder 3"/>
          <p:cNvSpPr>
            <a:spLocks noGrp="1"/>
          </p:cNvSpPr>
          <p:nvPr>
            <p:ph type="ftr" sz="quarter" idx="3"/>
            <p:custDataLst>
              <p:tags r:id="rId8"/>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2015 Accenture. All rights reserved.</a:t>
            </a:r>
            <a:endParaRPr lang="en-US" dirty="0">
              <a:solidFill>
                <a:srgbClr val="666666"/>
              </a:solidFill>
            </a:endParaRPr>
          </a:p>
        </p:txBody>
      </p:sp>
      <p:sp>
        <p:nvSpPr>
          <p:cNvPr id="11" name="Slide Number Placeholder 4"/>
          <p:cNvSpPr>
            <a:spLocks noGrp="1"/>
          </p:cNvSpPr>
          <p:nvPr>
            <p:ph type="sldNum" sz="quarter" idx="4"/>
            <p:custDataLst>
              <p:tags r:id="rId9"/>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7366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Divider Slide Option 3">
    <p:bg>
      <p:bgPr>
        <a:solidFill>
          <a:schemeClr val="accent4"/>
        </a:solidFill>
        <a:effectLst/>
      </p:bgPr>
    </p:bg>
    <p:spTree>
      <p:nvGrpSpPr>
        <p:cNvPr id="1" name=""/>
        <p:cNvGrpSpPr/>
        <p:nvPr/>
      </p:nvGrpSpPr>
      <p:grpSpPr>
        <a:xfrm>
          <a:off x="0" y="0"/>
          <a:ext cx="0" cy="0"/>
          <a:chOff x="0" y="0"/>
          <a:chExt cx="0" cy="0"/>
        </a:xfrm>
      </p:grpSpPr>
      <p:graphicFrame>
        <p:nvGraphicFramePr>
          <p:cNvPr id="9" name="Objekt 8"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14859" name="think-cell Slide" r:id="rId4" imgW="0" imgH="0" progId="">
                  <p:embed/>
                </p:oleObj>
              </mc:Choice>
              <mc:Fallback>
                <p:oleObj name="think-cell Slide" r:id="rId4"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itel 17"/>
          <p:cNvSpPr>
            <a:spLocks noGrp="1"/>
          </p:cNvSpPr>
          <p:nvPr>
            <p:ph type="title"/>
          </p:nvPr>
        </p:nvSpPr>
        <p:spPr bwMode="auto">
          <a:xfrm>
            <a:off x="468325" y="1443061"/>
            <a:ext cx="8207375" cy="1323975"/>
          </a:xfrm>
        </p:spPr>
        <p:txBody>
          <a:bodyPr wrap="square" lIns="0" tIns="0" rIns="0" bIns="72000" anchor="t" anchorCtr="0">
            <a:noAutofit/>
          </a:bodyPr>
          <a:lstStyle>
            <a:lvl1pPr marL="0" indent="0" algn="l" rtl="0" eaLnBrk="1" fontAlgn="base" hangingPunct="1">
              <a:lnSpc>
                <a:spcPct val="100000"/>
              </a:lnSpc>
              <a:spcBef>
                <a:spcPts val="800"/>
              </a:spcBef>
              <a:spcAft>
                <a:spcPct val="0"/>
              </a:spcAft>
              <a:buNone/>
              <a:defRPr sz="3600" b="1" i="0">
                <a:solidFill>
                  <a:schemeClr val="bg1"/>
                </a:solidFill>
                <a:latin typeface="Arial"/>
              </a:defRPr>
            </a:lvl1pPr>
          </a:lstStyle>
          <a:p>
            <a:r>
              <a:rPr lang="en-US" noProof="0" dirty="0" err="1" smtClean="0"/>
              <a:t>Titelmasterformat</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15" name="Rectangle 6"/>
          <p:cNvSpPr>
            <a:spLocks noChangeArrowheads="1"/>
          </p:cNvSpPr>
          <p:nvPr userDrawn="1"/>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16" name="Rectangle 23"/>
          <p:cNvSpPr>
            <a:spLocks noChangeArrowheads="1"/>
          </p:cNvSpPr>
          <p:nvPr userDrawn="1"/>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7" name="Rectangle 24"/>
          <p:cNvSpPr>
            <a:spLocks noChangeArrowheads="1"/>
          </p:cNvSpPr>
          <p:nvPr userDrawn="1"/>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9" name="Rectangle 25"/>
          <p:cNvSpPr>
            <a:spLocks noChangeArrowheads="1"/>
          </p:cNvSpPr>
          <p:nvPr userDrawn="1"/>
        </p:nvSpPr>
        <p:spPr bwMode="auto">
          <a:xfrm flipV="1">
            <a:off x="9355017" y="6565903"/>
            <a:ext cx="186104" cy="188913"/>
          </a:xfrm>
          <a:prstGeom prst="rect">
            <a:avLst/>
          </a:prstGeom>
          <a:solidFill>
            <a:srgbClr val="990000"/>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0" name="Rectangle 26"/>
          <p:cNvSpPr>
            <a:spLocks noChangeArrowheads="1"/>
          </p:cNvSpPr>
          <p:nvPr userDrawn="1"/>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31"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32"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50362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1_Divider Slide 1">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6888" y="1202621"/>
            <a:ext cx="8151812" cy="1161492"/>
          </a:xfrm>
          <a:prstGeom prst="rect">
            <a:avLst/>
          </a:prstGeom>
        </p:spPr>
        <p:txBody>
          <a:bodyPr lIns="0" tIns="0" anchor="b" anchorCtr="0">
            <a:noAutofit/>
          </a:bodyPr>
          <a:lstStyle>
            <a:lvl1pPr algn="l">
              <a:lnSpc>
                <a:spcPts val="3900"/>
              </a:lnSpc>
              <a:defRPr sz="3200" b="1" spc="-100" baseline="0">
                <a:solidFill>
                  <a:schemeClr val="bg1"/>
                </a:solidFill>
                <a:latin typeface="Arial" pitchFamily="34" charset="0"/>
                <a:cs typeface="Arial" pitchFamily="34" charset="0"/>
              </a:defRPr>
            </a:lvl1pPr>
          </a:lstStyle>
          <a:p>
            <a:r>
              <a:rPr lang="en-US" dirty="0" smtClean="0"/>
              <a:t>Click to edit Master title style </a:t>
            </a:r>
            <a:endParaRPr lang="en-GB" dirty="0"/>
          </a:p>
        </p:txBody>
      </p:sp>
      <p:sp>
        <p:nvSpPr>
          <p:cNvPr id="5" name="Rectangle 6"/>
          <p:cNvSpPr>
            <a:spLocks noChangeArrowheads="1"/>
          </p:cNvSpPr>
          <p:nvPr userDrawn="1"/>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7" name="Rectangle 23"/>
          <p:cNvSpPr>
            <a:spLocks noChangeArrowheads="1"/>
          </p:cNvSpPr>
          <p:nvPr userDrawn="1"/>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8" name="Rectangle 24"/>
          <p:cNvSpPr>
            <a:spLocks noChangeArrowheads="1"/>
          </p:cNvSpPr>
          <p:nvPr userDrawn="1"/>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9" name="Rectangle 25"/>
          <p:cNvSpPr>
            <a:spLocks noChangeArrowheads="1"/>
          </p:cNvSpPr>
          <p:nvPr userDrawn="1"/>
        </p:nvSpPr>
        <p:spPr bwMode="auto">
          <a:xfrm flipV="1">
            <a:off x="9355017" y="6565903"/>
            <a:ext cx="186104" cy="188913"/>
          </a:xfrm>
          <a:prstGeom prst="rect">
            <a:avLst/>
          </a:prstGeom>
          <a:solidFill>
            <a:srgbClr val="990000"/>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10" name="Rectangle 26"/>
          <p:cNvSpPr>
            <a:spLocks noChangeArrowheads="1"/>
          </p:cNvSpPr>
          <p:nvPr userDrawn="1"/>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17"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1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870823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nd Two Column Text slide">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smtClean="0"/>
              <a:t>Slide title: can span two lines of the slide and </a:t>
            </a:r>
            <a:br>
              <a:rPr lang="en-US" dirty="0" smtClean="0"/>
            </a:br>
            <a:r>
              <a:rPr lang="en-US" dirty="0" smtClean="0"/>
              <a:t>uses this font color (24pt) </a:t>
            </a:r>
            <a:endParaRPr lang="en-AU" dirty="0"/>
          </a:p>
        </p:txBody>
      </p:sp>
      <p:sp>
        <p:nvSpPr>
          <p:cNvPr id="4" name="Content Placeholder 3"/>
          <p:cNvSpPr>
            <a:spLocks noGrp="1"/>
          </p:cNvSpPr>
          <p:nvPr>
            <p:ph sz="quarter" idx="16" hasCustomPrompt="1"/>
          </p:nvPr>
        </p:nvSpPr>
        <p:spPr>
          <a:xfrm>
            <a:off x="493059" y="1151769"/>
            <a:ext cx="4060007" cy="5274342"/>
          </a:xfrm>
          <a:prstGeom prst="rect">
            <a:avLst/>
          </a:prstGeom>
        </p:spPr>
        <p:txBody>
          <a:bodyPr/>
          <a:lstStyle>
            <a:lvl1pPr>
              <a:defRPr sz="2000"/>
            </a:lvl1pPr>
          </a:lstStyle>
          <a:p>
            <a:pPr lvl="0"/>
            <a:r>
              <a:rPr lang="en-US" dirty="0" smtClean="0"/>
              <a:t>Slide copy uses this color (20pt)</a:t>
            </a:r>
          </a:p>
          <a:p>
            <a:pPr lvl="1"/>
            <a:r>
              <a:rPr lang="en-US" dirty="0" smtClean="0"/>
              <a:t>First level (20pt)</a:t>
            </a:r>
          </a:p>
          <a:p>
            <a:pPr lvl="2"/>
            <a:r>
              <a:rPr lang="en-US" dirty="0" smtClean="0"/>
              <a:t>Second level (18pt)</a:t>
            </a:r>
          </a:p>
          <a:p>
            <a:pPr lvl="3"/>
            <a:r>
              <a:rPr lang="en-US" dirty="0" smtClean="0"/>
              <a:t>Third level (16pt)</a:t>
            </a:r>
          </a:p>
          <a:p>
            <a:pPr lvl="4"/>
            <a:r>
              <a:rPr lang="en-US" dirty="0" smtClean="0"/>
              <a:t>Fourth level (14pt)</a:t>
            </a:r>
            <a:endParaRPr lang="en-GB" dirty="0"/>
          </a:p>
        </p:txBody>
      </p:sp>
      <p:sp>
        <p:nvSpPr>
          <p:cNvPr id="13" name="Content Placeholder 3"/>
          <p:cNvSpPr>
            <a:spLocks noGrp="1"/>
          </p:cNvSpPr>
          <p:nvPr>
            <p:ph sz="quarter" idx="17" hasCustomPrompt="1"/>
          </p:nvPr>
        </p:nvSpPr>
        <p:spPr>
          <a:xfrm>
            <a:off x="4588706" y="1151769"/>
            <a:ext cx="4060007" cy="5274342"/>
          </a:xfrm>
          <a:prstGeom prst="rect">
            <a:avLst/>
          </a:prstGeom>
        </p:spPr>
        <p:txBody>
          <a:bodyPr/>
          <a:lstStyle>
            <a:lvl1pPr>
              <a:defRPr sz="2000"/>
            </a:lvl1pPr>
          </a:lstStyle>
          <a:p>
            <a:pPr lvl="0"/>
            <a:r>
              <a:rPr lang="en-US" dirty="0" smtClean="0"/>
              <a:t>Slide copy uses this color (20pt)</a:t>
            </a:r>
          </a:p>
          <a:p>
            <a:pPr lvl="1"/>
            <a:r>
              <a:rPr lang="en-US" dirty="0" smtClean="0"/>
              <a:t>First level (20pt)</a:t>
            </a:r>
          </a:p>
          <a:p>
            <a:pPr lvl="2"/>
            <a:r>
              <a:rPr lang="en-US" dirty="0" smtClean="0"/>
              <a:t>Second level (18pt)</a:t>
            </a:r>
          </a:p>
          <a:p>
            <a:pPr lvl="3"/>
            <a:r>
              <a:rPr lang="en-US" dirty="0" smtClean="0"/>
              <a:t>Third level (16pt)</a:t>
            </a:r>
          </a:p>
          <a:p>
            <a:pPr lvl="4"/>
            <a:r>
              <a:rPr lang="en-US" dirty="0" smtClean="0"/>
              <a:t>Fourth level (14pt)</a:t>
            </a:r>
            <a:endParaRPr lang="en-GB" dirty="0"/>
          </a:p>
        </p:txBody>
      </p:sp>
      <p:sp>
        <p:nvSpPr>
          <p:cNvPr id="6"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60840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Inhaltsplatzhalter 2"/>
          <p:cNvSpPr>
            <a:spLocks noGrp="1"/>
          </p:cNvSpPr>
          <p:nvPr>
            <p:ph idx="1"/>
          </p:nvPr>
        </p:nvSpPr>
        <p:spPr bwMode="auto">
          <a:xfrm>
            <a:off x="468325" y="1162052"/>
            <a:ext cx="8207375" cy="5219698"/>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noProof="0" dirty="0" smtClean="0"/>
            </a:lvl1pPr>
            <a:lvl2pPr marL="539750" indent="-268288">
              <a:defRPr lang="en-US" noProof="0" dirty="0" smtClean="0"/>
            </a:lvl2pPr>
            <a:lvl3pPr marL="719138" indent="-179388">
              <a:defRPr lang="en-US" noProof="0" dirty="0" smtClean="0"/>
            </a:lvl3pPr>
            <a:lvl4pPr marL="898525" indent="-179388">
              <a:defRPr lang="en-US" noProof="0" dirty="0" smtClean="0"/>
            </a:lvl4pPr>
            <a:lvl5pPr marL="1079500" indent="-179388">
              <a:defRPr lang="en-US"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3" name="Titel 2"/>
          <p:cNvSpPr>
            <a:spLocks noGrp="1"/>
          </p:cNvSpPr>
          <p:nvPr>
            <p:ph type="title"/>
          </p:nvPr>
        </p:nvSpPr>
        <p:spPr bwMode="auto"/>
        <p:txBody>
          <a:bodyPr/>
          <a:lstStyle/>
          <a:p>
            <a:r>
              <a:rPr lang="de-DE" smtClean="0"/>
              <a:t>Titelmasterformat durch Klicken bearbeiten</a:t>
            </a:r>
            <a:endParaRPr lang="de-DE"/>
          </a:p>
        </p:txBody>
      </p:sp>
      <p:sp>
        <p:nvSpPr>
          <p:cNvPr id="5"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6"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20530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ub-Title and Two Columns Content">
    <p:spTree>
      <p:nvGrpSpPr>
        <p:cNvPr id="1" name=""/>
        <p:cNvGrpSpPr/>
        <p:nvPr/>
      </p:nvGrpSpPr>
      <p:grpSpPr>
        <a:xfrm>
          <a:off x="0" y="0"/>
          <a:ext cx="0" cy="0"/>
          <a:chOff x="0" y="0"/>
          <a:chExt cx="0" cy="0"/>
        </a:xfrm>
      </p:grpSpPr>
      <p:graphicFrame>
        <p:nvGraphicFramePr>
          <p:cNvPr id="10" name="Objekt 9"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16906" name="think-cell Slide" r:id="rId6" imgW="0" imgH="0" progId="">
                  <p:embed/>
                </p:oleObj>
              </mc:Choice>
              <mc:Fallback>
                <p:oleObj name="think-cell Slide" r:id="rId6"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platzhalter 6"/>
          <p:cNvSpPr>
            <a:spLocks noGrp="1"/>
          </p:cNvSpPr>
          <p:nvPr>
            <p:ph type="body" sz="quarter" idx="13"/>
            <p:custDataLst>
              <p:tags r:id="rId3"/>
            </p:custDataLst>
          </p:nvPr>
        </p:nvSpPr>
        <p:spPr bwMode="auto">
          <a:xfrm>
            <a:off x="468313" y="1162051"/>
            <a:ext cx="3923686" cy="847718"/>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FontTx/>
              <a:buNone/>
              <a:defRPr lang="en-US" sz="2400" b="1" dirty="0">
                <a:solidFill>
                  <a:schemeClr val="accent2"/>
                </a:solidFill>
                <a:latin typeface="+mn-lt"/>
                <a:ea typeface="+mn-ea"/>
                <a:cs typeface="+mn-cs"/>
              </a:defRPr>
            </a:lvl1pPr>
            <a:lvl2pPr marL="0" indent="0">
              <a:defRPr b="1">
                <a:solidFill>
                  <a:schemeClr val="accent3"/>
                </a:solidFill>
              </a:defRPr>
            </a:lvl2pPr>
            <a:lvl3pPr>
              <a:defRPr b="1">
                <a:solidFill>
                  <a:schemeClr val="accent3"/>
                </a:solidFill>
              </a:defRPr>
            </a:lvl3pPr>
          </a:lstStyle>
          <a:p>
            <a:pPr marL="0" lvl="0" indent="0" algn="l" rtl="0" eaLnBrk="1" fontAlgn="base" hangingPunct="1">
              <a:spcBef>
                <a:spcPts val="800"/>
              </a:spcBef>
              <a:spcAft>
                <a:spcPct val="0"/>
              </a:spcAft>
              <a:buClr>
                <a:schemeClr val="tx1"/>
              </a:buClr>
              <a:buFontTx/>
              <a:buNone/>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8" name="Textplatzhalter 6"/>
          <p:cNvSpPr>
            <a:spLocks noGrp="1"/>
          </p:cNvSpPr>
          <p:nvPr>
            <p:ph type="body" sz="quarter" idx="14"/>
            <p:custDataLst>
              <p:tags r:id="rId4"/>
            </p:custDataLst>
          </p:nvPr>
        </p:nvSpPr>
        <p:spPr bwMode="auto">
          <a:xfrm>
            <a:off x="4752011" y="1162051"/>
            <a:ext cx="3919757" cy="847718"/>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FontTx/>
              <a:buNone/>
              <a:defRPr lang="en-US" sz="2400" b="1" dirty="0">
                <a:solidFill>
                  <a:schemeClr val="accent2"/>
                </a:solidFill>
                <a:latin typeface="+mn-lt"/>
                <a:ea typeface="+mn-ea"/>
                <a:cs typeface="+mn-cs"/>
              </a:defRPr>
            </a:lvl1pPr>
            <a:lvl2pPr marL="0" indent="0">
              <a:defRPr b="1">
                <a:solidFill>
                  <a:schemeClr val="accent3"/>
                </a:solidFill>
              </a:defRPr>
            </a:lvl2pPr>
            <a:lvl3pPr>
              <a:defRPr b="1">
                <a:solidFill>
                  <a:schemeClr val="accent3"/>
                </a:solidFill>
              </a:defRPr>
            </a:lvl3pPr>
          </a:lstStyle>
          <a:p>
            <a:pPr marL="0" lvl="0" indent="0" algn="l" rtl="0" eaLnBrk="1" fontAlgn="base" hangingPunct="1">
              <a:spcBef>
                <a:spcPts val="800"/>
              </a:spcBef>
              <a:spcAft>
                <a:spcPct val="0"/>
              </a:spcAft>
              <a:buClr>
                <a:schemeClr val="tx1"/>
              </a:buClr>
              <a:buFontTx/>
              <a:buNone/>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14" name="Textplatzhalter 2"/>
          <p:cNvSpPr>
            <a:spLocks noGrp="1"/>
          </p:cNvSpPr>
          <p:nvPr>
            <p:ph idx="17"/>
          </p:nvPr>
        </p:nvSpPr>
        <p:spPr bwMode="auto">
          <a:xfrm>
            <a:off x="468313" y="1628781"/>
            <a:ext cx="3923686"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sz="2000" noProof="0" dirty="0" smtClean="0"/>
            </a:lvl1pPr>
            <a:lvl2pPr marL="539750" indent="-268288">
              <a:defRPr lang="en-US" sz="1800" noProof="0" dirty="0" smtClean="0"/>
            </a:lvl2pPr>
            <a:lvl3pPr marL="719138" indent="-179388">
              <a:defRPr lang="en-US" sz="1600" noProof="0" dirty="0" smtClean="0"/>
            </a:lvl3pPr>
            <a:lvl4pPr marL="895350" indent="-176213">
              <a:defRPr lang="en-US" sz="1400" noProof="0" dirty="0" smtClean="0"/>
            </a:lvl4pPr>
            <a:lvl5pPr marL="1076325" indent="-176213">
              <a:defRPr lang="en-US" sz="1200"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15" name="Textplatzhalter 2"/>
          <p:cNvSpPr>
            <a:spLocks noGrp="1"/>
          </p:cNvSpPr>
          <p:nvPr>
            <p:ph idx="20"/>
          </p:nvPr>
        </p:nvSpPr>
        <p:spPr bwMode="auto">
          <a:xfrm>
            <a:off x="4752011" y="1628781"/>
            <a:ext cx="3919757"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sz="2000" noProof="0" dirty="0" smtClean="0"/>
            </a:lvl1pPr>
            <a:lvl2pPr marL="539750" indent="-273050">
              <a:defRPr lang="en-US" sz="1800" noProof="0" dirty="0" smtClean="0"/>
            </a:lvl2pPr>
            <a:lvl3pPr marL="719138" indent="-179388">
              <a:defRPr lang="en-US" sz="1600" noProof="0" dirty="0" smtClean="0"/>
            </a:lvl3pPr>
            <a:lvl4pPr marL="898525" indent="-179388">
              <a:defRPr lang="en-US" sz="1400" noProof="0" dirty="0" smtClean="0"/>
            </a:lvl4pPr>
            <a:lvl5pPr marL="1079500" indent="-179388">
              <a:defRPr lang="en-US" sz="1200"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2" name="Titel 1"/>
          <p:cNvSpPr>
            <a:spLocks noGrp="1"/>
          </p:cNvSpPr>
          <p:nvPr>
            <p:ph type="title"/>
          </p:nvPr>
        </p:nvSpPr>
        <p:spPr bwMode="auto"/>
        <p:txBody>
          <a:bodyPr/>
          <a:lstStyle/>
          <a:p>
            <a:r>
              <a:rPr lang="de-DE" smtClean="0"/>
              <a:t>Titelmasterformat durch Klicken bearbeiten</a:t>
            </a:r>
            <a:endParaRPr lang="de-DE"/>
          </a:p>
        </p:txBody>
      </p:sp>
      <p:sp>
        <p:nvSpPr>
          <p:cNvPr id="11"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12"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743116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and Two Columns Content">
    <p:spTree>
      <p:nvGrpSpPr>
        <p:cNvPr id="1" name=""/>
        <p:cNvGrpSpPr/>
        <p:nvPr/>
      </p:nvGrpSpPr>
      <p:grpSpPr>
        <a:xfrm>
          <a:off x="0" y="0"/>
          <a:ext cx="0" cy="0"/>
          <a:chOff x="0" y="0"/>
          <a:chExt cx="0" cy="0"/>
        </a:xfrm>
      </p:grpSpPr>
      <p:sp>
        <p:nvSpPr>
          <p:cNvPr id="10" name="Textplatzhalter 2"/>
          <p:cNvSpPr>
            <a:spLocks noGrp="1"/>
          </p:cNvSpPr>
          <p:nvPr>
            <p:ph idx="13"/>
          </p:nvPr>
        </p:nvSpPr>
        <p:spPr bwMode="auto">
          <a:xfrm>
            <a:off x="468313" y="1162052"/>
            <a:ext cx="3923686" cy="5219698"/>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a:lvl5pPr>
          </a:lstStyle>
          <a:p>
            <a:pPr marL="268288" lvl="0" indent="-268288">
              <a:buClr>
                <a:srgbClr val="000000"/>
              </a:buClr>
              <a:buSzPct val="100000"/>
              <a:buFont typeface="Arial"/>
            </a:pPr>
            <a:endParaRPr lang="en-US" noProof="0" dirty="0"/>
          </a:p>
        </p:txBody>
      </p:sp>
      <p:sp>
        <p:nvSpPr>
          <p:cNvPr id="13" name="Textplatzhalter 2"/>
          <p:cNvSpPr>
            <a:spLocks noGrp="1"/>
          </p:cNvSpPr>
          <p:nvPr>
            <p:ph idx="20"/>
          </p:nvPr>
        </p:nvSpPr>
        <p:spPr bwMode="auto">
          <a:xfrm>
            <a:off x="4752013" y="1162052"/>
            <a:ext cx="3923687" cy="5212304"/>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2" name="Titel 1"/>
          <p:cNvSpPr>
            <a:spLocks noGrp="1"/>
          </p:cNvSpPr>
          <p:nvPr>
            <p:ph type="title"/>
          </p:nvPr>
        </p:nvSpPr>
        <p:spPr bwMode="auto"/>
        <p:txBody>
          <a:bodyPr/>
          <a:lstStyle/>
          <a:p>
            <a:endParaRPr lang="de-DE" dirty="0"/>
          </a:p>
        </p:txBody>
      </p:sp>
      <p:sp>
        <p:nvSpPr>
          <p:cNvPr id="6"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7"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80198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Title and Two Column Text slide">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smtClean="0"/>
              <a:t>Slide title: can span two lines of the slide and </a:t>
            </a:r>
            <a:br>
              <a:rPr lang="en-US" dirty="0" smtClean="0"/>
            </a:br>
            <a:r>
              <a:rPr lang="en-US" dirty="0" smtClean="0"/>
              <a:t>uses this font color (24pt) </a:t>
            </a:r>
            <a:endParaRPr lang="en-AU" dirty="0"/>
          </a:p>
        </p:txBody>
      </p:sp>
      <p:sp>
        <p:nvSpPr>
          <p:cNvPr id="4" name="Content Placeholder 3"/>
          <p:cNvSpPr>
            <a:spLocks noGrp="1"/>
          </p:cNvSpPr>
          <p:nvPr>
            <p:ph sz="quarter" idx="16" hasCustomPrompt="1"/>
          </p:nvPr>
        </p:nvSpPr>
        <p:spPr>
          <a:xfrm>
            <a:off x="493059" y="1151769"/>
            <a:ext cx="4060007" cy="5274342"/>
          </a:xfrm>
          <a:prstGeom prst="rect">
            <a:avLst/>
          </a:prstGeom>
        </p:spPr>
        <p:txBody>
          <a:bodyPr/>
          <a:lstStyle>
            <a:lvl1pPr>
              <a:defRPr sz="2000"/>
            </a:lvl1pPr>
          </a:lstStyle>
          <a:p>
            <a:pPr lvl="0"/>
            <a:r>
              <a:rPr lang="en-US" dirty="0" smtClean="0"/>
              <a:t>Slide copy uses this color (20pt)</a:t>
            </a:r>
          </a:p>
          <a:p>
            <a:pPr lvl="1"/>
            <a:r>
              <a:rPr lang="en-US" dirty="0" smtClean="0"/>
              <a:t>First level (20pt)</a:t>
            </a:r>
          </a:p>
          <a:p>
            <a:pPr lvl="2"/>
            <a:r>
              <a:rPr lang="en-US" dirty="0" smtClean="0"/>
              <a:t>Second level (18pt)</a:t>
            </a:r>
          </a:p>
          <a:p>
            <a:pPr lvl="3"/>
            <a:r>
              <a:rPr lang="en-US" dirty="0" smtClean="0"/>
              <a:t>Third level (16pt)</a:t>
            </a:r>
          </a:p>
          <a:p>
            <a:pPr lvl="4"/>
            <a:r>
              <a:rPr lang="en-US" dirty="0" smtClean="0"/>
              <a:t>Fourth level (14pt)</a:t>
            </a:r>
            <a:endParaRPr lang="en-GB" dirty="0"/>
          </a:p>
        </p:txBody>
      </p:sp>
      <p:sp>
        <p:nvSpPr>
          <p:cNvPr id="13" name="Content Placeholder 3"/>
          <p:cNvSpPr>
            <a:spLocks noGrp="1"/>
          </p:cNvSpPr>
          <p:nvPr>
            <p:ph sz="quarter" idx="17" hasCustomPrompt="1"/>
          </p:nvPr>
        </p:nvSpPr>
        <p:spPr>
          <a:xfrm>
            <a:off x="4588706" y="1151769"/>
            <a:ext cx="4060007" cy="5274342"/>
          </a:xfrm>
          <a:prstGeom prst="rect">
            <a:avLst/>
          </a:prstGeom>
        </p:spPr>
        <p:txBody>
          <a:bodyPr/>
          <a:lstStyle>
            <a:lvl1pPr>
              <a:defRPr sz="2000"/>
            </a:lvl1pPr>
          </a:lstStyle>
          <a:p>
            <a:pPr lvl="0"/>
            <a:r>
              <a:rPr lang="en-US" dirty="0" smtClean="0"/>
              <a:t>Slide copy uses this color (20pt)</a:t>
            </a:r>
          </a:p>
          <a:p>
            <a:pPr lvl="1"/>
            <a:r>
              <a:rPr lang="en-US" dirty="0" smtClean="0"/>
              <a:t>First level (20pt)</a:t>
            </a:r>
          </a:p>
          <a:p>
            <a:pPr lvl="2"/>
            <a:r>
              <a:rPr lang="en-US" dirty="0" smtClean="0"/>
              <a:t>Second level (18pt)</a:t>
            </a:r>
          </a:p>
          <a:p>
            <a:pPr lvl="3"/>
            <a:r>
              <a:rPr lang="en-US" dirty="0" smtClean="0"/>
              <a:t>Third level (16pt)</a:t>
            </a:r>
          </a:p>
          <a:p>
            <a:pPr lvl="4"/>
            <a:r>
              <a:rPr lang="en-US" dirty="0" smtClean="0"/>
              <a:t>Fourth level (14pt)</a:t>
            </a:r>
            <a:endParaRPr lang="en-GB" dirty="0"/>
          </a:p>
        </p:txBody>
      </p:sp>
      <p:sp>
        <p:nvSpPr>
          <p:cNvPr id="5"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6"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445368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Cover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1070"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0" y="0"/>
                        <a:ext cx="158750" cy="158750"/>
                      </a:xfrm>
                      <a:prstGeom prst="rect">
                        <a:avLst/>
                      </a:prstGeom>
                    </p:spPr>
                  </p:pic>
                </p:oleObj>
              </mc:Fallback>
            </mc:AlternateContent>
          </a:graphicData>
        </a:graphic>
      </p:graphicFrame>
      <p:pic>
        <p:nvPicPr>
          <p:cNvPr id="8" name="Picture 7" descr="ADO_P1000246_lr.jpg"/>
          <p:cNvPicPr>
            <a:picLocks noChangeAspect="1"/>
          </p:cNvPicPr>
          <p:nvPr userDrawn="1">
            <p:custDataLst>
              <p:tags r:id="rId3"/>
            </p:custDataLst>
          </p:nvPr>
        </p:nvPicPr>
        <p:blipFill rotWithShape="1">
          <a:blip r:embed="rId13" cstate="print">
            <a:extLst>
              <a:ext uri="{28A0092B-C50C-407E-A947-70E740481C1C}">
                <a14:useLocalDpi xmlns:a14="http://schemas.microsoft.com/office/drawing/2010/main" val="0"/>
              </a:ext>
            </a:extLst>
          </a:blip>
          <a:srcRect l="40056" t="40112" r="3835" b="653"/>
          <a:stretch/>
        </p:blipFill>
        <p:spPr>
          <a:xfrm>
            <a:off x="0" y="2"/>
            <a:ext cx="3994727" cy="4040909"/>
          </a:xfrm>
          <a:prstGeom prst="rect">
            <a:avLst/>
          </a:prstGeom>
          <a:noFill/>
          <a:ln>
            <a:noFill/>
          </a:ln>
        </p:spPr>
      </p:pic>
      <p:sp>
        <p:nvSpPr>
          <p:cNvPr id="2" name="Title 1"/>
          <p:cNvSpPr>
            <a:spLocks noGrp="1"/>
          </p:cNvSpPr>
          <p:nvPr>
            <p:ph type="ctrTitle" hasCustomPrompt="1"/>
            <p:custDataLst>
              <p:tags r:id="rId4"/>
            </p:custDataLst>
          </p:nvPr>
        </p:nvSpPr>
        <p:spPr>
          <a:xfrm>
            <a:off x="453940" y="3957624"/>
            <a:ext cx="5007060" cy="1110835"/>
          </a:xfrm>
          <a:prstGeom prst="rect">
            <a:avLst/>
          </a:prstGeom>
        </p:spPr>
        <p:txBody>
          <a:bodyPr tIns="0" anchor="t" anchorCtr="0">
            <a:noAutofit/>
          </a:bodyPr>
          <a:lstStyle>
            <a:lvl1pPr algn="l">
              <a:lnSpc>
                <a:spcPts val="3900"/>
              </a:lnSpc>
              <a:defRPr sz="2800" b="1" spc="0" baseline="0">
                <a:solidFill>
                  <a:schemeClr val="accent2"/>
                </a:solidFill>
                <a:latin typeface="微软雅黑" pitchFamily="34" charset="-122"/>
                <a:ea typeface="微软雅黑" pitchFamily="34" charset="-122"/>
                <a:cs typeface="Arial" pitchFamily="34" charset="0"/>
              </a:defRPr>
            </a:lvl1pPr>
          </a:lstStyle>
          <a:p>
            <a:r>
              <a:rPr lang="en-US" dirty="0" smtClean="0"/>
              <a:t>Click to edit Master title style </a:t>
            </a:r>
            <a:endParaRPr lang="en-GB" dirty="0"/>
          </a:p>
        </p:txBody>
      </p:sp>
      <p:sp>
        <p:nvSpPr>
          <p:cNvPr id="16" name="Text Placeholder 15"/>
          <p:cNvSpPr>
            <a:spLocks noGrp="1"/>
          </p:cNvSpPr>
          <p:nvPr>
            <p:ph type="body" sz="quarter" idx="10" hasCustomPrompt="1"/>
            <p:custDataLst>
              <p:tags r:id="rId5"/>
            </p:custDataLst>
          </p:nvPr>
        </p:nvSpPr>
        <p:spPr>
          <a:xfrm>
            <a:off x="455613" y="5122250"/>
            <a:ext cx="2617429" cy="378762"/>
          </a:xfrm>
        </p:spPr>
        <p:txBody>
          <a:bodyPr/>
          <a:lstStyle>
            <a:lvl1pPr>
              <a:defRPr sz="1600">
                <a:solidFill>
                  <a:schemeClr val="tx2"/>
                </a:solidFill>
                <a:latin typeface="微软雅黑" pitchFamily="34" charset="-122"/>
                <a:ea typeface="微软雅黑" pitchFamily="34" charset="-122"/>
              </a:defRPr>
            </a:lvl1pPr>
          </a:lstStyle>
          <a:p>
            <a:pPr lvl="0"/>
            <a:r>
              <a:rPr lang="en-US" dirty="0"/>
              <a:t>Date Placeholder</a:t>
            </a:r>
          </a:p>
        </p:txBody>
      </p:sp>
      <p:pic>
        <p:nvPicPr>
          <p:cNvPr id="10" name="Picture 9"/>
          <p:cNvPicPr>
            <a:picLocks noChangeAspect="1"/>
          </p:cNvPicPr>
          <p:nvPr userDrawn="1">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687568" y="1743729"/>
            <a:ext cx="3082562" cy="2075333"/>
          </a:xfrm>
          <a:prstGeom prst="rect">
            <a:avLst/>
          </a:prstGeom>
        </p:spPr>
      </p:pic>
      <p:cxnSp>
        <p:nvCxnSpPr>
          <p:cNvPr id="19" name="Straight Connector 9"/>
          <p:cNvCxnSpPr>
            <a:cxnSpLocks noChangeShapeType="1"/>
          </p:cNvCxnSpPr>
          <p:nvPr userDrawn="1">
            <p:custDataLst>
              <p:tags r:id="rId7"/>
            </p:custDataLst>
          </p:nvPr>
        </p:nvCxnSpPr>
        <p:spPr bwMode="auto">
          <a:xfrm>
            <a:off x="452443" y="6573935"/>
            <a:ext cx="8691563" cy="0"/>
          </a:xfrm>
          <a:prstGeom prst="line">
            <a:avLst/>
          </a:prstGeom>
          <a:noFill/>
          <a:ln w="12700">
            <a:solidFill>
              <a:schemeClr val="tx1"/>
            </a:solidFill>
            <a:round/>
            <a:headEnd/>
            <a:tailEnd/>
          </a:ln>
        </p:spPr>
      </p:cxnSp>
      <p:pic>
        <p:nvPicPr>
          <p:cNvPr id="20" name="Picture 19"/>
          <p:cNvPicPr>
            <a:picLocks noChangeAspect="1"/>
          </p:cNvPicPr>
          <p:nvPr userDrawn="1">
            <p:custDataLst>
              <p:tags r:id="rId8"/>
            </p:custDataLst>
          </p:nvPr>
        </p:nvPicPr>
        <p:blipFill>
          <a:blip r:embed="rId15" cstate="print">
            <a:extLst>
              <a:ext uri="{28A0092B-C50C-407E-A947-70E740481C1C}">
                <a14:useLocalDpi xmlns:a14="http://schemas.microsoft.com/office/drawing/2010/main" val="0"/>
              </a:ext>
            </a:extLst>
          </a:blip>
          <a:stretch>
            <a:fillRect/>
          </a:stretch>
        </p:blipFill>
        <p:spPr>
          <a:xfrm>
            <a:off x="451430" y="5796338"/>
            <a:ext cx="2184212" cy="625628"/>
          </a:xfrm>
          <a:prstGeom prst="rect">
            <a:avLst/>
          </a:prstGeom>
        </p:spPr>
      </p:pic>
      <p:pic>
        <p:nvPicPr>
          <p:cNvPr id="9" name="Picture 2" descr="C:\Darek\Accenture Brand\Artwork\Acc_Strategy_StratLine\Acc_Strategy_StratLine_blk_RGB.png"/>
          <p:cNvPicPr>
            <a:picLocks noChangeAspect="1" noChangeArrowheads="1"/>
          </p:cNvPicPr>
          <p:nvPr userDrawn="1">
            <p:custDataLst>
              <p:tags r:id="rId9"/>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4935797" y="6273316"/>
            <a:ext cx="3739891" cy="235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63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Header &amp; Footer">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209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4" name="Title 1"/>
          <p:cNvSpPr>
            <a:spLocks noGrp="1"/>
          </p:cNvSpPr>
          <p:nvPr>
            <p:ph type="title" hasCustomPrompt="1"/>
            <p:custDataLst>
              <p:tags r:id="rId3"/>
            </p:custDataLst>
          </p:nvPr>
        </p:nvSpPr>
        <p:spPr>
          <a:xfrm>
            <a:off x="457200" y="171544"/>
            <a:ext cx="8229600" cy="868362"/>
          </a:xfrm>
        </p:spPr>
        <p:txBody>
          <a:bodyPr>
            <a:noAutofit/>
          </a:bodyPr>
          <a:lstStyle>
            <a:lvl1pPr>
              <a:defRPr sz="2400" b="1"/>
            </a:lvl1pPr>
          </a:lstStyle>
          <a:p>
            <a:r>
              <a:rPr lang="en-US" dirty="0" smtClean="0"/>
              <a:t>Slide title: can span two lines of the slide and </a:t>
            </a:r>
            <a:br>
              <a:rPr lang="en-US" dirty="0" smtClean="0"/>
            </a:br>
            <a:r>
              <a:rPr lang="en-US" dirty="0" smtClean="0"/>
              <a:t>uses this font color (24pt) </a:t>
            </a:r>
            <a:endParaRPr lang="en-GB" dirty="0"/>
          </a:p>
        </p:txBody>
      </p:sp>
      <p:sp>
        <p:nvSpPr>
          <p:cNvPr id="2" name="Footer Placeholder 1"/>
          <p:cNvSpPr>
            <a:spLocks noGrp="1"/>
          </p:cNvSpPr>
          <p:nvPr>
            <p:ph type="ftr" sz="quarter" idx="10"/>
            <p:custDataLst>
              <p:tags r:id="rId4"/>
            </p:custDataLst>
          </p:nvPr>
        </p:nvSpPr>
        <p:spPr/>
        <p:txBody>
          <a:bodyPr/>
          <a:lstStyle/>
          <a:p>
            <a:r>
              <a:rPr lang="en-US" dirty="0" smtClean="0">
                <a:solidFill>
                  <a:srgbClr val="666666"/>
                </a:solidFill>
                <a:cs typeface="Arial" pitchFamily="34" charset="0"/>
              </a:rPr>
              <a:t>Copyright © </a:t>
            </a:r>
            <a:r>
              <a:rPr lang="en-US" dirty="0" smtClean="0">
                <a:solidFill>
                  <a:srgbClr val="666666"/>
                </a:solidFill>
                <a:cs typeface="Arial" pitchFamily="34" charset="0"/>
              </a:rPr>
              <a:t>2015 </a:t>
            </a:r>
            <a:r>
              <a:rPr lang="en-US" dirty="0" smtClean="0">
                <a:solidFill>
                  <a:srgbClr val="666666"/>
                </a:solidFill>
                <a:cs typeface="Arial" pitchFamily="34" charset="0"/>
              </a:rPr>
              <a:t>Accenture. All rights reserved.</a:t>
            </a:r>
            <a:endParaRPr lang="en-US" dirty="0">
              <a:solidFill>
                <a:srgbClr val="666666"/>
              </a:solidFill>
            </a:endParaRPr>
          </a:p>
        </p:txBody>
      </p:sp>
      <p:sp>
        <p:nvSpPr>
          <p:cNvPr id="5" name="Slide Number Placeholder 4"/>
          <p:cNvSpPr>
            <a:spLocks noGrp="1"/>
          </p:cNvSpPr>
          <p:nvPr>
            <p:ph type="sldNum" sz="quarter" idx="11"/>
            <p:custDataLst>
              <p:tags r:id="rId5"/>
            </p:custDataLst>
          </p:nvPr>
        </p:nvSpPr>
        <p:spPr/>
        <p:txBody>
          <a:bodyPr/>
          <a:lstStyle/>
          <a:p>
            <a:fld id="{02A1851D-F90B-DD4D-BB60-BF9516DE56C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30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3118"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3" name="Content Placeholder 2"/>
          <p:cNvSpPr>
            <a:spLocks noGrp="1"/>
          </p:cNvSpPr>
          <p:nvPr>
            <p:ph idx="1" hasCustomPrompt="1"/>
            <p:custDataLst>
              <p:tags r:id="rId3"/>
            </p:custDataLst>
          </p:nvPr>
        </p:nvSpPr>
        <p:spPr>
          <a:xfrm>
            <a:off x="457200" y="1217431"/>
            <a:ext cx="8229600" cy="4525963"/>
          </a:xfrm>
        </p:spPr>
        <p:txBody>
          <a:bodyPr/>
          <a:lstStyle>
            <a:lvl1pPr>
              <a:defRPr/>
            </a:lvl1pPr>
            <a:lvl2pPr>
              <a:defRPr/>
            </a:lvl2pPr>
            <a:lvl3pPr>
              <a:defRPr/>
            </a:lvl3pPr>
            <a:lvl4pPr>
              <a:defRPr baseline="0"/>
            </a:lvl4pPr>
            <a:lvl5pPr>
              <a:defRPr/>
            </a:lvl5pPr>
          </a:lstStyle>
          <a:p>
            <a:pPr lvl="0"/>
            <a:r>
              <a:rPr lang="en-US" dirty="0" smtClean="0"/>
              <a:t>Slide copy uses this color (22pt)</a:t>
            </a:r>
          </a:p>
          <a:p>
            <a:pPr lvl="1"/>
            <a:r>
              <a:rPr lang="en-US" dirty="0" smtClean="0"/>
              <a:t>Bullet point level 1 (22pt)</a:t>
            </a:r>
          </a:p>
          <a:p>
            <a:pPr lvl="2"/>
            <a:r>
              <a:rPr lang="en-US" dirty="0" smtClean="0"/>
              <a:t>Bullet point level 2 (20pt)</a:t>
            </a:r>
          </a:p>
          <a:p>
            <a:pPr lvl="3"/>
            <a:r>
              <a:rPr lang="en-US" dirty="0" smtClean="0"/>
              <a:t>Bullet point level 3 (18pt)</a:t>
            </a:r>
          </a:p>
          <a:p>
            <a:pPr lvl="4"/>
            <a:r>
              <a:rPr lang="en-US" dirty="0" smtClean="0"/>
              <a:t>Bullet point level 4 (16pt)</a:t>
            </a:r>
            <a:endParaRPr lang="en-GB" dirty="0"/>
          </a:p>
        </p:txBody>
      </p:sp>
      <p:sp>
        <p:nvSpPr>
          <p:cNvPr id="4" name="Title 1"/>
          <p:cNvSpPr>
            <a:spLocks noGrp="1"/>
          </p:cNvSpPr>
          <p:nvPr>
            <p:ph type="title" hasCustomPrompt="1"/>
            <p:custDataLst>
              <p:tags r:id="rId4"/>
            </p:custDataLst>
          </p:nvPr>
        </p:nvSpPr>
        <p:spPr>
          <a:xfrm>
            <a:off x="457200" y="171544"/>
            <a:ext cx="8229600" cy="868362"/>
          </a:xfrm>
        </p:spPr>
        <p:txBody>
          <a:bodyPr>
            <a:noAutofit/>
          </a:bodyPr>
          <a:lstStyle>
            <a:lvl1pPr>
              <a:defRPr sz="2400" b="1"/>
            </a:lvl1pPr>
          </a:lstStyle>
          <a:p>
            <a:r>
              <a:rPr lang="en-US" dirty="0" smtClean="0"/>
              <a:t>Slide title: can span two lines of the slide and </a:t>
            </a:r>
            <a:br>
              <a:rPr lang="en-US" dirty="0" smtClean="0"/>
            </a:br>
            <a:r>
              <a:rPr lang="en-US" dirty="0" smtClean="0"/>
              <a:t>uses this font color (24pt) </a:t>
            </a:r>
            <a:endParaRPr lang="en-GB" dirty="0"/>
          </a:p>
        </p:txBody>
      </p:sp>
      <p:sp>
        <p:nvSpPr>
          <p:cNvPr id="6" name="Footer Placeholder 3"/>
          <p:cNvSpPr>
            <a:spLocks noGrp="1"/>
          </p:cNvSpPr>
          <p:nvPr>
            <p:ph type="ftr" sz="quarter" idx="3"/>
            <p:custDataLst>
              <p:tags r:id="rId5"/>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2015 Accenture. All rights reserved.</a:t>
            </a:r>
            <a:endParaRPr lang="en-US" dirty="0">
              <a:solidFill>
                <a:srgbClr val="666666"/>
              </a:solidFill>
            </a:endParaRPr>
          </a:p>
        </p:txBody>
      </p:sp>
      <p:sp>
        <p:nvSpPr>
          <p:cNvPr id="7" name="Slide Number Placeholder 4"/>
          <p:cNvSpPr>
            <a:spLocks noGrp="1"/>
          </p:cNvSpPr>
          <p:nvPr>
            <p:ph type="sldNum" sz="quarter" idx="4"/>
            <p:custDataLst>
              <p:tags r:id="rId6"/>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8334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64157681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02622"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3" name="Content Placeholder 2"/>
          <p:cNvSpPr>
            <a:spLocks noGrp="1"/>
          </p:cNvSpPr>
          <p:nvPr>
            <p:ph sz="half" idx="1" hasCustomPrompt="1"/>
            <p:custDataLst>
              <p:tags r:id="rId3"/>
            </p:custDataLst>
          </p:nvPr>
        </p:nvSpPr>
        <p:spPr>
          <a:xfrm>
            <a:off x="457200" y="1410382"/>
            <a:ext cx="4038600" cy="4525963"/>
          </a:xfrm>
        </p:spPr>
        <p:txBody>
          <a:bodyPr/>
          <a:lstStyle>
            <a:lvl1pPr marL="0" indent="0">
              <a:defRPr sz="2200" baseline="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Slide copy uses this color (22pt)</a:t>
            </a:r>
          </a:p>
          <a:p>
            <a:pPr lvl="1"/>
            <a:r>
              <a:rPr lang="en-US" dirty="0" smtClean="0"/>
              <a:t>First level (22pt)</a:t>
            </a:r>
          </a:p>
          <a:p>
            <a:pPr lvl="2"/>
            <a:r>
              <a:rPr lang="en-US" dirty="0" smtClean="0"/>
              <a:t>Second level (20pt)</a:t>
            </a:r>
          </a:p>
          <a:p>
            <a:pPr lvl="3"/>
            <a:r>
              <a:rPr lang="en-US" dirty="0" smtClean="0"/>
              <a:t>Third level (18pt)</a:t>
            </a:r>
          </a:p>
          <a:p>
            <a:pPr lvl="4"/>
            <a:r>
              <a:rPr lang="en-US" dirty="0" smtClean="0"/>
              <a:t>Fourth level (16pt)</a:t>
            </a:r>
            <a:endParaRPr lang="en-GB" dirty="0"/>
          </a:p>
        </p:txBody>
      </p:sp>
      <p:sp>
        <p:nvSpPr>
          <p:cNvPr id="4" name="Content Placeholder 3"/>
          <p:cNvSpPr>
            <a:spLocks noGrp="1"/>
          </p:cNvSpPr>
          <p:nvPr>
            <p:ph sz="half" idx="2" hasCustomPrompt="1"/>
            <p:custDataLst>
              <p:tags r:id="rId4"/>
            </p:custDataLst>
          </p:nvPr>
        </p:nvSpPr>
        <p:spPr>
          <a:xfrm>
            <a:off x="4648200" y="1410382"/>
            <a:ext cx="4038600" cy="4525963"/>
          </a:xfrm>
        </p:spPr>
        <p:txBody>
          <a:bodyPr/>
          <a:lstStyle>
            <a:lvl1pPr marL="0" indent="0">
              <a:defRPr sz="22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Slide copy uses this color (22pt)</a:t>
            </a:r>
          </a:p>
          <a:p>
            <a:pPr lvl="1"/>
            <a:r>
              <a:rPr lang="en-US" dirty="0" smtClean="0"/>
              <a:t>First level (22pt)</a:t>
            </a:r>
          </a:p>
          <a:p>
            <a:pPr lvl="2"/>
            <a:r>
              <a:rPr lang="en-US" dirty="0" smtClean="0"/>
              <a:t>Second level (20pt)</a:t>
            </a:r>
          </a:p>
          <a:p>
            <a:pPr lvl="3"/>
            <a:r>
              <a:rPr lang="en-US" dirty="0" smtClean="0"/>
              <a:t>Third level (18pt)</a:t>
            </a:r>
          </a:p>
          <a:p>
            <a:pPr lvl="4"/>
            <a:r>
              <a:rPr lang="en-US" dirty="0" smtClean="0"/>
              <a:t>Fourth level (16pt)</a:t>
            </a:r>
            <a:endParaRPr lang="en-GB" dirty="0"/>
          </a:p>
        </p:txBody>
      </p:sp>
      <p:sp>
        <p:nvSpPr>
          <p:cNvPr id="6" name="Title 1"/>
          <p:cNvSpPr>
            <a:spLocks noGrp="1"/>
          </p:cNvSpPr>
          <p:nvPr>
            <p:ph type="title" hasCustomPrompt="1"/>
            <p:custDataLst>
              <p:tags r:id="rId5"/>
            </p:custDataLst>
          </p:nvPr>
        </p:nvSpPr>
        <p:spPr>
          <a:xfrm>
            <a:off x="457200" y="177271"/>
            <a:ext cx="8229600" cy="868362"/>
          </a:xfrm>
        </p:spPr>
        <p:txBody>
          <a:bodyPr>
            <a:noAutofit/>
          </a:bodyPr>
          <a:lstStyle>
            <a:lvl1pPr>
              <a:defRPr sz="2400"/>
            </a:lvl1pPr>
          </a:lstStyle>
          <a:p>
            <a:r>
              <a:rPr lang="en-US" dirty="0" smtClean="0"/>
              <a:t>Slide title: can span two lines of the slide </a:t>
            </a:r>
            <a:br>
              <a:rPr lang="en-US" dirty="0" smtClean="0"/>
            </a:br>
            <a:r>
              <a:rPr lang="en-US" dirty="0" smtClean="0"/>
              <a:t>and uses this font color (24pt) </a:t>
            </a:r>
            <a:endParaRPr lang="en-GB" dirty="0"/>
          </a:p>
        </p:txBody>
      </p:sp>
      <p:sp>
        <p:nvSpPr>
          <p:cNvPr id="8" name="Footer Placeholder 3"/>
          <p:cNvSpPr>
            <a:spLocks noGrp="1"/>
          </p:cNvSpPr>
          <p:nvPr>
            <p:ph type="ftr" sz="quarter" idx="3"/>
            <p:custDataLst>
              <p:tags r:id="rId6"/>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2015 Accenture. All rights reserved.</a:t>
            </a:r>
            <a:endParaRPr lang="en-US" dirty="0">
              <a:solidFill>
                <a:srgbClr val="666666"/>
              </a:solidFill>
            </a:endParaRPr>
          </a:p>
        </p:txBody>
      </p:sp>
      <p:sp>
        <p:nvSpPr>
          <p:cNvPr id="9" name="Slide Number Placeholder 4"/>
          <p:cNvSpPr>
            <a:spLocks noGrp="1"/>
          </p:cNvSpPr>
          <p:nvPr>
            <p:ph type="sldNum" sz="quarter" idx="4"/>
            <p:custDataLst>
              <p:tags r:id="rId7"/>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0952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wo Column Slide with Sub-Hea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4142"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0" y="0"/>
                        <a:ext cx="158750" cy="158750"/>
                      </a:xfrm>
                      <a:prstGeom prst="rect">
                        <a:avLst/>
                      </a:prstGeom>
                    </p:spPr>
                  </p:pic>
                </p:oleObj>
              </mc:Fallback>
            </mc:AlternateContent>
          </a:graphicData>
        </a:graphic>
      </p:graphicFrame>
      <p:sp>
        <p:nvSpPr>
          <p:cNvPr id="3" name="Content Placeholder 2"/>
          <p:cNvSpPr>
            <a:spLocks noGrp="1"/>
          </p:cNvSpPr>
          <p:nvPr>
            <p:ph sz="half" idx="1" hasCustomPrompt="1"/>
            <p:custDataLst>
              <p:tags r:id="rId3"/>
            </p:custDataLst>
          </p:nvPr>
        </p:nvSpPr>
        <p:spPr>
          <a:xfrm>
            <a:off x="457200" y="1682496"/>
            <a:ext cx="4038600" cy="4741164"/>
          </a:xfrm>
        </p:spPr>
        <p:txBody>
          <a:bodyPr/>
          <a:lstStyle>
            <a:lvl1pPr marL="0" indent="0">
              <a:defRPr sz="2200" baseline="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Slide copy uses this color (22pt)</a:t>
            </a:r>
          </a:p>
          <a:p>
            <a:pPr lvl="1"/>
            <a:r>
              <a:rPr lang="en-US" dirty="0" smtClean="0"/>
              <a:t>First level (22pt)</a:t>
            </a:r>
          </a:p>
          <a:p>
            <a:pPr lvl="2"/>
            <a:r>
              <a:rPr lang="en-US" dirty="0" smtClean="0"/>
              <a:t>Second level (20pt)</a:t>
            </a:r>
          </a:p>
          <a:p>
            <a:pPr lvl="3"/>
            <a:r>
              <a:rPr lang="en-US" dirty="0" smtClean="0"/>
              <a:t>Third level (18pt)</a:t>
            </a:r>
          </a:p>
          <a:p>
            <a:pPr lvl="4"/>
            <a:r>
              <a:rPr lang="en-US" dirty="0" smtClean="0"/>
              <a:t>Fourth level (16pt)</a:t>
            </a:r>
            <a:endParaRPr lang="en-GB" dirty="0"/>
          </a:p>
        </p:txBody>
      </p:sp>
      <p:sp>
        <p:nvSpPr>
          <p:cNvPr id="4" name="Content Placeholder 3"/>
          <p:cNvSpPr>
            <a:spLocks noGrp="1"/>
          </p:cNvSpPr>
          <p:nvPr>
            <p:ph sz="half" idx="2" hasCustomPrompt="1"/>
            <p:custDataLst>
              <p:tags r:id="rId4"/>
            </p:custDataLst>
          </p:nvPr>
        </p:nvSpPr>
        <p:spPr>
          <a:xfrm>
            <a:off x="4648200" y="1682496"/>
            <a:ext cx="4038600" cy="4741164"/>
          </a:xfrm>
        </p:spPr>
        <p:txBody>
          <a:bodyPr/>
          <a:lstStyle>
            <a:lvl1pPr marL="0" indent="0">
              <a:defRPr sz="22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Slide copy uses this color (22pt)</a:t>
            </a:r>
          </a:p>
          <a:p>
            <a:pPr lvl="1"/>
            <a:r>
              <a:rPr lang="en-US" dirty="0" smtClean="0"/>
              <a:t>First level (22pt)</a:t>
            </a:r>
          </a:p>
          <a:p>
            <a:pPr lvl="2"/>
            <a:r>
              <a:rPr lang="en-US" dirty="0" smtClean="0"/>
              <a:t>Second level (20pt)</a:t>
            </a:r>
          </a:p>
          <a:p>
            <a:pPr lvl="3"/>
            <a:r>
              <a:rPr lang="en-US" dirty="0" smtClean="0"/>
              <a:t>Third level (18pt)</a:t>
            </a:r>
          </a:p>
          <a:p>
            <a:pPr lvl="4"/>
            <a:r>
              <a:rPr lang="en-US" dirty="0" smtClean="0"/>
              <a:t>Fourth level (16pt)</a:t>
            </a:r>
            <a:endParaRPr lang="en-GB" dirty="0"/>
          </a:p>
        </p:txBody>
      </p:sp>
      <p:sp>
        <p:nvSpPr>
          <p:cNvPr id="6" name="Title 1"/>
          <p:cNvSpPr>
            <a:spLocks noGrp="1"/>
          </p:cNvSpPr>
          <p:nvPr>
            <p:ph type="title" hasCustomPrompt="1"/>
            <p:custDataLst>
              <p:tags r:id="rId5"/>
            </p:custDataLst>
          </p:nvPr>
        </p:nvSpPr>
        <p:spPr>
          <a:xfrm>
            <a:off x="457200" y="177271"/>
            <a:ext cx="8229600" cy="868362"/>
          </a:xfrm>
        </p:spPr>
        <p:txBody>
          <a:bodyPr>
            <a:noAutofit/>
          </a:bodyPr>
          <a:lstStyle>
            <a:lvl1pPr>
              <a:defRPr sz="2400"/>
            </a:lvl1pPr>
          </a:lstStyle>
          <a:p>
            <a:r>
              <a:rPr lang="en-US" dirty="0" smtClean="0"/>
              <a:t>Slide title: can span two lines of the slide </a:t>
            </a:r>
            <a:br>
              <a:rPr lang="en-US" dirty="0" smtClean="0"/>
            </a:br>
            <a:r>
              <a:rPr lang="en-US" dirty="0" smtClean="0"/>
              <a:t>and uses this font color (24pt) </a:t>
            </a:r>
            <a:endParaRPr lang="en-GB" dirty="0"/>
          </a:p>
        </p:txBody>
      </p:sp>
      <p:sp>
        <p:nvSpPr>
          <p:cNvPr id="8" name="Textplatzhalter 2"/>
          <p:cNvSpPr>
            <a:spLocks noGrp="1"/>
          </p:cNvSpPr>
          <p:nvPr>
            <p:ph type="body" idx="13" hasCustomPrompt="1"/>
            <p:custDataLst>
              <p:tags r:id="rId6"/>
            </p:custDataLst>
          </p:nvPr>
        </p:nvSpPr>
        <p:spPr>
          <a:xfrm>
            <a:off x="457209" y="1171939"/>
            <a:ext cx="4028885" cy="478387"/>
          </a:xfrm>
          <a:prstGeom prst="rect">
            <a:avLst/>
          </a:prstGeom>
          <a:noFill/>
        </p:spPr>
        <p:txBody>
          <a:bodyPr wrap="square" lIns="0" tIns="72000" rIns="0" bIns="36000">
            <a:spAutoFit/>
          </a:bodyPr>
          <a:lstStyle>
            <a:lvl1pPr marL="176213" indent="-176213" algn="l" rtl="0" eaLnBrk="1" fontAlgn="base" hangingPunct="1">
              <a:spcBef>
                <a:spcPts val="800"/>
              </a:spcBef>
              <a:spcAft>
                <a:spcPct val="0"/>
              </a:spcAft>
              <a:buClr>
                <a:schemeClr val="tx1"/>
              </a:buClr>
              <a:buFontTx/>
              <a:buNone/>
              <a:defRPr lang="de-DE" sz="2400" b="0" baseline="0" dirty="0" smtClean="0">
                <a:solidFill>
                  <a:srgbClr val="00BBEE"/>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176213" lvl="0" indent="-176213" algn="l" rtl="0" eaLnBrk="1" fontAlgn="base" hangingPunct="1">
              <a:spcBef>
                <a:spcPts val="800"/>
              </a:spcBef>
              <a:spcAft>
                <a:spcPct val="0"/>
              </a:spcAft>
              <a:buClr>
                <a:schemeClr val="tx1"/>
              </a:buClr>
              <a:buFontTx/>
              <a:buNone/>
            </a:pPr>
            <a:r>
              <a:rPr lang="de-DE" dirty="0" smtClean="0"/>
              <a:t>Sub-head (24pt)</a:t>
            </a:r>
          </a:p>
        </p:txBody>
      </p:sp>
      <p:sp>
        <p:nvSpPr>
          <p:cNvPr id="9" name="Textplatzhalter 2"/>
          <p:cNvSpPr>
            <a:spLocks noGrp="1"/>
          </p:cNvSpPr>
          <p:nvPr>
            <p:ph type="body" idx="14" hasCustomPrompt="1"/>
            <p:custDataLst>
              <p:tags r:id="rId7"/>
            </p:custDataLst>
          </p:nvPr>
        </p:nvSpPr>
        <p:spPr>
          <a:xfrm>
            <a:off x="4634865" y="1171939"/>
            <a:ext cx="4028885" cy="478387"/>
          </a:xfrm>
          <a:prstGeom prst="rect">
            <a:avLst/>
          </a:prstGeom>
          <a:noFill/>
        </p:spPr>
        <p:txBody>
          <a:bodyPr wrap="square" lIns="0" tIns="72000" rIns="0" bIns="36000">
            <a:spAutoFit/>
          </a:bodyPr>
          <a:lstStyle>
            <a:lvl1pPr marL="176213" indent="-176213" algn="l" rtl="0" eaLnBrk="1" fontAlgn="base" hangingPunct="1">
              <a:spcBef>
                <a:spcPts val="800"/>
              </a:spcBef>
              <a:spcAft>
                <a:spcPct val="0"/>
              </a:spcAft>
              <a:buClr>
                <a:schemeClr val="tx1"/>
              </a:buClr>
              <a:buFontTx/>
              <a:buNone/>
              <a:defRPr lang="de-DE" sz="2400" b="0" dirty="0" smtClean="0">
                <a:solidFill>
                  <a:srgbClr val="00BBEE"/>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176213" lvl="0" indent="-176213" algn="l" rtl="0" eaLnBrk="1" fontAlgn="base" hangingPunct="1">
              <a:spcBef>
                <a:spcPts val="800"/>
              </a:spcBef>
              <a:spcAft>
                <a:spcPct val="0"/>
              </a:spcAft>
              <a:buClr>
                <a:schemeClr val="tx1"/>
              </a:buClr>
              <a:buFontTx/>
              <a:buNone/>
            </a:pPr>
            <a:r>
              <a:rPr lang="de-DE" dirty="0" smtClean="0"/>
              <a:t>Sub-head (24pt)</a:t>
            </a:r>
          </a:p>
        </p:txBody>
      </p:sp>
      <p:sp>
        <p:nvSpPr>
          <p:cNvPr id="10" name="Footer Placeholder 3"/>
          <p:cNvSpPr>
            <a:spLocks noGrp="1"/>
          </p:cNvSpPr>
          <p:nvPr>
            <p:ph type="ftr" sz="quarter" idx="3"/>
            <p:custDataLst>
              <p:tags r:id="rId8"/>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2015 Accenture. All rights reserved.</a:t>
            </a:r>
            <a:endParaRPr lang="en-US" dirty="0">
              <a:solidFill>
                <a:srgbClr val="666666"/>
              </a:solidFill>
            </a:endParaRPr>
          </a:p>
        </p:txBody>
      </p:sp>
      <p:sp>
        <p:nvSpPr>
          <p:cNvPr id="11" name="Slide Number Placeholder 4"/>
          <p:cNvSpPr>
            <a:spLocks noGrp="1"/>
          </p:cNvSpPr>
          <p:nvPr>
            <p:ph type="sldNum" sz="quarter" idx="4"/>
            <p:custDataLst>
              <p:tags r:id="rId9"/>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4065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wo Column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5166"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3" name="Content Placeholder 2"/>
          <p:cNvSpPr>
            <a:spLocks noGrp="1"/>
          </p:cNvSpPr>
          <p:nvPr>
            <p:ph sz="half" idx="1" hasCustomPrompt="1"/>
            <p:custDataLst>
              <p:tags r:id="rId3"/>
            </p:custDataLst>
          </p:nvPr>
        </p:nvSpPr>
        <p:spPr>
          <a:xfrm>
            <a:off x="457200" y="1410382"/>
            <a:ext cx="4038600" cy="4525963"/>
          </a:xfrm>
        </p:spPr>
        <p:txBody>
          <a:bodyPr/>
          <a:lstStyle>
            <a:lvl1pPr marL="0" indent="0">
              <a:defRPr sz="2200" baseline="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Slide copy uses this color (22pt)</a:t>
            </a:r>
          </a:p>
          <a:p>
            <a:pPr lvl="1"/>
            <a:r>
              <a:rPr lang="en-US" dirty="0" smtClean="0"/>
              <a:t>First level (22pt)</a:t>
            </a:r>
          </a:p>
          <a:p>
            <a:pPr lvl="2"/>
            <a:r>
              <a:rPr lang="en-US" dirty="0" smtClean="0"/>
              <a:t>Second level (20pt)</a:t>
            </a:r>
          </a:p>
          <a:p>
            <a:pPr lvl="3"/>
            <a:r>
              <a:rPr lang="en-US" dirty="0" smtClean="0"/>
              <a:t>Third level (18pt)</a:t>
            </a:r>
          </a:p>
          <a:p>
            <a:pPr lvl="4"/>
            <a:r>
              <a:rPr lang="en-US" dirty="0" smtClean="0"/>
              <a:t>Fourth level (16pt)</a:t>
            </a:r>
            <a:endParaRPr lang="en-GB" dirty="0"/>
          </a:p>
        </p:txBody>
      </p:sp>
      <p:sp>
        <p:nvSpPr>
          <p:cNvPr id="4" name="Content Placeholder 3"/>
          <p:cNvSpPr>
            <a:spLocks noGrp="1"/>
          </p:cNvSpPr>
          <p:nvPr>
            <p:ph sz="half" idx="2" hasCustomPrompt="1"/>
            <p:custDataLst>
              <p:tags r:id="rId4"/>
            </p:custDataLst>
          </p:nvPr>
        </p:nvSpPr>
        <p:spPr>
          <a:xfrm>
            <a:off x="4648200" y="1410382"/>
            <a:ext cx="4038600" cy="4525963"/>
          </a:xfrm>
        </p:spPr>
        <p:txBody>
          <a:bodyPr/>
          <a:lstStyle>
            <a:lvl1pPr marL="0" indent="0">
              <a:defRPr sz="22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Slide copy uses this color (22pt)</a:t>
            </a:r>
          </a:p>
          <a:p>
            <a:pPr lvl="1"/>
            <a:r>
              <a:rPr lang="en-US" dirty="0" smtClean="0"/>
              <a:t>First level (22pt)</a:t>
            </a:r>
          </a:p>
          <a:p>
            <a:pPr lvl="2"/>
            <a:r>
              <a:rPr lang="en-US" dirty="0" smtClean="0"/>
              <a:t>Second level (20pt)</a:t>
            </a:r>
          </a:p>
          <a:p>
            <a:pPr lvl="3"/>
            <a:r>
              <a:rPr lang="en-US" dirty="0" smtClean="0"/>
              <a:t>Third level (18pt)</a:t>
            </a:r>
          </a:p>
          <a:p>
            <a:pPr lvl="4"/>
            <a:r>
              <a:rPr lang="en-US" dirty="0" smtClean="0"/>
              <a:t>Fourth level (16pt)</a:t>
            </a:r>
            <a:endParaRPr lang="en-GB" dirty="0"/>
          </a:p>
        </p:txBody>
      </p:sp>
      <p:sp>
        <p:nvSpPr>
          <p:cNvPr id="6" name="Title 1"/>
          <p:cNvSpPr>
            <a:spLocks noGrp="1"/>
          </p:cNvSpPr>
          <p:nvPr>
            <p:ph type="title" hasCustomPrompt="1"/>
            <p:custDataLst>
              <p:tags r:id="rId5"/>
            </p:custDataLst>
          </p:nvPr>
        </p:nvSpPr>
        <p:spPr>
          <a:xfrm>
            <a:off x="457200" y="177271"/>
            <a:ext cx="8229600" cy="868362"/>
          </a:xfrm>
        </p:spPr>
        <p:txBody>
          <a:bodyPr>
            <a:noAutofit/>
          </a:bodyPr>
          <a:lstStyle>
            <a:lvl1pPr>
              <a:defRPr sz="2400"/>
            </a:lvl1pPr>
          </a:lstStyle>
          <a:p>
            <a:r>
              <a:rPr lang="en-US" dirty="0" smtClean="0"/>
              <a:t>Slide title: can span two lines of the slide </a:t>
            </a:r>
            <a:br>
              <a:rPr lang="en-US" dirty="0" smtClean="0"/>
            </a:br>
            <a:r>
              <a:rPr lang="en-US" dirty="0" smtClean="0"/>
              <a:t>and uses this font color (24pt) </a:t>
            </a:r>
            <a:endParaRPr lang="en-GB" dirty="0"/>
          </a:p>
        </p:txBody>
      </p:sp>
      <p:sp>
        <p:nvSpPr>
          <p:cNvPr id="8" name="Footer Placeholder 3"/>
          <p:cNvSpPr>
            <a:spLocks noGrp="1"/>
          </p:cNvSpPr>
          <p:nvPr>
            <p:ph type="ftr" sz="quarter" idx="3"/>
            <p:custDataLst>
              <p:tags r:id="rId6"/>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2015 Accenture. All rights reserved.</a:t>
            </a:r>
            <a:endParaRPr lang="en-US" dirty="0">
              <a:solidFill>
                <a:srgbClr val="666666"/>
              </a:solidFill>
            </a:endParaRPr>
          </a:p>
        </p:txBody>
      </p:sp>
      <p:sp>
        <p:nvSpPr>
          <p:cNvPr id="9" name="Slide Number Placeholder 4"/>
          <p:cNvSpPr>
            <a:spLocks noGrp="1"/>
          </p:cNvSpPr>
          <p:nvPr>
            <p:ph type="sldNum" sz="quarter" idx="4"/>
            <p:custDataLst>
              <p:tags r:id="rId7"/>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21595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Only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619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8" name="Title 1"/>
          <p:cNvSpPr>
            <a:spLocks noGrp="1"/>
          </p:cNvSpPr>
          <p:nvPr>
            <p:ph type="title" hasCustomPrompt="1"/>
            <p:custDataLst>
              <p:tags r:id="rId3"/>
            </p:custDataLst>
          </p:nvPr>
        </p:nvSpPr>
        <p:spPr>
          <a:xfrm>
            <a:off x="457201" y="145990"/>
            <a:ext cx="8194942" cy="908651"/>
          </a:xfrm>
        </p:spPr>
        <p:txBody>
          <a:bodyPr anchor="b">
            <a:noAutofit/>
          </a:bodyPr>
          <a:lstStyle>
            <a:lvl1pPr>
              <a:defRPr sz="2400"/>
            </a:lvl1pPr>
          </a:lstStyle>
          <a:p>
            <a:r>
              <a:rPr lang="en-US" dirty="0" smtClean="0"/>
              <a:t>Slide title: can span two lines of the slide </a:t>
            </a:r>
            <a:br>
              <a:rPr lang="en-US" dirty="0" smtClean="0"/>
            </a:br>
            <a:r>
              <a:rPr lang="en-US" dirty="0" smtClean="0"/>
              <a:t>and uses this font color (24pt) </a:t>
            </a:r>
            <a:endParaRPr lang="en-GB" dirty="0"/>
          </a:p>
        </p:txBody>
      </p:sp>
      <p:sp>
        <p:nvSpPr>
          <p:cNvPr id="6" name="Footer Placeholder 3"/>
          <p:cNvSpPr>
            <a:spLocks noGrp="1"/>
          </p:cNvSpPr>
          <p:nvPr>
            <p:ph type="ftr" sz="quarter" idx="3"/>
            <p:custDataLst>
              <p:tags r:id="rId4"/>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a:t>
            </a:r>
            <a:r>
              <a:rPr lang="en-US" dirty="0" smtClean="0">
                <a:solidFill>
                  <a:srgbClr val="666666"/>
                </a:solidFill>
                <a:cs typeface="Arial" pitchFamily="34" charset="0"/>
              </a:rPr>
              <a:t>2015 </a:t>
            </a:r>
            <a:r>
              <a:rPr lang="en-US" dirty="0" smtClean="0">
                <a:solidFill>
                  <a:srgbClr val="666666"/>
                </a:solidFill>
                <a:cs typeface="Arial" pitchFamily="34" charset="0"/>
              </a:rPr>
              <a:t>Accenture. All rights reserved.</a:t>
            </a:r>
            <a:endParaRPr lang="en-US" dirty="0">
              <a:solidFill>
                <a:srgbClr val="666666"/>
              </a:solidFill>
            </a:endParaRPr>
          </a:p>
        </p:txBody>
      </p:sp>
      <p:sp>
        <p:nvSpPr>
          <p:cNvPr id="7" name="Slide Number Placeholder 4"/>
          <p:cNvSpPr>
            <a:spLocks noGrp="1"/>
          </p:cNvSpPr>
          <p:nvPr>
            <p:ph type="sldNum" sz="quarter" idx="4"/>
            <p:custDataLst>
              <p:tags r:id="rId5"/>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8909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3_Divider Slide: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7214"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2" name="Picture 1" descr="Orange_P1000357_lr.jpg"/>
          <p:cNvPicPr>
            <a:picLocks noChangeAspect="1"/>
          </p:cNvPicPr>
          <p:nvPr userDrawn="1">
            <p:custDataLst>
              <p:tags r:id="rId3"/>
            </p:custDataLst>
          </p:nvPr>
        </p:nvPicPr>
        <p:blipFill rotWithShape="1">
          <a:blip r:embed="rId10" cstate="print">
            <a:extLst>
              <a:ext uri="{28A0092B-C50C-407E-A947-70E740481C1C}">
                <a14:useLocalDpi xmlns:a14="http://schemas.microsoft.com/office/drawing/2010/main" val="0"/>
              </a:ext>
            </a:extLst>
          </a:blip>
          <a:srcRect l="17699" b="3097"/>
          <a:stretch/>
        </p:blipFill>
        <p:spPr>
          <a:xfrm>
            <a:off x="0" y="738913"/>
            <a:ext cx="4559662" cy="5368633"/>
          </a:xfrm>
          <a:prstGeom prst="rect">
            <a:avLst/>
          </a:prstGeom>
        </p:spPr>
      </p:pic>
      <p:sp>
        <p:nvSpPr>
          <p:cNvPr id="6" name="Title 2"/>
          <p:cNvSpPr>
            <a:spLocks noGrp="1"/>
          </p:cNvSpPr>
          <p:nvPr>
            <p:ph type="title"/>
            <p:custDataLst>
              <p:tags r:id="rId4"/>
            </p:custDataLst>
          </p:nvPr>
        </p:nvSpPr>
        <p:spPr>
          <a:xfrm>
            <a:off x="4652831" y="889002"/>
            <a:ext cx="4040909" cy="4294909"/>
          </a:xfrm>
        </p:spPr>
        <p:txBody>
          <a:bodyPr anchor="t">
            <a:normAutofit/>
          </a:bodyPr>
          <a:lstStyle>
            <a:lvl1pPr>
              <a:defRPr sz="3200">
                <a:solidFill>
                  <a:schemeClr val="accent1"/>
                </a:solidFill>
              </a:defRPr>
            </a:lvl1pPr>
          </a:lstStyle>
          <a:p>
            <a:r>
              <a:rPr lang="en-US" dirty="0" smtClean="0"/>
              <a:t>Click to edit Master title style</a:t>
            </a:r>
            <a:endParaRPr lang="en-US" dirty="0"/>
          </a:p>
        </p:txBody>
      </p:sp>
      <p:sp>
        <p:nvSpPr>
          <p:cNvPr id="7" name="Footer Placeholder 3"/>
          <p:cNvSpPr>
            <a:spLocks noGrp="1"/>
          </p:cNvSpPr>
          <p:nvPr>
            <p:ph type="ftr" sz="quarter" idx="3"/>
            <p:custDataLst>
              <p:tags r:id="rId5"/>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a:t>
            </a:r>
            <a:r>
              <a:rPr lang="en-US" dirty="0" smtClean="0">
                <a:solidFill>
                  <a:srgbClr val="666666"/>
                </a:solidFill>
                <a:cs typeface="Arial" pitchFamily="34" charset="0"/>
              </a:rPr>
              <a:t>2015 </a:t>
            </a:r>
            <a:r>
              <a:rPr lang="en-US" dirty="0" smtClean="0">
                <a:solidFill>
                  <a:srgbClr val="666666"/>
                </a:solidFill>
                <a:cs typeface="Arial" pitchFamily="34" charset="0"/>
              </a:rPr>
              <a:t>Accenture. All rights reserved.</a:t>
            </a:r>
            <a:endParaRPr lang="en-US" dirty="0">
              <a:solidFill>
                <a:srgbClr val="666666"/>
              </a:solidFill>
            </a:endParaRPr>
          </a:p>
        </p:txBody>
      </p:sp>
      <p:sp>
        <p:nvSpPr>
          <p:cNvPr id="8" name="Slide Number Placeholder 4"/>
          <p:cNvSpPr>
            <a:spLocks noGrp="1"/>
          </p:cNvSpPr>
          <p:nvPr>
            <p:ph type="sldNum" sz="quarter" idx="4"/>
            <p:custDataLst>
              <p:tags r:id="rId6"/>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3570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4_Divider Slide: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823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6" name="Title 2"/>
          <p:cNvSpPr>
            <a:spLocks noGrp="1"/>
          </p:cNvSpPr>
          <p:nvPr>
            <p:ph type="title"/>
            <p:custDataLst>
              <p:tags r:id="rId3"/>
            </p:custDataLst>
          </p:nvPr>
        </p:nvSpPr>
        <p:spPr>
          <a:xfrm>
            <a:off x="468744" y="1951182"/>
            <a:ext cx="7659256" cy="1801091"/>
          </a:xfrm>
        </p:spPr>
        <p:txBody>
          <a:bodyPr anchor="t">
            <a:normAutofit/>
          </a:bodyPr>
          <a:lstStyle>
            <a:lvl1pPr>
              <a:defRPr sz="3200">
                <a:solidFill>
                  <a:schemeClr val="accent2"/>
                </a:solidFill>
              </a:defRPr>
            </a:lvl1pPr>
          </a:lstStyle>
          <a:p>
            <a:r>
              <a:rPr lang="en-US" dirty="0" smtClean="0"/>
              <a:t>Click to edit Master title style</a:t>
            </a:r>
            <a:endParaRPr lang="en-US" dirty="0"/>
          </a:p>
        </p:txBody>
      </p:sp>
      <p:sp>
        <p:nvSpPr>
          <p:cNvPr id="7" name="Footer Placeholder 3"/>
          <p:cNvSpPr>
            <a:spLocks noGrp="1"/>
          </p:cNvSpPr>
          <p:nvPr>
            <p:ph type="ftr" sz="quarter" idx="3"/>
            <p:custDataLst>
              <p:tags r:id="rId4"/>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2015 Accenture. All rights reserved.</a:t>
            </a:r>
            <a:endParaRPr lang="en-US" dirty="0">
              <a:solidFill>
                <a:srgbClr val="666666"/>
              </a:solidFill>
            </a:endParaRPr>
          </a:p>
        </p:txBody>
      </p:sp>
      <p:sp>
        <p:nvSpPr>
          <p:cNvPr id="8" name="Slide Number Placeholder 4"/>
          <p:cNvSpPr>
            <a:spLocks noGrp="1"/>
          </p:cNvSpPr>
          <p:nvPr>
            <p:ph type="sldNum" sz="quarter" idx="4"/>
            <p:custDataLst>
              <p:tags r:id="rId5"/>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4667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926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Footer Placeholder 3"/>
          <p:cNvSpPr>
            <a:spLocks noGrp="1"/>
          </p:cNvSpPr>
          <p:nvPr>
            <p:ph type="ftr" sz="quarter" idx="3"/>
            <p:custDataLst>
              <p:tags r:id="rId3"/>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2015 Accenture. All rights reserved.</a:t>
            </a:r>
            <a:endParaRPr lang="en-US" dirty="0">
              <a:solidFill>
                <a:srgbClr val="666666"/>
              </a:solidFill>
            </a:endParaRPr>
          </a:p>
        </p:txBody>
      </p:sp>
      <p:sp>
        <p:nvSpPr>
          <p:cNvPr id="5" name="Slide Number Placeholder 4"/>
          <p:cNvSpPr>
            <a:spLocks noGrp="1"/>
          </p:cNvSpPr>
          <p:nvPr>
            <p:ph type="sldNum" sz="quarter" idx="4"/>
            <p:custDataLst>
              <p:tags r:id="rId4"/>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2626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Call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0286" name="think-cell Slide" r:id="rId12" imgW="270" imgH="270" progId="TCLayout.ActiveDocument.1">
                  <p:embed/>
                </p:oleObj>
              </mc:Choice>
              <mc:Fallback>
                <p:oleObj name="think-cell Slide" r:id="rId12" imgW="270" imgH="270" progId="TCLayout.ActiveDocument.1">
                  <p:embed/>
                  <p:pic>
                    <p:nvPicPr>
                      <p:cNvPr id="0" name=""/>
                      <p:cNvPicPr/>
                      <p:nvPr/>
                    </p:nvPicPr>
                    <p:blipFill>
                      <a:blip r:embed="rId13"/>
                      <a:stretch>
                        <a:fillRect/>
                      </a:stretch>
                    </p:blipFill>
                    <p:spPr>
                      <a:xfrm>
                        <a:off x="0" y="0"/>
                        <a:ext cx="158750" cy="158750"/>
                      </a:xfrm>
                      <a:prstGeom prst="rect">
                        <a:avLst/>
                      </a:prstGeom>
                    </p:spPr>
                  </p:pic>
                </p:oleObj>
              </mc:Fallback>
            </mc:AlternateContent>
          </a:graphicData>
        </a:graphic>
      </p:graphicFrame>
      <p:pic>
        <p:nvPicPr>
          <p:cNvPr id="5" name="Picture 5" descr="iStock_000000476591Large.jpg"/>
          <p:cNvPicPr>
            <a:picLocks noChangeAspect="1"/>
          </p:cNvPicPr>
          <p:nvPr userDrawn="1">
            <p:custDataLst>
              <p:tags r:id="rId3"/>
            </p:custDataLst>
          </p:nvPr>
        </p:nvPicPr>
        <p:blipFill>
          <a:blip r:embed="rId14" cstate="print"/>
          <a:srcRect t="4514" r="11394"/>
          <a:stretch>
            <a:fillRect/>
          </a:stretch>
        </p:blipFill>
        <p:spPr bwMode="auto">
          <a:xfrm>
            <a:off x="7985131" y="73025"/>
            <a:ext cx="1158875" cy="1392238"/>
          </a:xfrm>
          <a:prstGeom prst="rect">
            <a:avLst/>
          </a:prstGeom>
          <a:noFill/>
          <a:ln w="9525">
            <a:noFill/>
            <a:miter lim="800000"/>
            <a:headEnd/>
            <a:tailEnd/>
          </a:ln>
        </p:spPr>
      </p:pic>
      <p:sp>
        <p:nvSpPr>
          <p:cNvPr id="6" name="Line 110"/>
          <p:cNvSpPr>
            <a:spLocks noChangeShapeType="1"/>
          </p:cNvSpPr>
          <p:nvPr userDrawn="1">
            <p:custDataLst>
              <p:tags r:id="rId4"/>
            </p:custDataLst>
          </p:nvPr>
        </p:nvSpPr>
        <p:spPr bwMode="auto">
          <a:xfrm>
            <a:off x="4" y="1471613"/>
            <a:ext cx="9140825" cy="0"/>
          </a:xfrm>
          <a:prstGeom prst="line">
            <a:avLst/>
          </a:prstGeom>
          <a:noFill/>
          <a:ln w="12700">
            <a:solidFill>
              <a:schemeClr val="accent1"/>
            </a:solidFill>
            <a:round/>
            <a:headEnd/>
            <a:tailEnd/>
          </a:ln>
          <a:effectLst/>
        </p:spPr>
        <p:txBody>
          <a:bodyPr/>
          <a:lstStyle/>
          <a:p>
            <a:pPr eaLnBrk="0" hangingPunct="0">
              <a:lnSpc>
                <a:spcPct val="80000"/>
              </a:lnSpc>
              <a:defRPr/>
            </a:pPr>
            <a:endParaRPr lang="en-US" dirty="0">
              <a:solidFill>
                <a:prstClr val="black"/>
              </a:solidFill>
              <a:latin typeface="Calibri"/>
              <a:cs typeface="Calibri"/>
            </a:endParaRPr>
          </a:p>
        </p:txBody>
      </p:sp>
      <p:sp>
        <p:nvSpPr>
          <p:cNvPr id="7" name="Rectangle 60"/>
          <p:cNvSpPr txBox="1">
            <a:spLocks noChangeArrowheads="1"/>
          </p:cNvSpPr>
          <p:nvPr userDrawn="1">
            <p:custDataLst>
              <p:tags r:id="rId5"/>
            </p:custDataLst>
          </p:nvPr>
        </p:nvSpPr>
        <p:spPr bwMode="gray">
          <a:xfrm>
            <a:off x="7005638" y="578301"/>
            <a:ext cx="2063750" cy="212725"/>
          </a:xfrm>
          <a:prstGeom prst="rect">
            <a:avLst/>
          </a:prstGeom>
          <a:noFill/>
          <a:ln w="9525">
            <a:noFill/>
            <a:miter lim="800000"/>
            <a:headEnd/>
            <a:tailEnd/>
          </a:ln>
        </p:spPr>
        <p:txBody>
          <a:bodyPr/>
          <a:lstStyle>
            <a:lvl1pPr>
              <a:defRPr baseline="0"/>
            </a:lvl1pPr>
          </a:lstStyle>
          <a:p>
            <a:pPr eaLnBrk="0" hangingPunct="0">
              <a:lnSpc>
                <a:spcPts val="1500"/>
              </a:lnSpc>
              <a:defRPr/>
            </a:pPr>
            <a:r>
              <a:rPr lang="en-US" sz="1300" kern="0" dirty="0" smtClean="0">
                <a:solidFill>
                  <a:srgbClr val="EEECE1"/>
                </a:solidFill>
                <a:latin typeface="Calibri"/>
                <a:cs typeface="Calibri"/>
              </a:rPr>
              <a:t>Accenture</a:t>
            </a:r>
            <a:br>
              <a:rPr lang="en-US" sz="1300" kern="0" dirty="0" smtClean="0">
                <a:solidFill>
                  <a:srgbClr val="EEECE1"/>
                </a:solidFill>
                <a:latin typeface="Calibri"/>
                <a:cs typeface="Calibri"/>
              </a:rPr>
            </a:br>
            <a:r>
              <a:rPr lang="en-US" sz="1300" kern="0" dirty="0" smtClean="0">
                <a:solidFill>
                  <a:srgbClr val="EEECE1"/>
                </a:solidFill>
                <a:latin typeface="Calibri"/>
                <a:cs typeface="Calibri"/>
              </a:rPr>
              <a:t>Interactive</a:t>
            </a:r>
          </a:p>
          <a:p>
            <a:pPr eaLnBrk="0" hangingPunct="0">
              <a:lnSpc>
                <a:spcPts val="1500"/>
              </a:lnSpc>
              <a:defRPr/>
            </a:pPr>
            <a:r>
              <a:rPr lang="en-US" sz="1300" kern="0" dirty="0" smtClean="0">
                <a:solidFill>
                  <a:srgbClr val="EEECE1"/>
                </a:solidFill>
                <a:latin typeface="Calibri"/>
                <a:cs typeface="Calibri"/>
              </a:rPr>
              <a:t>eCommerce</a:t>
            </a:r>
          </a:p>
          <a:p>
            <a:pPr eaLnBrk="0" hangingPunct="0">
              <a:lnSpc>
                <a:spcPts val="1500"/>
              </a:lnSpc>
              <a:defRPr/>
            </a:pPr>
            <a:r>
              <a:rPr lang="en-US" sz="1300" kern="0" dirty="0" smtClean="0">
                <a:solidFill>
                  <a:srgbClr val="EEECE1"/>
                </a:solidFill>
                <a:latin typeface="Calibri"/>
                <a:cs typeface="Calibri"/>
              </a:rPr>
              <a:t>Proposition</a:t>
            </a:r>
          </a:p>
        </p:txBody>
      </p:sp>
      <p:sp>
        <p:nvSpPr>
          <p:cNvPr id="2" name="Title 1"/>
          <p:cNvSpPr>
            <a:spLocks noGrp="1"/>
          </p:cNvSpPr>
          <p:nvPr>
            <p:ph type="title"/>
            <p:custDataLst>
              <p:tags r:id="rId6"/>
            </p:custDataLst>
          </p:nvPr>
        </p:nvSpPr>
        <p:spPr/>
        <p:txBody>
          <a:bodyPr/>
          <a:lstStyle>
            <a:lvl1pPr>
              <a:defRPr>
                <a:solidFill>
                  <a:schemeClr val="accent5"/>
                </a:solidFill>
                <a:latin typeface="Calibri"/>
                <a:cs typeface="Calibri"/>
              </a:defRPr>
            </a:lvl1pPr>
          </a:lstStyle>
          <a:p>
            <a:r>
              <a:rPr lang="en-US" dirty="0" smtClean="0"/>
              <a:t>Click to edit Master title style</a:t>
            </a:r>
            <a:endParaRPr lang="en-US" dirty="0"/>
          </a:p>
        </p:txBody>
      </p:sp>
      <p:sp>
        <p:nvSpPr>
          <p:cNvPr id="9" name="Content Placeholder 2"/>
          <p:cNvSpPr>
            <a:spLocks noGrp="1"/>
          </p:cNvSpPr>
          <p:nvPr>
            <p:ph idx="1"/>
            <p:custDataLst>
              <p:tags r:id="rId7"/>
            </p:custDataLst>
          </p:nvPr>
        </p:nvSpPr>
        <p:spPr>
          <a:xfrm>
            <a:off x="228600" y="2402958"/>
            <a:ext cx="8689975" cy="4031180"/>
          </a:xfrm>
        </p:spPr>
        <p:txBody>
          <a:bodyPr/>
          <a:lstStyle>
            <a:lvl1pPr>
              <a:buClr>
                <a:schemeClr val="accent4"/>
              </a:buClr>
              <a:defRPr sz="2300">
                <a:solidFill>
                  <a:schemeClr val="accent4"/>
                </a:solidFill>
                <a:latin typeface="Calibri"/>
                <a:cs typeface="Calibri"/>
              </a:defRPr>
            </a:lvl1pPr>
            <a:lvl2pPr>
              <a:buClr>
                <a:schemeClr val="accent6"/>
              </a:buClr>
              <a:defRPr sz="1900">
                <a:solidFill>
                  <a:schemeClr val="accent6"/>
                </a:solidFill>
                <a:latin typeface="Calibri"/>
                <a:cs typeface="Calibri"/>
              </a:defRPr>
            </a:lvl2pPr>
            <a:lvl3pPr>
              <a:buClr>
                <a:schemeClr val="accent6"/>
              </a:buClr>
              <a:defRPr sz="1500">
                <a:solidFill>
                  <a:schemeClr val="accent6"/>
                </a:solidFill>
                <a:latin typeface="Calibri"/>
                <a:cs typeface="Calibri"/>
              </a:defRPr>
            </a:lvl3pPr>
            <a:lvl4pPr>
              <a:buClr>
                <a:schemeClr val="accent6"/>
              </a:buClr>
              <a:defRPr sz="1500">
                <a:solidFill>
                  <a:schemeClr val="accent6"/>
                </a:solidFill>
                <a:latin typeface="Calibri"/>
                <a:cs typeface="Calibri"/>
              </a:defRPr>
            </a:lvl4pPr>
            <a:lvl5pPr>
              <a:buClr>
                <a:schemeClr val="accent6"/>
              </a:buClr>
              <a:defRPr sz="1500">
                <a:solidFill>
                  <a:schemeClr val="accent6"/>
                </a:solidFill>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idx="10"/>
            <p:custDataLst>
              <p:tags r:id="rId8"/>
            </p:custDataLst>
          </p:nvPr>
        </p:nvSpPr>
        <p:spPr>
          <a:xfrm>
            <a:off x="399603" y="1615432"/>
            <a:ext cx="8479982" cy="744998"/>
          </a:xfrm>
        </p:spPr>
        <p:txBody>
          <a:bodyPr/>
          <a:lstStyle>
            <a:lvl1pPr>
              <a:lnSpc>
                <a:spcPts val="2100"/>
              </a:lnSpc>
              <a:buClr>
                <a:schemeClr val="tx1"/>
              </a:buClr>
              <a:buFontTx/>
              <a:buNone/>
              <a:defRPr sz="1900" b="1">
                <a:solidFill>
                  <a:schemeClr val="bg2"/>
                </a:solidFill>
                <a:latin typeface="Calibri"/>
                <a:cs typeface="Calibri"/>
              </a:defRPr>
            </a:lvl1pPr>
            <a:lvl2pPr>
              <a:buClr>
                <a:schemeClr val="bg2"/>
              </a:buCl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dirty="0" smtClean="0"/>
              <a:t>Click to edit Master text styles</a:t>
            </a:r>
          </a:p>
        </p:txBody>
      </p:sp>
      <p:sp>
        <p:nvSpPr>
          <p:cNvPr id="14" name="Footer Placeholder 3"/>
          <p:cNvSpPr>
            <a:spLocks noGrp="1"/>
          </p:cNvSpPr>
          <p:nvPr>
            <p:ph type="ftr" sz="quarter" idx="3"/>
            <p:custDataLst>
              <p:tags r:id="rId9"/>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2015 Accenture. All rights reserved.</a:t>
            </a:r>
            <a:endParaRPr lang="en-US" dirty="0">
              <a:solidFill>
                <a:srgbClr val="666666"/>
              </a:solidFill>
            </a:endParaRPr>
          </a:p>
        </p:txBody>
      </p:sp>
      <p:sp>
        <p:nvSpPr>
          <p:cNvPr id="15" name="Slide Number Placeholder 4"/>
          <p:cNvSpPr>
            <a:spLocks noGrp="1"/>
          </p:cNvSpPr>
          <p:nvPr>
            <p:ph type="sldNum" sz="quarter" idx="4"/>
            <p:custDataLst>
              <p:tags r:id="rId10"/>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68417179"/>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Call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1310"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8" name="Line 110"/>
          <p:cNvSpPr>
            <a:spLocks noChangeShapeType="1"/>
          </p:cNvSpPr>
          <p:nvPr userDrawn="1">
            <p:custDataLst>
              <p:tags r:id="rId3"/>
            </p:custDataLst>
          </p:nvPr>
        </p:nvSpPr>
        <p:spPr bwMode="auto">
          <a:xfrm>
            <a:off x="4" y="1219200"/>
            <a:ext cx="9140825" cy="0"/>
          </a:xfrm>
          <a:prstGeom prst="line">
            <a:avLst/>
          </a:prstGeom>
          <a:noFill/>
          <a:ln w="12700">
            <a:solidFill>
              <a:schemeClr val="accent1"/>
            </a:solidFill>
            <a:round/>
            <a:headEnd/>
            <a:tailEnd/>
          </a:ln>
          <a:effectLst/>
        </p:spPr>
        <p:txBody>
          <a:bodyPr/>
          <a:lstStyle/>
          <a:p>
            <a:pPr eaLnBrk="0" fontAlgn="base" hangingPunct="0">
              <a:lnSpc>
                <a:spcPct val="80000"/>
              </a:lnSpc>
              <a:spcBef>
                <a:spcPct val="0"/>
              </a:spcBef>
              <a:spcAft>
                <a:spcPct val="0"/>
              </a:spcAft>
              <a:defRPr/>
            </a:pPr>
            <a:endParaRPr lang="en-US" sz="3200" b="1">
              <a:solidFill>
                <a:srgbClr val="000000"/>
              </a:solidFill>
            </a:endParaRPr>
          </a:p>
        </p:txBody>
      </p:sp>
      <p:sp>
        <p:nvSpPr>
          <p:cNvPr id="2" name="Title 1"/>
          <p:cNvSpPr>
            <a:spLocks noGrp="1"/>
          </p:cNvSpPr>
          <p:nvPr>
            <p:ph type="title"/>
            <p:custDataLst>
              <p:tags r:id="rId4"/>
            </p:custDataLst>
          </p:nvPr>
        </p:nvSpPr>
        <p:spPr>
          <a:xfrm>
            <a:off x="228614" y="228600"/>
            <a:ext cx="7162795" cy="960438"/>
          </a:xfrm>
        </p:spPr>
        <p:txBody>
          <a:bodyPr/>
          <a:lstStyle>
            <a:lvl1pPr>
              <a:defRPr sz="2400">
                <a:solidFill>
                  <a:schemeClr val="accent5"/>
                </a:solidFill>
                <a:latin typeface="Calibri" pitchFamily="34" charset="0"/>
                <a:cs typeface="Calibri" pitchFamily="34" charset="0"/>
              </a:defRPr>
            </a:lvl1pPr>
          </a:lstStyle>
          <a:p>
            <a:r>
              <a:rPr lang="en-US" dirty="0" smtClean="0"/>
              <a:t>Click to edit Master title style</a:t>
            </a:r>
            <a:endParaRPr lang="en-US" dirty="0"/>
          </a:p>
        </p:txBody>
      </p:sp>
      <p:sp>
        <p:nvSpPr>
          <p:cNvPr id="9" name="Content Placeholder 2"/>
          <p:cNvSpPr>
            <a:spLocks noGrp="1"/>
          </p:cNvSpPr>
          <p:nvPr>
            <p:ph idx="1"/>
            <p:custDataLst>
              <p:tags r:id="rId5"/>
            </p:custDataLst>
          </p:nvPr>
        </p:nvSpPr>
        <p:spPr>
          <a:xfrm>
            <a:off x="228600" y="1435100"/>
            <a:ext cx="8689975" cy="5041900"/>
          </a:xfrm>
        </p:spPr>
        <p:txBody>
          <a:bodyPr/>
          <a:lstStyle>
            <a:lvl1pPr>
              <a:buClr>
                <a:schemeClr val="accent4"/>
              </a:buClr>
              <a:defRPr sz="2000">
                <a:solidFill>
                  <a:schemeClr val="accent4"/>
                </a:solidFill>
                <a:latin typeface="Calibri" pitchFamily="34" charset="0"/>
                <a:cs typeface="Calibri" pitchFamily="34" charset="0"/>
              </a:defRPr>
            </a:lvl1pPr>
            <a:lvl2pPr>
              <a:buClr>
                <a:schemeClr val="accent6"/>
              </a:buClr>
              <a:defRPr sz="1800">
                <a:solidFill>
                  <a:schemeClr val="accent6"/>
                </a:solidFill>
                <a:latin typeface="Calibri" pitchFamily="34" charset="0"/>
                <a:cs typeface="Calibri" pitchFamily="34" charset="0"/>
              </a:defRPr>
            </a:lvl2pPr>
            <a:lvl3pPr>
              <a:buClr>
                <a:schemeClr val="accent6"/>
              </a:buClr>
              <a:defRPr sz="1400">
                <a:solidFill>
                  <a:schemeClr val="accent6"/>
                </a:solidFill>
                <a:latin typeface="Calibri" pitchFamily="34" charset="0"/>
                <a:cs typeface="Calibri" pitchFamily="34" charset="0"/>
              </a:defRPr>
            </a:lvl3pPr>
            <a:lvl4pPr>
              <a:buClr>
                <a:schemeClr val="accent6"/>
              </a:buClr>
              <a:defRPr sz="1400">
                <a:solidFill>
                  <a:schemeClr val="accent6"/>
                </a:solidFill>
                <a:latin typeface="Calibri" pitchFamily="34" charset="0"/>
                <a:cs typeface="Calibri" pitchFamily="34" charset="0"/>
              </a:defRPr>
            </a:lvl4pPr>
            <a:lvl5pPr>
              <a:buClr>
                <a:schemeClr val="accent6"/>
              </a:buClr>
              <a:defRPr sz="1400">
                <a:solidFill>
                  <a:schemeClr val="accent6"/>
                </a:solidFill>
                <a:latin typeface="Calibri"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Footer Placeholder 3"/>
          <p:cNvSpPr>
            <a:spLocks noGrp="1"/>
          </p:cNvSpPr>
          <p:nvPr>
            <p:ph type="ftr" sz="quarter" idx="3"/>
            <p:custDataLst>
              <p:tags r:id="rId6"/>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2015 Accenture. All rights reserved.</a:t>
            </a:r>
            <a:endParaRPr lang="en-US" dirty="0">
              <a:solidFill>
                <a:srgbClr val="666666"/>
              </a:solidFill>
            </a:endParaRPr>
          </a:p>
        </p:txBody>
      </p:sp>
      <p:sp>
        <p:nvSpPr>
          <p:cNvPr id="10" name="Slide Number Placeholder 4"/>
          <p:cNvSpPr>
            <a:spLocks noGrp="1"/>
          </p:cNvSpPr>
          <p:nvPr>
            <p:ph type="sldNum" sz="quarter" idx="4"/>
            <p:custDataLst>
              <p:tags r:id="rId7"/>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7236454"/>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8_Title, Sub-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233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12" name="Title 11"/>
          <p:cNvSpPr>
            <a:spLocks noGrp="1"/>
          </p:cNvSpPr>
          <p:nvPr>
            <p:ph type="title"/>
            <p:custDataLst>
              <p:tags r:id="rId3"/>
            </p:custDataLst>
          </p:nvPr>
        </p:nvSpPr>
        <p:spPr>
          <a:xfrm>
            <a:off x="0" y="1"/>
            <a:ext cx="9144000" cy="1128681"/>
          </a:xfrm>
        </p:spPr>
        <p:txBody>
          <a:bodyPr/>
          <a:lstStyle/>
          <a:p>
            <a:r>
              <a:rPr lang="en-US" dirty="0" smtClean="0"/>
              <a:t>Click to edit Master title style</a:t>
            </a:r>
            <a:endParaRPr lang="en-US" dirty="0"/>
          </a:p>
        </p:txBody>
      </p:sp>
      <p:sp>
        <p:nvSpPr>
          <p:cNvPr id="3" name="Footer Placeholder 3"/>
          <p:cNvSpPr>
            <a:spLocks noGrp="1"/>
          </p:cNvSpPr>
          <p:nvPr>
            <p:ph type="ftr" sz="quarter" idx="3"/>
            <p:custDataLst>
              <p:tags r:id="rId4"/>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2015 Accenture. All rights reserved.</a:t>
            </a:r>
            <a:endParaRPr lang="en-US" dirty="0">
              <a:solidFill>
                <a:srgbClr val="666666"/>
              </a:solidFill>
            </a:endParaRPr>
          </a:p>
        </p:txBody>
      </p:sp>
      <p:sp>
        <p:nvSpPr>
          <p:cNvPr id="4" name="Slide Number Placeholder 4"/>
          <p:cNvSpPr>
            <a:spLocks noGrp="1"/>
          </p:cNvSpPr>
          <p:nvPr>
            <p:ph type="sldNum" sz="quarter" idx="4"/>
            <p:custDataLst>
              <p:tags r:id="rId5"/>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73861352"/>
      </p:ext>
    </p:extLst>
  </p:cSld>
  <p:clrMapOvr>
    <a:masterClrMapping/>
  </p:clrMapOvr>
  <p:timing>
    <p:tnLst>
      <p:par>
        <p:cTn id="1" dur="indefinite" restart="never" nodeType="tmRoot"/>
      </p:par>
    </p:tnLst>
  </p:timing>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9_Title, Sub-Title and Content">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4382" name="think-cell Slide" r:id="rId9" imgW="360" imgH="360" progId="TCLayout.ActiveDocument.1">
                  <p:embed/>
                </p:oleObj>
              </mc:Choice>
              <mc:Fallback>
                <p:oleObj name="think-cell Slide" r:id="rId9" imgW="360" imgH="360" progId="TCLayout.ActiveDocument.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Inhaltsplatzhalter 2"/>
          <p:cNvSpPr>
            <a:spLocks noGrp="1"/>
          </p:cNvSpPr>
          <p:nvPr>
            <p:ph idx="1"/>
            <p:custDataLst>
              <p:tags r:id="rId3"/>
            </p:custDataLst>
          </p:nvPr>
        </p:nvSpPr>
        <p:spPr>
          <a:xfrm>
            <a:off x="447675" y="1748831"/>
            <a:ext cx="8445428" cy="4632920"/>
          </a:xfrm>
          <a:prstGeom prst="rect">
            <a:avLst/>
          </a:prstGeom>
          <a:noFill/>
          <a:ln w="12700">
            <a:noFill/>
            <a:miter lim="800000"/>
            <a:headEnd/>
            <a:tailEnd/>
          </a:ln>
        </p:spPr>
        <p:txBody>
          <a:bodyPr vert="horz" wrap="square" lIns="0" tIns="36000" rIns="0" bIns="0" numCol="1" anchor="t" anchorCtr="0" compatLnSpc="1">
            <a:prstTxWarp prst="textNoShape">
              <a:avLst/>
            </a:prstTxWarp>
          </a:bodyPr>
          <a:lstStyle>
            <a:lvl1pPr marL="180000" indent="-179388" algn="l" rtl="0" eaLnBrk="1" fontAlgn="base" hangingPunct="1">
              <a:spcBef>
                <a:spcPts val="800"/>
              </a:spcBef>
              <a:spcAft>
                <a:spcPct val="0"/>
              </a:spcAft>
              <a:buClr>
                <a:schemeClr val="tx1"/>
              </a:buClr>
              <a:buFont typeface="Arial" pitchFamily="34" charset="0"/>
              <a:buChar char="•"/>
              <a:defRPr lang="de-DE" sz="1800" dirty="0" smtClean="0">
                <a:solidFill>
                  <a:schemeClr val="tx1"/>
                </a:solidFill>
                <a:latin typeface="+mn-lt"/>
                <a:ea typeface="+mn-ea"/>
                <a:cs typeface="+mn-cs"/>
              </a:defRPr>
            </a:lvl1pPr>
            <a:lvl2pPr marL="360000" indent="-179388" algn="l" rtl="0" eaLnBrk="1" fontAlgn="base" hangingPunct="1">
              <a:spcBef>
                <a:spcPts val="800"/>
              </a:spcBef>
              <a:spcAft>
                <a:spcPct val="0"/>
              </a:spcAft>
              <a:buClr>
                <a:schemeClr val="tx1"/>
              </a:buClr>
              <a:buFont typeface="Arial" pitchFamily="34" charset="0"/>
              <a:buChar char="–"/>
              <a:defRPr lang="de-DE" sz="1600" dirty="0" smtClean="0">
                <a:solidFill>
                  <a:schemeClr val="tx1"/>
                </a:solidFill>
                <a:latin typeface="+mn-lt"/>
                <a:ea typeface="+mn-ea"/>
                <a:cs typeface="+mn-cs"/>
              </a:defRPr>
            </a:lvl2pPr>
            <a:lvl3pPr marL="541338" indent="-179388" algn="l" rtl="0" eaLnBrk="1" fontAlgn="base" hangingPunct="1">
              <a:spcBef>
                <a:spcPts val="800"/>
              </a:spcBef>
              <a:spcAft>
                <a:spcPct val="0"/>
              </a:spcAft>
              <a:buClr>
                <a:schemeClr val="tx1"/>
              </a:buClr>
              <a:buFont typeface="Arial" pitchFamily="34" charset="0"/>
              <a:buChar char="•"/>
              <a:defRPr lang="de-DE" sz="1400" dirty="0" smtClean="0">
                <a:solidFill>
                  <a:schemeClr val="tx1"/>
                </a:solidFill>
                <a:latin typeface="+mn-lt"/>
                <a:ea typeface="+mn-ea"/>
                <a:cs typeface="+mn-cs"/>
              </a:defRPr>
            </a:lvl3pPr>
            <a:lvl4pPr marL="720000" indent="-179388" algn="l" rtl="0" eaLnBrk="1" fontAlgn="base" hangingPunct="1">
              <a:spcBef>
                <a:spcPts val="800"/>
              </a:spcBef>
              <a:spcAft>
                <a:spcPct val="0"/>
              </a:spcAft>
              <a:buClr>
                <a:schemeClr val="tx1"/>
              </a:buClr>
              <a:buFont typeface="Arial" pitchFamily="34" charset="0"/>
              <a:defRPr lang="de-DE" sz="1200" dirty="0" smtClean="0">
                <a:solidFill>
                  <a:schemeClr val="tx1"/>
                </a:solidFill>
                <a:latin typeface="+mn-lt"/>
                <a:ea typeface="+mn-ea"/>
                <a:cs typeface="+mn-cs"/>
              </a:defRPr>
            </a:lvl4pPr>
            <a:lvl5pPr marL="900000" indent="-179388" algn="l" rtl="0" eaLnBrk="1" fontAlgn="base" hangingPunct="1">
              <a:spcBef>
                <a:spcPts val="800"/>
              </a:spcBef>
              <a:spcAft>
                <a:spcPct val="0"/>
              </a:spcAft>
              <a:buClr>
                <a:schemeClr val="tx1"/>
              </a:buClr>
              <a:buFont typeface="Arial" pitchFamily="34" charset="0"/>
              <a:defRPr lang="de-DE" sz="1100" dirty="0">
                <a:solidFill>
                  <a:schemeClr val="tx1"/>
                </a:solidFill>
                <a:latin typeface="+mn-lt"/>
                <a:ea typeface="+mn-ea"/>
                <a:cs typeface="+mn-cs"/>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platzhalter 2"/>
          <p:cNvSpPr>
            <a:spLocks noGrp="1"/>
          </p:cNvSpPr>
          <p:nvPr>
            <p:ph type="body" idx="13"/>
            <p:custDataLst>
              <p:tags r:id="rId4"/>
            </p:custDataLst>
          </p:nvPr>
        </p:nvSpPr>
        <p:spPr>
          <a:xfrm>
            <a:off x="447675" y="1139961"/>
            <a:ext cx="8444888" cy="416831"/>
          </a:xfrm>
          <a:prstGeom prst="rect">
            <a:avLst/>
          </a:prstGeom>
          <a:noFill/>
        </p:spPr>
        <p:txBody>
          <a:bodyPr wrap="square" lIns="0" tIns="72000" rIns="0" bIns="36000">
            <a:spAutoFit/>
          </a:bodyPr>
          <a:lstStyle>
            <a:lvl1pPr marL="0" indent="0">
              <a:buNone/>
              <a:defRPr lang="de-DE" sz="2000" b="0" dirty="0" smtClean="0">
                <a:solidFill>
                  <a:srgbClr val="015274"/>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176213" lvl="0" indent="-176213" algn="l" rtl="0" eaLnBrk="1" fontAlgn="base" hangingPunct="1">
              <a:spcBef>
                <a:spcPts val="800"/>
              </a:spcBef>
              <a:spcAft>
                <a:spcPct val="0"/>
              </a:spcAft>
              <a:buClr>
                <a:schemeClr val="tx1"/>
              </a:buClr>
              <a:buFontTx/>
              <a:buNone/>
            </a:pPr>
            <a:r>
              <a:rPr lang="en-US" noProof="0" smtClean="0"/>
              <a:t>Click to edit Master text styles</a:t>
            </a:r>
          </a:p>
        </p:txBody>
      </p:sp>
      <p:sp>
        <p:nvSpPr>
          <p:cNvPr id="10" name="Titel 9"/>
          <p:cNvSpPr>
            <a:spLocks noGrp="1"/>
          </p:cNvSpPr>
          <p:nvPr>
            <p:ph type="title"/>
            <p:custDataLst>
              <p:tags r:id="rId5"/>
            </p:custDataLst>
          </p:nvPr>
        </p:nvSpPr>
        <p:spPr bwMode="auto">
          <a:xfrm>
            <a:off x="447675" y="73941"/>
            <a:ext cx="8445500" cy="962379"/>
          </a:xfrm>
        </p:spPr>
        <p:txBody>
          <a:bodyPr lIns="0" tIns="0" rIns="0" bIns="0"/>
          <a:lstStyle>
            <a:lvl1pPr>
              <a:defRPr sz="2400">
                <a:latin typeface="+mn-lt"/>
              </a:defRPr>
            </a:lvl1pPr>
          </a:lstStyle>
          <a:p>
            <a:r>
              <a:rPr lang="en-US" noProof="0" smtClean="0"/>
              <a:t>Click to edit Master title style</a:t>
            </a:r>
            <a:endParaRPr lang="en-US" noProof="0" dirty="0"/>
          </a:p>
        </p:txBody>
      </p:sp>
      <p:sp>
        <p:nvSpPr>
          <p:cNvPr id="6" name="Footer Placeholder 3"/>
          <p:cNvSpPr>
            <a:spLocks noGrp="1"/>
          </p:cNvSpPr>
          <p:nvPr>
            <p:ph type="ftr" sz="quarter" idx="3"/>
            <p:custDataLst>
              <p:tags r:id="rId6"/>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2015 Accenture. All rights reserved.</a:t>
            </a:r>
            <a:endParaRPr lang="en-US" dirty="0">
              <a:solidFill>
                <a:srgbClr val="666666"/>
              </a:solidFill>
            </a:endParaRPr>
          </a:p>
        </p:txBody>
      </p:sp>
      <p:sp>
        <p:nvSpPr>
          <p:cNvPr id="7" name="Slide Number Placeholder 4"/>
          <p:cNvSpPr>
            <a:spLocks noGrp="1"/>
          </p:cNvSpPr>
          <p:nvPr>
            <p:ph type="sldNum" sz="quarter" idx="4"/>
            <p:custDataLst>
              <p:tags r:id="rId7"/>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52458677"/>
      </p:ext>
    </p:extLst>
  </p:cSld>
  <p:clrMapOvr>
    <a:masterClrMapping/>
  </p:clrMapOvr>
  <p:timing>
    <p:tnLst>
      <p:par>
        <p:cTn id="1" dur="indefinite" restart="never" nodeType="tmRoot"/>
      </p:par>
    </p:tn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9813952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0364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8" name="Title 1"/>
          <p:cNvSpPr>
            <a:spLocks noGrp="1"/>
          </p:cNvSpPr>
          <p:nvPr>
            <p:ph type="title" hasCustomPrompt="1"/>
            <p:custDataLst>
              <p:tags r:id="rId3"/>
            </p:custDataLst>
          </p:nvPr>
        </p:nvSpPr>
        <p:spPr>
          <a:xfrm>
            <a:off x="457201" y="145990"/>
            <a:ext cx="8194942" cy="908651"/>
          </a:xfrm>
        </p:spPr>
        <p:txBody>
          <a:bodyPr anchor="b">
            <a:noAutofit/>
          </a:bodyPr>
          <a:lstStyle>
            <a:lvl1pPr>
              <a:defRPr sz="2400"/>
            </a:lvl1pPr>
          </a:lstStyle>
          <a:p>
            <a:r>
              <a:rPr lang="en-US" dirty="0" smtClean="0"/>
              <a:t>Slide title: can span two lines of the slide </a:t>
            </a:r>
            <a:br>
              <a:rPr lang="en-US" dirty="0" smtClean="0"/>
            </a:br>
            <a:r>
              <a:rPr lang="en-US" dirty="0" smtClean="0"/>
              <a:t>and uses this font color (24pt) </a:t>
            </a:r>
            <a:endParaRPr lang="en-GB" dirty="0"/>
          </a:p>
        </p:txBody>
      </p:sp>
      <p:sp>
        <p:nvSpPr>
          <p:cNvPr id="6" name="Footer Placeholder 3"/>
          <p:cNvSpPr>
            <a:spLocks noGrp="1"/>
          </p:cNvSpPr>
          <p:nvPr>
            <p:ph type="ftr" sz="quarter" idx="3"/>
            <p:custDataLst>
              <p:tags r:id="rId4"/>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a:t>
            </a:r>
            <a:r>
              <a:rPr lang="en-US" dirty="0" smtClean="0">
                <a:solidFill>
                  <a:srgbClr val="666666"/>
                </a:solidFill>
                <a:cs typeface="Arial" pitchFamily="34" charset="0"/>
              </a:rPr>
              <a:t>2015 </a:t>
            </a:r>
            <a:r>
              <a:rPr lang="en-US" dirty="0" smtClean="0">
                <a:solidFill>
                  <a:srgbClr val="666666"/>
                </a:solidFill>
                <a:cs typeface="Arial" pitchFamily="34" charset="0"/>
              </a:rPr>
              <a:t>Accenture. All rights reserved.</a:t>
            </a:r>
            <a:endParaRPr lang="en-US" dirty="0">
              <a:solidFill>
                <a:srgbClr val="666666"/>
              </a:solidFill>
            </a:endParaRPr>
          </a:p>
        </p:txBody>
      </p:sp>
      <p:sp>
        <p:nvSpPr>
          <p:cNvPr id="7" name="Slide Number Placeholder 4"/>
          <p:cNvSpPr>
            <a:spLocks noGrp="1"/>
          </p:cNvSpPr>
          <p:nvPr>
            <p:ph type="sldNum" sz="quarter" idx="4"/>
            <p:custDataLst>
              <p:tags r:id="rId5"/>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7433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and Full Page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540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4" name="Title 11"/>
          <p:cNvSpPr>
            <a:spLocks noGrp="1"/>
          </p:cNvSpPr>
          <p:nvPr>
            <p:ph type="title"/>
            <p:custDataLst>
              <p:tags r:id="rId3"/>
            </p:custDataLst>
          </p:nvPr>
        </p:nvSpPr>
        <p:spPr>
          <a:xfrm>
            <a:off x="0" y="1"/>
            <a:ext cx="9144000" cy="1128681"/>
          </a:xfrm>
          <a:prstGeom prst="rect">
            <a:avLst/>
          </a:prstGeom>
        </p:spPr>
        <p:txBody>
          <a:bodyPr anchor="b" anchorCtr="0"/>
          <a:lstStyle>
            <a:lvl1pPr>
              <a:defRPr sz="2400">
                <a:latin typeface="微软雅黑" pitchFamily="34" charset="-122"/>
                <a:ea typeface="微软雅黑" pitchFamily="34" charset="-122"/>
              </a:defRPr>
            </a:lvl1pPr>
          </a:lstStyle>
          <a:p>
            <a:r>
              <a:rPr lang="en-US" dirty="0" smtClean="0"/>
              <a:t>Click to edit Master title style</a:t>
            </a:r>
            <a:endParaRPr lang="en-US" dirty="0"/>
          </a:p>
        </p:txBody>
      </p:sp>
      <p:sp>
        <p:nvSpPr>
          <p:cNvPr id="5" name="Footer Placeholder 3"/>
          <p:cNvSpPr>
            <a:spLocks noGrp="1"/>
          </p:cNvSpPr>
          <p:nvPr>
            <p:ph type="ftr" sz="quarter" idx="3"/>
            <p:custDataLst>
              <p:tags r:id="rId4"/>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2015 Accenture. All rights reserved.</a:t>
            </a:r>
            <a:endParaRPr lang="en-US" dirty="0">
              <a:solidFill>
                <a:srgbClr val="666666"/>
              </a:solidFill>
            </a:endParaRPr>
          </a:p>
        </p:txBody>
      </p:sp>
      <p:sp>
        <p:nvSpPr>
          <p:cNvPr id="6" name="Slide Number Placeholder 4"/>
          <p:cNvSpPr>
            <a:spLocks noGrp="1"/>
          </p:cNvSpPr>
          <p:nvPr>
            <p:ph type="sldNum" sz="quarter" idx="4"/>
            <p:custDataLst>
              <p:tags r:id="rId5"/>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02422848"/>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462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4" name="标题占位符 1"/>
          <p:cNvSpPr>
            <a:spLocks noGrp="1"/>
          </p:cNvSpPr>
          <p:nvPr>
            <p:ph type="title"/>
            <p:custDataLst>
              <p:tags r:id="rId3"/>
            </p:custDataLst>
          </p:nvPr>
        </p:nvSpPr>
        <p:spPr bwMode="auto">
          <a:xfrm>
            <a:off x="180305" y="404813"/>
            <a:ext cx="7381080" cy="5762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5"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6"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645782894"/>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6" name="Rectangle 207"/>
          <p:cNvSpPr>
            <a:spLocks noGrp="1" noChangeArrowheads="1"/>
          </p:cNvSpPr>
          <p:nvPr>
            <p:ph idx="1"/>
          </p:nvPr>
        </p:nvSpPr>
        <p:spPr bwMode="auto">
          <a:xfrm>
            <a:off x="322401" y="1160749"/>
            <a:ext cx="8560777" cy="5155939"/>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p:txBody>
      </p:sp>
      <p:sp>
        <p:nvSpPr>
          <p:cNvPr id="7" name="Rectangle 208"/>
          <p:cNvSpPr>
            <a:spLocks noGrp="1" noChangeArrowheads="1"/>
          </p:cNvSpPr>
          <p:nvPr>
            <p:ph type="title"/>
          </p:nvPr>
        </p:nvSpPr>
        <p:spPr bwMode="gray">
          <a:xfrm>
            <a:off x="322386" y="224644"/>
            <a:ext cx="8560789" cy="720080"/>
          </a:xfrm>
          <a:prstGeom prst="rect">
            <a:avLst/>
          </a:prstGeom>
          <a:noFill/>
          <a:ln w="9525">
            <a:noFill/>
            <a:miter lim="800000"/>
            <a:headEnd/>
            <a:tailEnd/>
          </a:ln>
        </p:spPr>
        <p:txBody>
          <a:bodyPr vert="horz" wrap="square" lIns="45720" tIns="45720" rIns="45720" bIns="45720" numCol="1" anchor="ctr" anchorCtr="0" compatLnSpc="1">
            <a:prstTxWarp prst="textNoShape">
              <a:avLst/>
            </a:prstTxWarp>
          </a:bodyPr>
          <a:lstStyle>
            <a:lvl1pPr>
              <a:defRPr>
                <a:latin typeface="Calibri" pitchFamily="34" charset="0"/>
              </a:defRPr>
            </a:lvl1pPr>
          </a:lstStyle>
          <a:p>
            <a:pPr lvl="0"/>
            <a:r>
              <a:rPr lang="zh-CN" altLang="en-US" dirty="0" smtClean="0"/>
              <a:t>单击此处编辑母版标题样式</a:t>
            </a:r>
            <a:endParaRPr lang="en-US" altLang="zh-CN" dirty="0" smtClean="0"/>
          </a:p>
        </p:txBody>
      </p:sp>
      <p:cxnSp>
        <p:nvCxnSpPr>
          <p:cNvPr id="9" name="Straight Connector 8"/>
          <p:cNvCxnSpPr/>
          <p:nvPr userDrawn="1"/>
        </p:nvCxnSpPr>
        <p:spPr bwMode="auto">
          <a:xfrm>
            <a:off x="322401" y="980728"/>
            <a:ext cx="8560777" cy="0"/>
          </a:xfrm>
          <a:prstGeom prst="line">
            <a:avLst/>
          </a:prstGeom>
          <a:noFill/>
          <a:ln w="9525" cap="flat" cmpd="sng" algn="ctr">
            <a:solidFill>
              <a:srgbClr val="C00000"/>
            </a:solidFill>
            <a:prstDash val="solid"/>
            <a:round/>
            <a:headEnd type="none" w="med" len="med"/>
            <a:tailEnd type="none" w="med" len="med"/>
          </a:ln>
          <a:effectLst/>
        </p:spPr>
      </p:cxnSp>
      <p:sp>
        <p:nvSpPr>
          <p:cNvPr id="8"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10"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52126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mtClean="0"/>
              <a:t>Click to edit Master title style</a:t>
            </a:r>
            <a:endParaRPr lang="en-US"/>
          </a:p>
        </p:txBody>
      </p:sp>
      <p:sp>
        <p:nvSpPr>
          <p:cNvPr id="4" name="Text Placeholder 3"/>
          <p:cNvSpPr>
            <a:spLocks noGrp="1"/>
          </p:cNvSpPr>
          <p:nvPr>
            <p:ph type="body" sz="quarter" idx="10"/>
          </p:nvPr>
        </p:nvSpPr>
        <p:spPr>
          <a:xfrm>
            <a:off x="422031" y="1508760"/>
            <a:ext cx="8305566" cy="4590288"/>
          </a:xfrm>
        </p:spPr>
        <p:txBody>
          <a:bodyPr lIns="0" tIns="0" rIns="0" bIns="0"/>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5"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6"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07568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Rectangle 207"/>
          <p:cNvSpPr>
            <a:spLocks noGrp="1" noChangeArrowheads="1"/>
          </p:cNvSpPr>
          <p:nvPr>
            <p:ph idx="1"/>
          </p:nvPr>
        </p:nvSpPr>
        <p:spPr bwMode="auto">
          <a:xfrm>
            <a:off x="322401" y="1160749"/>
            <a:ext cx="8560777" cy="5155939"/>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p:txBody>
      </p:sp>
      <p:sp>
        <p:nvSpPr>
          <p:cNvPr id="7" name="Rectangle 208"/>
          <p:cNvSpPr>
            <a:spLocks noGrp="1" noChangeArrowheads="1"/>
          </p:cNvSpPr>
          <p:nvPr>
            <p:ph type="title"/>
          </p:nvPr>
        </p:nvSpPr>
        <p:spPr bwMode="gray">
          <a:xfrm>
            <a:off x="322386" y="224644"/>
            <a:ext cx="8560789" cy="720080"/>
          </a:xfrm>
          <a:prstGeom prst="rect">
            <a:avLst/>
          </a:prstGeom>
          <a:noFill/>
          <a:ln w="9525">
            <a:noFill/>
            <a:miter lim="800000"/>
            <a:headEnd/>
            <a:tailEnd/>
          </a:ln>
        </p:spPr>
        <p:txBody>
          <a:bodyPr vert="horz" wrap="square" lIns="45720" tIns="45720" rIns="45720" bIns="45720" numCol="1" anchor="ctr" anchorCtr="0" compatLnSpc="1">
            <a:prstTxWarp prst="textNoShape">
              <a:avLst/>
            </a:prstTxWarp>
          </a:bodyPr>
          <a:lstStyle>
            <a:lvl1pPr>
              <a:defRPr>
                <a:latin typeface="Calibri" pitchFamily="34" charset="0"/>
              </a:defRPr>
            </a:lvl1pPr>
          </a:lstStyle>
          <a:p>
            <a:pPr lvl="0"/>
            <a:r>
              <a:rPr lang="zh-CN" altLang="en-US" dirty="0" smtClean="0"/>
              <a:t>单击此处编辑母版标题样式</a:t>
            </a:r>
            <a:endParaRPr lang="en-US" altLang="zh-CN" dirty="0" smtClean="0"/>
          </a:p>
        </p:txBody>
      </p:sp>
      <p:sp>
        <p:nvSpPr>
          <p:cNvPr id="8"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9"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81176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457213"/>
            <a:ext cx="7632700" cy="657617"/>
          </a:xfrm>
        </p:spPr>
        <p:txBody>
          <a:bodyPr/>
          <a:lstStyle/>
          <a:p>
            <a:endParaRPr lang="en-US" dirty="0"/>
          </a:p>
        </p:txBody>
      </p:sp>
      <p:sp>
        <p:nvSpPr>
          <p:cNvPr id="4" name="Content Placeholder 3"/>
          <p:cNvSpPr>
            <a:spLocks noGrp="1"/>
          </p:cNvSpPr>
          <p:nvPr>
            <p:ph sz="quarter" idx="10"/>
          </p:nvPr>
        </p:nvSpPr>
        <p:spPr>
          <a:xfrm>
            <a:off x="755651" y="1453020"/>
            <a:ext cx="7624262" cy="4622344"/>
          </a:xfrm>
        </p:spPr>
        <p:txBody>
          <a:bodyPr/>
          <a:lstStyle/>
          <a:p>
            <a:pPr lvl="0"/>
            <a:endParaRPr lang="en-US" dirty="0"/>
          </a:p>
        </p:txBody>
      </p:sp>
      <p:sp>
        <p:nvSpPr>
          <p:cNvPr id="5"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6"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4231922434"/>
      </p:ext>
    </p:extLst>
  </p:cSld>
  <p:clrMapOvr>
    <a:masterClrMapping/>
  </p:clrMapOvr>
  <p:transition advClick="0" advTm="8000">
    <p:fade thruBlk="1"/>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3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solidFill>
                  <a:srgbClr val="666666"/>
                </a:solidFill>
              </a:rPr>
              <a:t>Copyright © 2015 Accenture. All rights reserved.</a:t>
            </a:r>
            <a:endParaRPr lang="en-AU" dirty="0">
              <a:solidFill>
                <a:srgbClr val="666666"/>
              </a:solidFill>
            </a:endParaRPr>
          </a:p>
        </p:txBody>
      </p:sp>
      <p:sp>
        <p:nvSpPr>
          <p:cNvPr id="4" name="Slide Number Placeholder 3"/>
          <p:cNvSpPr>
            <a:spLocks noGrp="1"/>
          </p:cNvSpPr>
          <p:nvPr>
            <p:ph type="sldNum" sz="quarter" idx="11"/>
          </p:nvPr>
        </p:nvSpPr>
        <p:spPr/>
        <p:txBody>
          <a:bodyPr/>
          <a:lstStyle/>
          <a:p>
            <a:pPr>
              <a:defRPr/>
            </a:pPr>
            <a:fld id="{8F84147D-5597-4657-B2C4-45EE24B35427}" type="slidenum">
              <a:rPr lang="en-AU" smtClean="0">
                <a:solidFill>
                  <a:prstClr val="black">
                    <a:tint val="75000"/>
                  </a:prstClr>
                </a:solidFill>
              </a:rPr>
              <a:pPr>
                <a:defRPr/>
              </a:pPr>
              <a:t>‹#›</a:t>
            </a:fld>
            <a:endParaRPr lang="en-AU">
              <a:solidFill>
                <a:prstClr val="black">
                  <a:tint val="75000"/>
                </a:prstClr>
              </a:solidFill>
            </a:endParaRPr>
          </a:p>
        </p:txBody>
      </p:sp>
    </p:spTree>
    <p:extLst>
      <p:ext uri="{BB962C8B-B14F-4D97-AF65-F5344CB8AC3E}">
        <p14:creationId xmlns:p14="http://schemas.microsoft.com/office/powerpoint/2010/main" val="126985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blank white">
    <p:spTree>
      <p:nvGrpSpPr>
        <p:cNvPr id="1" name=""/>
        <p:cNvGrpSpPr/>
        <p:nvPr/>
      </p:nvGrpSpPr>
      <p:grpSpPr>
        <a:xfrm>
          <a:off x="0" y="0"/>
          <a:ext cx="0" cy="0"/>
          <a:chOff x="0" y="0"/>
          <a:chExt cx="0" cy="0"/>
        </a:xfrm>
      </p:grpSpPr>
      <p:sp>
        <p:nvSpPr>
          <p:cNvPr id="6"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7"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83202558"/>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blank black">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57200" y="6515233"/>
            <a:ext cx="4114800" cy="203133"/>
          </a:xfrm>
        </p:spPr>
        <p:txBody>
          <a:bodyPr/>
          <a:lstStyle/>
          <a:p>
            <a:pPr>
              <a:defRPr/>
            </a:pPr>
            <a:r>
              <a:rPr lang="en-US" dirty="0" smtClean="0">
                <a:solidFill>
                  <a:srgbClr val="666666"/>
                </a:solidFill>
              </a:rPr>
              <a:t>Copyright © 2015 Accenture. All rights reserved.</a:t>
            </a:r>
            <a:endParaRPr lang="en-US" dirty="0">
              <a:solidFill>
                <a:srgbClr val="666666"/>
              </a:solidFill>
            </a:endParaRPr>
          </a:p>
        </p:txBody>
      </p:sp>
      <p:sp>
        <p:nvSpPr>
          <p:cNvPr id="5"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283434742"/>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0_Title, Sub-Title and Content">
    <p:spTree>
      <p:nvGrpSpPr>
        <p:cNvPr id="1" name=""/>
        <p:cNvGrpSpPr/>
        <p:nvPr/>
      </p:nvGrpSpPr>
      <p:grpSpPr>
        <a:xfrm>
          <a:off x="0" y="0"/>
          <a:ext cx="0" cy="0"/>
          <a:chOff x="0" y="0"/>
          <a:chExt cx="0" cy="0"/>
        </a:xfrm>
      </p:grpSpPr>
      <p:sp>
        <p:nvSpPr>
          <p:cNvPr id="9" name="Textplatzhalter 2"/>
          <p:cNvSpPr>
            <a:spLocks noGrp="1"/>
          </p:cNvSpPr>
          <p:nvPr>
            <p:ph type="body" idx="13"/>
          </p:nvPr>
        </p:nvSpPr>
        <p:spPr bwMode="auto">
          <a:xfrm>
            <a:off x="468325" y="1162075"/>
            <a:ext cx="8207375" cy="416831"/>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None/>
              <a:defRPr lang="de-DE" sz="2000" b="1" dirty="0" smtClean="0">
                <a:solidFill>
                  <a:schemeClr val="accent2"/>
                </a:solidFill>
              </a:defRPr>
            </a:lvl1pPr>
          </a:lstStyle>
          <a:p>
            <a:pPr marL="0" lvl="0" indent="0" eaLnBrk="1" hangingPunct="1">
              <a:spcBef>
                <a:spcPts val="800"/>
              </a:spcBef>
              <a:spcAft>
                <a:spcPct val="0"/>
              </a:spcAft>
              <a:buClr>
                <a:schemeClr val="tx1"/>
              </a:buClr>
            </a:pPr>
            <a:endParaRPr lang="de-DE" dirty="0" smtClean="0"/>
          </a:p>
        </p:txBody>
      </p:sp>
      <p:sp>
        <p:nvSpPr>
          <p:cNvPr id="2" name="Titel 1"/>
          <p:cNvSpPr>
            <a:spLocks noGrp="1"/>
          </p:cNvSpPr>
          <p:nvPr>
            <p:ph type="title"/>
          </p:nvPr>
        </p:nvSpPr>
        <p:spPr bwMode="auto"/>
        <p:txBody>
          <a:bodyPr/>
          <a:lstStyle/>
          <a:p>
            <a:endParaRPr lang="de-DE" dirty="0"/>
          </a:p>
        </p:txBody>
      </p:sp>
      <p:sp>
        <p:nvSpPr>
          <p:cNvPr id="5" name="Textplatzhalter 4"/>
          <p:cNvSpPr>
            <a:spLocks noGrp="1"/>
          </p:cNvSpPr>
          <p:nvPr>
            <p:ph type="body" sz="quarter" idx="14"/>
          </p:nvPr>
        </p:nvSpPr>
        <p:spPr>
          <a:xfrm>
            <a:off x="468325" y="1628781"/>
            <a:ext cx="8207375"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6700" indent="-266700">
              <a:defRPr lang="de-DE" sz="2000" dirty="0" smtClean="0"/>
            </a:lvl1pPr>
            <a:lvl2pPr marL="539750" indent="-268288">
              <a:lnSpc>
                <a:spcPct val="110000"/>
              </a:lnSpc>
              <a:defRPr lang="de-DE" sz="1800" dirty="0" smtClean="0"/>
            </a:lvl2pPr>
            <a:lvl3pPr marL="719138" indent="-179388">
              <a:defRPr lang="de-DE" sz="1600" dirty="0" smtClean="0"/>
            </a:lvl3pPr>
            <a:lvl4pPr marL="895350" indent="-176213">
              <a:defRPr lang="de-DE" sz="1400" dirty="0" smtClean="0"/>
            </a:lvl4pPr>
            <a:lvl5pPr marL="1079500" indent="-179388">
              <a:defRPr lang="en-AU" sz="1200" dirty="0"/>
            </a:lvl5pPr>
          </a:lstStyle>
          <a:p>
            <a:pPr marL="540000" lvl="1" indent="-268288">
              <a:buClr>
                <a:srgbClr val="000000"/>
              </a:buClr>
              <a:buSzPct val="100000"/>
              <a:buFont typeface="Arial"/>
            </a:pPr>
            <a:endParaRPr lang="en-AU" dirty="0"/>
          </a:p>
        </p:txBody>
      </p:sp>
      <p:sp>
        <p:nvSpPr>
          <p:cNvPr id="7"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625791693"/>
      </p:ext>
    </p:extLst>
  </p:cSld>
  <p:clrMapOvr>
    <a:masterClrMapping/>
  </p:clrMapOvr>
  <p:timing>
    <p:tnLst>
      <p:par>
        <p:cTn id="1" dur="indefinite" restart="never" nodeType="tmRoot"/>
      </p:par>
    </p:tn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Divider Slide: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2018096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04670"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2" name="Picture 1" descr="Orange_P1000357_lr.jpg"/>
          <p:cNvPicPr>
            <a:picLocks noChangeAspect="1"/>
          </p:cNvPicPr>
          <p:nvPr userDrawn="1">
            <p:custDataLst>
              <p:tags r:id="rId3"/>
            </p:custDataLst>
          </p:nvPr>
        </p:nvPicPr>
        <p:blipFill rotWithShape="1">
          <a:blip r:embed="rId10" cstate="print">
            <a:extLst>
              <a:ext uri="{28A0092B-C50C-407E-A947-70E740481C1C}">
                <a14:useLocalDpi xmlns:a14="http://schemas.microsoft.com/office/drawing/2010/main" val="0"/>
              </a:ext>
            </a:extLst>
          </a:blip>
          <a:srcRect l="17699" b="3097"/>
          <a:stretch/>
        </p:blipFill>
        <p:spPr>
          <a:xfrm>
            <a:off x="0" y="738913"/>
            <a:ext cx="4559662" cy="5368633"/>
          </a:xfrm>
          <a:prstGeom prst="rect">
            <a:avLst/>
          </a:prstGeom>
        </p:spPr>
      </p:pic>
      <p:sp>
        <p:nvSpPr>
          <p:cNvPr id="6" name="Title 2"/>
          <p:cNvSpPr>
            <a:spLocks noGrp="1"/>
          </p:cNvSpPr>
          <p:nvPr>
            <p:ph type="title"/>
            <p:custDataLst>
              <p:tags r:id="rId4"/>
            </p:custDataLst>
          </p:nvPr>
        </p:nvSpPr>
        <p:spPr>
          <a:xfrm>
            <a:off x="4652831" y="889002"/>
            <a:ext cx="4040909" cy="4294909"/>
          </a:xfrm>
        </p:spPr>
        <p:txBody>
          <a:bodyPr anchor="t">
            <a:normAutofit/>
          </a:bodyPr>
          <a:lstStyle>
            <a:lvl1pPr>
              <a:defRPr sz="3200">
                <a:solidFill>
                  <a:schemeClr val="accent1"/>
                </a:solidFill>
              </a:defRPr>
            </a:lvl1pPr>
          </a:lstStyle>
          <a:p>
            <a:r>
              <a:rPr lang="en-US" dirty="0" smtClean="0"/>
              <a:t>Click to edit Master title style</a:t>
            </a:r>
            <a:endParaRPr lang="en-US" dirty="0"/>
          </a:p>
        </p:txBody>
      </p:sp>
      <p:sp>
        <p:nvSpPr>
          <p:cNvPr id="7" name="Footer Placeholder 3"/>
          <p:cNvSpPr>
            <a:spLocks noGrp="1"/>
          </p:cNvSpPr>
          <p:nvPr>
            <p:ph type="ftr" sz="quarter" idx="3"/>
            <p:custDataLst>
              <p:tags r:id="rId5"/>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a:t>
            </a:r>
            <a:r>
              <a:rPr lang="en-US" dirty="0" smtClean="0">
                <a:solidFill>
                  <a:srgbClr val="666666"/>
                </a:solidFill>
                <a:cs typeface="Arial" pitchFamily="34" charset="0"/>
              </a:rPr>
              <a:t>2015 </a:t>
            </a:r>
            <a:r>
              <a:rPr lang="en-US" dirty="0" smtClean="0">
                <a:solidFill>
                  <a:srgbClr val="666666"/>
                </a:solidFill>
                <a:cs typeface="Arial" pitchFamily="34" charset="0"/>
              </a:rPr>
              <a:t>Accenture. All rights reserved.</a:t>
            </a:r>
            <a:endParaRPr lang="en-US" dirty="0">
              <a:solidFill>
                <a:srgbClr val="666666"/>
              </a:solidFill>
            </a:endParaRPr>
          </a:p>
        </p:txBody>
      </p:sp>
      <p:sp>
        <p:nvSpPr>
          <p:cNvPr id="8" name="Slide Number Placeholder 4"/>
          <p:cNvSpPr>
            <a:spLocks noGrp="1"/>
          </p:cNvSpPr>
          <p:nvPr>
            <p:ph type="sldNum" sz="quarter" idx="4"/>
            <p:custDataLst>
              <p:tags r:id="rId6"/>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6300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1_Title, Sub-Title and Content">
    <p:spTree>
      <p:nvGrpSpPr>
        <p:cNvPr id="1" name=""/>
        <p:cNvGrpSpPr/>
        <p:nvPr/>
      </p:nvGrpSpPr>
      <p:grpSpPr>
        <a:xfrm>
          <a:off x="0" y="0"/>
          <a:ext cx="0" cy="0"/>
          <a:chOff x="0" y="0"/>
          <a:chExt cx="0" cy="0"/>
        </a:xfrm>
      </p:grpSpPr>
      <p:sp>
        <p:nvSpPr>
          <p:cNvPr id="9" name="Textplatzhalter 2"/>
          <p:cNvSpPr>
            <a:spLocks noGrp="1"/>
          </p:cNvSpPr>
          <p:nvPr>
            <p:ph type="body" idx="13"/>
          </p:nvPr>
        </p:nvSpPr>
        <p:spPr bwMode="auto">
          <a:xfrm>
            <a:off x="468325" y="1162075"/>
            <a:ext cx="8207375" cy="416831"/>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None/>
              <a:defRPr lang="de-DE" sz="2000" b="1" dirty="0" smtClean="0">
                <a:solidFill>
                  <a:schemeClr val="accent2"/>
                </a:solidFill>
              </a:defRPr>
            </a:lvl1pPr>
          </a:lstStyle>
          <a:p>
            <a:pPr marL="0" lvl="0" indent="0" eaLnBrk="1" hangingPunct="1">
              <a:spcBef>
                <a:spcPts val="800"/>
              </a:spcBef>
              <a:spcAft>
                <a:spcPct val="0"/>
              </a:spcAft>
              <a:buClr>
                <a:schemeClr val="tx1"/>
              </a:buClr>
            </a:pPr>
            <a:endParaRPr lang="de-DE" dirty="0" smtClean="0"/>
          </a:p>
        </p:txBody>
      </p:sp>
      <p:sp>
        <p:nvSpPr>
          <p:cNvPr id="2" name="Titel 1"/>
          <p:cNvSpPr>
            <a:spLocks noGrp="1"/>
          </p:cNvSpPr>
          <p:nvPr>
            <p:ph type="title"/>
          </p:nvPr>
        </p:nvSpPr>
        <p:spPr bwMode="auto"/>
        <p:txBody>
          <a:bodyPr/>
          <a:lstStyle/>
          <a:p>
            <a:endParaRPr lang="de-DE" dirty="0"/>
          </a:p>
        </p:txBody>
      </p:sp>
      <p:sp>
        <p:nvSpPr>
          <p:cNvPr id="5" name="Textplatzhalter 4"/>
          <p:cNvSpPr>
            <a:spLocks noGrp="1"/>
          </p:cNvSpPr>
          <p:nvPr>
            <p:ph type="body" sz="quarter" idx="14"/>
          </p:nvPr>
        </p:nvSpPr>
        <p:spPr>
          <a:xfrm>
            <a:off x="468325" y="1628781"/>
            <a:ext cx="8207375"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6700" indent="-266700">
              <a:defRPr lang="de-DE" sz="2000" dirty="0" smtClean="0"/>
            </a:lvl1pPr>
            <a:lvl2pPr marL="539750" indent="-268288">
              <a:lnSpc>
                <a:spcPct val="110000"/>
              </a:lnSpc>
              <a:defRPr lang="de-DE" sz="1800" dirty="0" smtClean="0"/>
            </a:lvl2pPr>
            <a:lvl3pPr marL="719138" indent="-179388">
              <a:defRPr lang="de-DE" sz="1600" dirty="0" smtClean="0"/>
            </a:lvl3pPr>
            <a:lvl4pPr marL="895350" indent="-176213">
              <a:defRPr lang="de-DE" sz="1400" dirty="0" smtClean="0"/>
            </a:lvl4pPr>
            <a:lvl5pPr marL="1079500" indent="-179388">
              <a:defRPr lang="en-AU" sz="1200" dirty="0"/>
            </a:lvl5pPr>
          </a:lstStyle>
          <a:p>
            <a:pPr marL="540000" lvl="1" indent="-268288">
              <a:buClr>
                <a:srgbClr val="000000"/>
              </a:buClr>
              <a:buSzPct val="100000"/>
              <a:buFont typeface="Arial"/>
            </a:pPr>
            <a:endParaRPr lang="en-AU" dirty="0"/>
          </a:p>
        </p:txBody>
      </p:sp>
      <p:sp>
        <p:nvSpPr>
          <p:cNvPr id="7"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156217913"/>
      </p:ext>
    </p:extLst>
  </p:cSld>
  <p:clrMapOvr>
    <a:masterClrMapping/>
  </p:clrMapOvr>
  <p:timing>
    <p:tnLst>
      <p:par>
        <p:cTn id="1" dur="indefinite" restart="never" nodeType="tmRoot"/>
      </p:par>
    </p:tnLst>
  </p:timing>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2_Title, Sub-Title and Content">
    <p:spTree>
      <p:nvGrpSpPr>
        <p:cNvPr id="1" name=""/>
        <p:cNvGrpSpPr/>
        <p:nvPr/>
      </p:nvGrpSpPr>
      <p:grpSpPr>
        <a:xfrm>
          <a:off x="0" y="0"/>
          <a:ext cx="0" cy="0"/>
          <a:chOff x="0" y="0"/>
          <a:chExt cx="0" cy="0"/>
        </a:xfrm>
      </p:grpSpPr>
      <p:sp>
        <p:nvSpPr>
          <p:cNvPr id="9" name="Textplatzhalter 2"/>
          <p:cNvSpPr>
            <a:spLocks noGrp="1"/>
          </p:cNvSpPr>
          <p:nvPr>
            <p:ph type="body" idx="13"/>
          </p:nvPr>
        </p:nvSpPr>
        <p:spPr bwMode="auto">
          <a:xfrm>
            <a:off x="468325" y="1162075"/>
            <a:ext cx="8207375" cy="416831"/>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None/>
              <a:defRPr lang="de-DE" sz="2000" b="1" dirty="0" smtClean="0">
                <a:solidFill>
                  <a:schemeClr val="accent2"/>
                </a:solidFill>
              </a:defRPr>
            </a:lvl1pPr>
          </a:lstStyle>
          <a:p>
            <a:pPr marL="0" lvl="0" indent="0" eaLnBrk="1" hangingPunct="1">
              <a:spcBef>
                <a:spcPts val="800"/>
              </a:spcBef>
              <a:spcAft>
                <a:spcPct val="0"/>
              </a:spcAft>
              <a:buClr>
                <a:schemeClr val="tx1"/>
              </a:buClr>
            </a:pPr>
            <a:endParaRPr lang="de-DE" dirty="0" smtClean="0"/>
          </a:p>
        </p:txBody>
      </p:sp>
      <p:sp>
        <p:nvSpPr>
          <p:cNvPr id="2" name="Titel 1"/>
          <p:cNvSpPr>
            <a:spLocks noGrp="1"/>
          </p:cNvSpPr>
          <p:nvPr>
            <p:ph type="title"/>
          </p:nvPr>
        </p:nvSpPr>
        <p:spPr bwMode="auto"/>
        <p:txBody>
          <a:bodyPr/>
          <a:lstStyle/>
          <a:p>
            <a:endParaRPr lang="de-DE" dirty="0"/>
          </a:p>
        </p:txBody>
      </p:sp>
      <p:sp>
        <p:nvSpPr>
          <p:cNvPr id="5" name="Textplatzhalter 4"/>
          <p:cNvSpPr>
            <a:spLocks noGrp="1"/>
          </p:cNvSpPr>
          <p:nvPr>
            <p:ph type="body" sz="quarter" idx="14"/>
          </p:nvPr>
        </p:nvSpPr>
        <p:spPr>
          <a:xfrm>
            <a:off x="468325" y="1628781"/>
            <a:ext cx="8207375"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6700" indent="-266700">
              <a:defRPr lang="de-DE" sz="2000" dirty="0" smtClean="0"/>
            </a:lvl1pPr>
            <a:lvl2pPr marL="539750" indent="-268288">
              <a:lnSpc>
                <a:spcPct val="110000"/>
              </a:lnSpc>
              <a:defRPr lang="de-DE" sz="1800" dirty="0" smtClean="0"/>
            </a:lvl2pPr>
            <a:lvl3pPr marL="719138" indent="-179388">
              <a:defRPr lang="de-DE" sz="1600" dirty="0" smtClean="0"/>
            </a:lvl3pPr>
            <a:lvl4pPr marL="895350" indent="-176213">
              <a:defRPr lang="de-DE" sz="1400" dirty="0" smtClean="0"/>
            </a:lvl4pPr>
            <a:lvl5pPr marL="1079500" indent="-179388">
              <a:defRPr lang="en-AU" sz="1200" dirty="0"/>
            </a:lvl5pPr>
          </a:lstStyle>
          <a:p>
            <a:pPr marL="540000" lvl="1" indent="-268288">
              <a:buClr>
                <a:srgbClr val="000000"/>
              </a:buClr>
              <a:buSzPct val="100000"/>
              <a:buFont typeface="Arial"/>
            </a:pPr>
            <a:endParaRPr lang="en-AU" dirty="0"/>
          </a:p>
        </p:txBody>
      </p:sp>
      <p:sp>
        <p:nvSpPr>
          <p:cNvPr id="7"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336149194"/>
      </p:ext>
    </p:extLst>
  </p:cSld>
  <p:clrMapOvr>
    <a:masterClrMapping/>
  </p:clrMapOvr>
  <p:timing>
    <p:tnLst>
      <p:par>
        <p:cTn id="1" dur="indefinite" restart="never" nodeType="tmRoot"/>
      </p:par>
    </p:tnLst>
  </p:timing>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Inhaltsplatzhalter 2"/>
          <p:cNvSpPr>
            <a:spLocks noGrp="1"/>
          </p:cNvSpPr>
          <p:nvPr>
            <p:ph idx="1"/>
          </p:nvPr>
        </p:nvSpPr>
        <p:spPr bwMode="auto">
          <a:xfrm>
            <a:off x="468325" y="1162052"/>
            <a:ext cx="8207375" cy="5219698"/>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noProof="0" dirty="0" smtClean="0"/>
            </a:lvl1pPr>
            <a:lvl2pPr marL="539750" indent="-268288">
              <a:defRPr lang="en-US" noProof="0" dirty="0" smtClean="0"/>
            </a:lvl2pPr>
            <a:lvl3pPr marL="719138" indent="-179388">
              <a:defRPr lang="en-US" noProof="0" dirty="0" smtClean="0"/>
            </a:lvl3pPr>
            <a:lvl4pPr marL="898525" indent="-179388">
              <a:defRPr lang="en-US" noProof="0" dirty="0" smtClean="0"/>
            </a:lvl4pPr>
            <a:lvl5pPr marL="1079500" indent="-179388">
              <a:defRPr lang="en-US"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3" name="Titel 2"/>
          <p:cNvSpPr>
            <a:spLocks noGrp="1"/>
          </p:cNvSpPr>
          <p:nvPr>
            <p:ph type="title"/>
          </p:nvPr>
        </p:nvSpPr>
        <p:spPr bwMode="auto"/>
        <p:txBody>
          <a:bodyPr/>
          <a:lstStyle/>
          <a:p>
            <a:r>
              <a:rPr lang="de-DE" smtClean="0"/>
              <a:t>Titelmasterformat durch Klicken bearbeiten</a:t>
            </a:r>
            <a:endParaRPr lang="de-DE"/>
          </a:p>
        </p:txBody>
      </p:sp>
      <p:sp>
        <p:nvSpPr>
          <p:cNvPr id="5"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6"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44254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Sub-Title and Two Columns Content">
    <p:spTree>
      <p:nvGrpSpPr>
        <p:cNvPr id="1" name=""/>
        <p:cNvGrpSpPr/>
        <p:nvPr/>
      </p:nvGrpSpPr>
      <p:grpSpPr>
        <a:xfrm>
          <a:off x="0" y="0"/>
          <a:ext cx="0" cy="0"/>
          <a:chOff x="0" y="0"/>
          <a:chExt cx="0" cy="0"/>
        </a:xfrm>
      </p:grpSpPr>
      <p:graphicFrame>
        <p:nvGraphicFramePr>
          <p:cNvPr id="10" name="Objekt 9"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3047" name="think-cell Slide" r:id="rId6" imgW="0" imgH="0" progId="">
                  <p:embed/>
                </p:oleObj>
              </mc:Choice>
              <mc:Fallback>
                <p:oleObj name="think-cell Slide" r:id="rId6"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platzhalter 6"/>
          <p:cNvSpPr>
            <a:spLocks noGrp="1"/>
          </p:cNvSpPr>
          <p:nvPr>
            <p:ph type="body" sz="quarter" idx="13"/>
            <p:custDataLst>
              <p:tags r:id="rId3"/>
            </p:custDataLst>
          </p:nvPr>
        </p:nvSpPr>
        <p:spPr bwMode="auto">
          <a:xfrm>
            <a:off x="468313" y="1162051"/>
            <a:ext cx="3923686" cy="847718"/>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FontTx/>
              <a:buNone/>
              <a:defRPr lang="en-US" sz="2400" b="1" dirty="0">
                <a:solidFill>
                  <a:schemeClr val="accent2"/>
                </a:solidFill>
                <a:latin typeface="+mn-lt"/>
                <a:ea typeface="+mn-ea"/>
                <a:cs typeface="+mn-cs"/>
              </a:defRPr>
            </a:lvl1pPr>
            <a:lvl2pPr marL="0" indent="0">
              <a:defRPr b="1">
                <a:solidFill>
                  <a:schemeClr val="accent3"/>
                </a:solidFill>
              </a:defRPr>
            </a:lvl2pPr>
            <a:lvl3pPr>
              <a:defRPr b="1">
                <a:solidFill>
                  <a:schemeClr val="accent3"/>
                </a:solidFill>
              </a:defRPr>
            </a:lvl3pPr>
          </a:lstStyle>
          <a:p>
            <a:pPr marL="0" lvl="0" indent="0" algn="l" rtl="0" eaLnBrk="1" fontAlgn="base" hangingPunct="1">
              <a:spcBef>
                <a:spcPts val="800"/>
              </a:spcBef>
              <a:spcAft>
                <a:spcPct val="0"/>
              </a:spcAft>
              <a:buClr>
                <a:schemeClr val="tx1"/>
              </a:buClr>
              <a:buFontTx/>
              <a:buNone/>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8" name="Textplatzhalter 6"/>
          <p:cNvSpPr>
            <a:spLocks noGrp="1"/>
          </p:cNvSpPr>
          <p:nvPr>
            <p:ph type="body" sz="quarter" idx="14"/>
            <p:custDataLst>
              <p:tags r:id="rId4"/>
            </p:custDataLst>
          </p:nvPr>
        </p:nvSpPr>
        <p:spPr bwMode="auto">
          <a:xfrm>
            <a:off x="4752011" y="1162051"/>
            <a:ext cx="3919757" cy="847718"/>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FontTx/>
              <a:buNone/>
              <a:defRPr lang="en-US" sz="2400" b="1" dirty="0">
                <a:solidFill>
                  <a:schemeClr val="accent2"/>
                </a:solidFill>
                <a:latin typeface="+mn-lt"/>
                <a:ea typeface="+mn-ea"/>
                <a:cs typeface="+mn-cs"/>
              </a:defRPr>
            </a:lvl1pPr>
            <a:lvl2pPr marL="0" indent="0">
              <a:defRPr b="1">
                <a:solidFill>
                  <a:schemeClr val="accent3"/>
                </a:solidFill>
              </a:defRPr>
            </a:lvl2pPr>
            <a:lvl3pPr>
              <a:defRPr b="1">
                <a:solidFill>
                  <a:schemeClr val="accent3"/>
                </a:solidFill>
              </a:defRPr>
            </a:lvl3pPr>
          </a:lstStyle>
          <a:p>
            <a:pPr marL="0" lvl="0" indent="0" algn="l" rtl="0" eaLnBrk="1" fontAlgn="base" hangingPunct="1">
              <a:spcBef>
                <a:spcPts val="800"/>
              </a:spcBef>
              <a:spcAft>
                <a:spcPct val="0"/>
              </a:spcAft>
              <a:buClr>
                <a:schemeClr val="tx1"/>
              </a:buClr>
              <a:buFontTx/>
              <a:buNone/>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14" name="Textplatzhalter 2"/>
          <p:cNvSpPr>
            <a:spLocks noGrp="1"/>
          </p:cNvSpPr>
          <p:nvPr>
            <p:ph idx="17"/>
          </p:nvPr>
        </p:nvSpPr>
        <p:spPr bwMode="auto">
          <a:xfrm>
            <a:off x="468313" y="1628781"/>
            <a:ext cx="3923686"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sz="2000" noProof="0" dirty="0" smtClean="0"/>
            </a:lvl1pPr>
            <a:lvl2pPr marL="539750" indent="-268288">
              <a:defRPr lang="en-US" sz="1800" noProof="0" dirty="0" smtClean="0"/>
            </a:lvl2pPr>
            <a:lvl3pPr marL="719138" indent="-179388">
              <a:defRPr lang="en-US" sz="1600" noProof="0" dirty="0" smtClean="0"/>
            </a:lvl3pPr>
            <a:lvl4pPr marL="895350" indent="-176213">
              <a:defRPr lang="en-US" sz="1400" noProof="0" dirty="0" smtClean="0"/>
            </a:lvl4pPr>
            <a:lvl5pPr marL="1076325" indent="-176213">
              <a:defRPr lang="en-US" sz="1200"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15" name="Textplatzhalter 2"/>
          <p:cNvSpPr>
            <a:spLocks noGrp="1"/>
          </p:cNvSpPr>
          <p:nvPr>
            <p:ph idx="20"/>
          </p:nvPr>
        </p:nvSpPr>
        <p:spPr bwMode="auto">
          <a:xfrm>
            <a:off x="4752011" y="1628781"/>
            <a:ext cx="3919757"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sz="2000" noProof="0" dirty="0" smtClean="0"/>
            </a:lvl1pPr>
            <a:lvl2pPr marL="539750" indent="-273050">
              <a:defRPr lang="en-US" sz="1800" noProof="0" dirty="0" smtClean="0"/>
            </a:lvl2pPr>
            <a:lvl3pPr marL="719138" indent="-179388">
              <a:defRPr lang="en-US" sz="1600" noProof="0" dirty="0" smtClean="0"/>
            </a:lvl3pPr>
            <a:lvl4pPr marL="898525" indent="-179388">
              <a:defRPr lang="en-US" sz="1400" noProof="0" dirty="0" smtClean="0"/>
            </a:lvl4pPr>
            <a:lvl5pPr marL="1079500" indent="-179388">
              <a:defRPr lang="en-US" sz="1200"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2" name="Titel 1"/>
          <p:cNvSpPr>
            <a:spLocks noGrp="1"/>
          </p:cNvSpPr>
          <p:nvPr>
            <p:ph type="title"/>
          </p:nvPr>
        </p:nvSpPr>
        <p:spPr bwMode="auto"/>
        <p:txBody>
          <a:bodyPr/>
          <a:lstStyle/>
          <a:p>
            <a:r>
              <a:rPr lang="de-DE" smtClean="0"/>
              <a:t>Titelmasterformat durch Klicken bearbeiten</a:t>
            </a:r>
            <a:endParaRPr lang="de-DE"/>
          </a:p>
        </p:txBody>
      </p:sp>
      <p:sp>
        <p:nvSpPr>
          <p:cNvPr id="11"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12"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4077828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Title and Two Columns Content">
    <p:spTree>
      <p:nvGrpSpPr>
        <p:cNvPr id="1" name=""/>
        <p:cNvGrpSpPr/>
        <p:nvPr/>
      </p:nvGrpSpPr>
      <p:grpSpPr>
        <a:xfrm>
          <a:off x="0" y="0"/>
          <a:ext cx="0" cy="0"/>
          <a:chOff x="0" y="0"/>
          <a:chExt cx="0" cy="0"/>
        </a:xfrm>
      </p:grpSpPr>
      <p:sp>
        <p:nvSpPr>
          <p:cNvPr id="10" name="Textplatzhalter 2"/>
          <p:cNvSpPr>
            <a:spLocks noGrp="1"/>
          </p:cNvSpPr>
          <p:nvPr>
            <p:ph idx="13"/>
          </p:nvPr>
        </p:nvSpPr>
        <p:spPr bwMode="auto">
          <a:xfrm>
            <a:off x="468313" y="1162052"/>
            <a:ext cx="3923686" cy="5219698"/>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a:lvl5pPr>
          </a:lstStyle>
          <a:p>
            <a:pPr marL="268288" lvl="0" indent="-268288">
              <a:buClr>
                <a:srgbClr val="000000"/>
              </a:buClr>
              <a:buSzPct val="100000"/>
              <a:buFont typeface="Arial"/>
            </a:pPr>
            <a:endParaRPr lang="en-US" noProof="0" dirty="0"/>
          </a:p>
        </p:txBody>
      </p:sp>
      <p:sp>
        <p:nvSpPr>
          <p:cNvPr id="13" name="Textplatzhalter 2"/>
          <p:cNvSpPr>
            <a:spLocks noGrp="1"/>
          </p:cNvSpPr>
          <p:nvPr>
            <p:ph idx="20"/>
          </p:nvPr>
        </p:nvSpPr>
        <p:spPr bwMode="auto">
          <a:xfrm>
            <a:off x="4752013" y="1162052"/>
            <a:ext cx="3923687" cy="5212304"/>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2" name="Titel 1"/>
          <p:cNvSpPr>
            <a:spLocks noGrp="1"/>
          </p:cNvSpPr>
          <p:nvPr>
            <p:ph type="title"/>
          </p:nvPr>
        </p:nvSpPr>
        <p:spPr bwMode="auto"/>
        <p:txBody>
          <a:bodyPr/>
          <a:lstStyle/>
          <a:p>
            <a:endParaRPr lang="de-DE" dirty="0"/>
          </a:p>
        </p:txBody>
      </p:sp>
      <p:sp>
        <p:nvSpPr>
          <p:cNvPr id="6"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7"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7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3_Divider Slide Option 1">
    <p:bg>
      <p:bgPr>
        <a:solidFill>
          <a:schemeClr val="accent1"/>
        </a:solidFill>
        <a:effectLst/>
      </p:bgPr>
    </p:bg>
    <p:spTree>
      <p:nvGrpSpPr>
        <p:cNvPr id="1" name=""/>
        <p:cNvGrpSpPr/>
        <p:nvPr/>
      </p:nvGrpSpPr>
      <p:grpSpPr>
        <a:xfrm>
          <a:off x="0" y="0"/>
          <a:ext cx="0" cy="0"/>
          <a:chOff x="0" y="0"/>
          <a:chExt cx="0" cy="0"/>
        </a:xfrm>
      </p:grpSpPr>
      <p:graphicFrame>
        <p:nvGraphicFramePr>
          <p:cNvPr id="14" name="Objekt 13"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4071" name="think-cell Slide" r:id="rId4" imgW="0" imgH="0" progId="">
                  <p:embed/>
                </p:oleObj>
              </mc:Choice>
              <mc:Fallback>
                <p:oleObj name="think-cell Slide" r:id="rId4"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el 9"/>
          <p:cNvSpPr>
            <a:spLocks noGrp="1"/>
          </p:cNvSpPr>
          <p:nvPr>
            <p:ph type="title"/>
          </p:nvPr>
        </p:nvSpPr>
        <p:spPr bwMode="gray">
          <a:xfrm>
            <a:off x="468325" y="1443061"/>
            <a:ext cx="8207375" cy="1323975"/>
          </a:xfrm>
          <a:noFill/>
          <a:ln w="12700">
            <a:noFill/>
            <a:miter lim="800000"/>
            <a:headEnd/>
            <a:tailEnd/>
          </a:ln>
        </p:spPr>
        <p:txBody>
          <a:bodyPr vert="horz" wrap="square" lIns="0" tIns="0" rIns="0" bIns="72000" numCol="1" anchor="t" anchorCtr="0" compatLnSpc="1">
            <a:prstTxWarp prst="textNoShape">
              <a:avLst/>
            </a:prstTxWarp>
          </a:bodyPr>
          <a:lstStyle>
            <a:lvl1pPr>
              <a:defRPr lang="de-DE" sz="3600" dirty="0">
                <a:solidFill>
                  <a:schemeClr val="bg1"/>
                </a:solidFill>
              </a:defRPr>
            </a:lvl1pPr>
          </a:lstStyle>
          <a:p>
            <a:pPr marL="0" lvl="0">
              <a:spcBef>
                <a:spcPts val="800"/>
              </a:spcBef>
            </a:pPr>
            <a:r>
              <a:rPr lang="de-DE" dirty="0" smtClean="0"/>
              <a:t>Titelmasterformat durch Klicken bearbeiten</a:t>
            </a:r>
            <a:endParaRPr lang="de-DE" dirty="0"/>
          </a:p>
        </p:txBody>
      </p:sp>
      <p:sp>
        <p:nvSpPr>
          <p:cNvPr id="16" name="Rectangle 6"/>
          <p:cNvSpPr>
            <a:spLocks noChangeArrowheads="1"/>
          </p:cNvSpPr>
          <p:nvPr userDrawn="1"/>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17" name="Rectangle 23"/>
          <p:cNvSpPr>
            <a:spLocks noChangeArrowheads="1"/>
          </p:cNvSpPr>
          <p:nvPr userDrawn="1"/>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8" name="Rectangle 24"/>
          <p:cNvSpPr>
            <a:spLocks noChangeArrowheads="1"/>
          </p:cNvSpPr>
          <p:nvPr userDrawn="1"/>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9" name="Rectangle 25"/>
          <p:cNvSpPr>
            <a:spLocks noChangeArrowheads="1"/>
          </p:cNvSpPr>
          <p:nvPr userDrawn="1"/>
        </p:nvSpPr>
        <p:spPr bwMode="auto">
          <a:xfrm flipV="1">
            <a:off x="9355017" y="6565903"/>
            <a:ext cx="186104" cy="188913"/>
          </a:xfrm>
          <a:prstGeom prst="rect">
            <a:avLst/>
          </a:prstGeom>
          <a:solidFill>
            <a:srgbClr val="990000"/>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0" name="Rectangle 26"/>
          <p:cNvSpPr>
            <a:spLocks noChangeArrowheads="1"/>
          </p:cNvSpPr>
          <p:nvPr userDrawn="1"/>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15"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22"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41948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3_Divider Slide Option 2">
    <p:bg>
      <p:bgPr>
        <a:solidFill>
          <a:schemeClr val="accent2"/>
        </a:solidFill>
        <a:effectLst/>
      </p:bgPr>
    </p:bg>
    <p:spTree>
      <p:nvGrpSpPr>
        <p:cNvPr id="1" name=""/>
        <p:cNvGrpSpPr/>
        <p:nvPr/>
      </p:nvGrpSpPr>
      <p:grpSpPr>
        <a:xfrm>
          <a:off x="0" y="0"/>
          <a:ext cx="0" cy="0"/>
          <a:chOff x="0" y="0"/>
          <a:chExt cx="0" cy="0"/>
        </a:xfrm>
      </p:grpSpPr>
      <p:graphicFrame>
        <p:nvGraphicFramePr>
          <p:cNvPr id="14" name="Objekt 13"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5095" name="think-cell Slide" r:id="rId4" imgW="0" imgH="0" progId="">
                  <p:embed/>
                </p:oleObj>
              </mc:Choice>
              <mc:Fallback>
                <p:oleObj name="think-cell Slide" r:id="rId4"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el 9"/>
          <p:cNvSpPr>
            <a:spLocks noGrp="1"/>
          </p:cNvSpPr>
          <p:nvPr>
            <p:ph type="title"/>
          </p:nvPr>
        </p:nvSpPr>
        <p:spPr bwMode="gray">
          <a:xfrm>
            <a:off x="468325" y="4653160"/>
            <a:ext cx="8207375" cy="1323975"/>
          </a:xfrm>
          <a:noFill/>
          <a:ln w="12700">
            <a:noFill/>
            <a:miter lim="800000"/>
            <a:headEnd/>
            <a:tailEnd/>
          </a:ln>
        </p:spPr>
        <p:txBody>
          <a:bodyPr vert="horz" wrap="square" lIns="0" tIns="0" rIns="0" bIns="72000" numCol="1" anchor="b" anchorCtr="0" compatLnSpc="1">
            <a:prstTxWarp prst="textNoShape">
              <a:avLst/>
            </a:prstTxWarp>
            <a:noAutofit/>
          </a:bodyPr>
          <a:lstStyle>
            <a:lvl1pPr>
              <a:defRPr lang="de-DE" sz="3600" dirty="0">
                <a:solidFill>
                  <a:schemeClr val="bg1"/>
                </a:solidFill>
              </a:defRPr>
            </a:lvl1pPr>
          </a:lstStyle>
          <a:p>
            <a:pPr marL="0" lvl="0">
              <a:spcBef>
                <a:spcPts val="800"/>
              </a:spcBef>
            </a:pPr>
            <a:r>
              <a:rPr lang="de-DE" dirty="0" smtClean="0"/>
              <a:t>Titelmasterformat durch Klicken bearbeiten</a:t>
            </a:r>
            <a:endParaRPr lang="de-DE" dirty="0"/>
          </a:p>
        </p:txBody>
      </p:sp>
      <p:sp>
        <p:nvSpPr>
          <p:cNvPr id="16" name="Rectangle 6"/>
          <p:cNvSpPr>
            <a:spLocks noChangeArrowheads="1"/>
          </p:cNvSpPr>
          <p:nvPr userDrawn="1"/>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17" name="Rectangle 23"/>
          <p:cNvSpPr>
            <a:spLocks noChangeArrowheads="1"/>
          </p:cNvSpPr>
          <p:nvPr userDrawn="1"/>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8" name="Rectangle 24"/>
          <p:cNvSpPr>
            <a:spLocks noChangeArrowheads="1"/>
          </p:cNvSpPr>
          <p:nvPr userDrawn="1"/>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9" name="Rectangle 25"/>
          <p:cNvSpPr>
            <a:spLocks noChangeArrowheads="1"/>
          </p:cNvSpPr>
          <p:nvPr userDrawn="1"/>
        </p:nvSpPr>
        <p:spPr bwMode="auto">
          <a:xfrm flipV="1">
            <a:off x="9355017" y="6565903"/>
            <a:ext cx="186104" cy="188913"/>
          </a:xfrm>
          <a:prstGeom prst="rect">
            <a:avLst/>
          </a:prstGeom>
          <a:solidFill>
            <a:srgbClr val="990000"/>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0" name="Rectangle 26"/>
          <p:cNvSpPr>
            <a:spLocks noChangeArrowheads="1"/>
          </p:cNvSpPr>
          <p:nvPr userDrawn="1"/>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15"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27"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59066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3_Divider Slide Option 3">
    <p:bg>
      <p:bgPr>
        <a:solidFill>
          <a:schemeClr val="accent4"/>
        </a:solidFill>
        <a:effectLst/>
      </p:bgPr>
    </p:bg>
    <p:spTree>
      <p:nvGrpSpPr>
        <p:cNvPr id="1" name=""/>
        <p:cNvGrpSpPr/>
        <p:nvPr/>
      </p:nvGrpSpPr>
      <p:grpSpPr>
        <a:xfrm>
          <a:off x="0" y="0"/>
          <a:ext cx="0" cy="0"/>
          <a:chOff x="0" y="0"/>
          <a:chExt cx="0" cy="0"/>
        </a:xfrm>
      </p:grpSpPr>
      <p:graphicFrame>
        <p:nvGraphicFramePr>
          <p:cNvPr id="9" name="Objekt 8"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6119" name="think-cell Slide" r:id="rId4" imgW="0" imgH="0" progId="">
                  <p:embed/>
                </p:oleObj>
              </mc:Choice>
              <mc:Fallback>
                <p:oleObj name="think-cell Slide" r:id="rId4"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itel 17"/>
          <p:cNvSpPr>
            <a:spLocks noGrp="1"/>
          </p:cNvSpPr>
          <p:nvPr>
            <p:ph type="title"/>
          </p:nvPr>
        </p:nvSpPr>
        <p:spPr bwMode="auto">
          <a:xfrm>
            <a:off x="468325" y="1443061"/>
            <a:ext cx="8207375" cy="1323975"/>
          </a:xfrm>
        </p:spPr>
        <p:txBody>
          <a:bodyPr wrap="square" lIns="0" tIns="0" rIns="0" bIns="72000" anchor="t" anchorCtr="0">
            <a:noAutofit/>
          </a:bodyPr>
          <a:lstStyle>
            <a:lvl1pPr marL="0" indent="0" algn="l" rtl="0" eaLnBrk="1" fontAlgn="base" hangingPunct="1">
              <a:lnSpc>
                <a:spcPct val="100000"/>
              </a:lnSpc>
              <a:spcBef>
                <a:spcPts val="800"/>
              </a:spcBef>
              <a:spcAft>
                <a:spcPct val="0"/>
              </a:spcAft>
              <a:buNone/>
              <a:defRPr sz="3600" b="1" i="0">
                <a:solidFill>
                  <a:schemeClr val="bg1"/>
                </a:solidFill>
                <a:latin typeface="Arial"/>
              </a:defRPr>
            </a:lvl1pPr>
          </a:lstStyle>
          <a:p>
            <a:r>
              <a:rPr lang="en-US" noProof="0" dirty="0" err="1" smtClean="0"/>
              <a:t>Titelmasterformat</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15" name="Rectangle 6"/>
          <p:cNvSpPr>
            <a:spLocks noChangeArrowheads="1"/>
          </p:cNvSpPr>
          <p:nvPr userDrawn="1"/>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16" name="Rectangle 23"/>
          <p:cNvSpPr>
            <a:spLocks noChangeArrowheads="1"/>
          </p:cNvSpPr>
          <p:nvPr userDrawn="1"/>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7" name="Rectangle 24"/>
          <p:cNvSpPr>
            <a:spLocks noChangeArrowheads="1"/>
          </p:cNvSpPr>
          <p:nvPr userDrawn="1"/>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9" name="Rectangle 25"/>
          <p:cNvSpPr>
            <a:spLocks noChangeArrowheads="1"/>
          </p:cNvSpPr>
          <p:nvPr userDrawn="1"/>
        </p:nvSpPr>
        <p:spPr bwMode="auto">
          <a:xfrm flipV="1">
            <a:off x="9355017" y="6565903"/>
            <a:ext cx="186104" cy="188913"/>
          </a:xfrm>
          <a:prstGeom prst="rect">
            <a:avLst/>
          </a:prstGeom>
          <a:solidFill>
            <a:srgbClr val="990000"/>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0" name="Rectangle 26"/>
          <p:cNvSpPr>
            <a:spLocks noChangeArrowheads="1"/>
          </p:cNvSpPr>
          <p:nvPr userDrawn="1"/>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7"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2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46149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3_Divider Slide 1">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6888" y="1202621"/>
            <a:ext cx="8151812" cy="1161492"/>
          </a:xfrm>
          <a:prstGeom prst="rect">
            <a:avLst/>
          </a:prstGeom>
        </p:spPr>
        <p:txBody>
          <a:bodyPr lIns="0" tIns="0" anchor="b" anchorCtr="0">
            <a:noAutofit/>
          </a:bodyPr>
          <a:lstStyle>
            <a:lvl1pPr algn="l">
              <a:lnSpc>
                <a:spcPts val="3900"/>
              </a:lnSpc>
              <a:defRPr sz="3200" b="1" spc="-100" baseline="0">
                <a:solidFill>
                  <a:schemeClr val="bg1"/>
                </a:solidFill>
                <a:latin typeface="Arial" pitchFamily="34" charset="0"/>
                <a:cs typeface="Arial" pitchFamily="34" charset="0"/>
              </a:defRPr>
            </a:lvl1pPr>
          </a:lstStyle>
          <a:p>
            <a:r>
              <a:rPr lang="en-US" dirty="0" smtClean="0"/>
              <a:t>Click to edit Master title style </a:t>
            </a:r>
            <a:endParaRPr lang="en-GB" dirty="0"/>
          </a:p>
        </p:txBody>
      </p:sp>
      <p:sp>
        <p:nvSpPr>
          <p:cNvPr id="12" name="Rectangle 6"/>
          <p:cNvSpPr>
            <a:spLocks noChangeArrowheads="1"/>
          </p:cNvSpPr>
          <p:nvPr userDrawn="1"/>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13" name="Rectangle 23"/>
          <p:cNvSpPr>
            <a:spLocks noChangeArrowheads="1"/>
          </p:cNvSpPr>
          <p:nvPr userDrawn="1"/>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4" name="Rectangle 24"/>
          <p:cNvSpPr>
            <a:spLocks noChangeArrowheads="1"/>
          </p:cNvSpPr>
          <p:nvPr userDrawn="1"/>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5" name="Rectangle 25"/>
          <p:cNvSpPr>
            <a:spLocks noChangeArrowheads="1"/>
          </p:cNvSpPr>
          <p:nvPr userDrawn="1"/>
        </p:nvSpPr>
        <p:spPr bwMode="auto">
          <a:xfrm flipV="1">
            <a:off x="9355017" y="6565903"/>
            <a:ext cx="186104" cy="188913"/>
          </a:xfrm>
          <a:prstGeom prst="rect">
            <a:avLst/>
          </a:prstGeom>
          <a:solidFill>
            <a:srgbClr val="990000"/>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16" name="Rectangle 26"/>
          <p:cNvSpPr>
            <a:spLocks noChangeArrowheads="1"/>
          </p:cNvSpPr>
          <p:nvPr userDrawn="1"/>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3"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24"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60102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Title and Two Column Text slide">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smtClean="0"/>
              <a:t>Slide title: can span two lines of the slide and </a:t>
            </a:r>
            <a:br>
              <a:rPr lang="en-US" dirty="0" smtClean="0"/>
            </a:br>
            <a:r>
              <a:rPr lang="en-US" dirty="0" smtClean="0"/>
              <a:t>uses this font color (24pt) </a:t>
            </a:r>
            <a:endParaRPr lang="en-AU" dirty="0"/>
          </a:p>
        </p:txBody>
      </p:sp>
      <p:sp>
        <p:nvSpPr>
          <p:cNvPr id="4" name="Content Placeholder 3"/>
          <p:cNvSpPr>
            <a:spLocks noGrp="1"/>
          </p:cNvSpPr>
          <p:nvPr>
            <p:ph sz="quarter" idx="16" hasCustomPrompt="1"/>
          </p:nvPr>
        </p:nvSpPr>
        <p:spPr>
          <a:xfrm>
            <a:off x="493059" y="1151769"/>
            <a:ext cx="4060007" cy="5274342"/>
          </a:xfrm>
          <a:prstGeom prst="rect">
            <a:avLst/>
          </a:prstGeom>
        </p:spPr>
        <p:txBody>
          <a:bodyPr/>
          <a:lstStyle>
            <a:lvl1pPr>
              <a:defRPr sz="2000"/>
            </a:lvl1pPr>
          </a:lstStyle>
          <a:p>
            <a:pPr lvl="0"/>
            <a:r>
              <a:rPr lang="en-US" dirty="0" smtClean="0"/>
              <a:t>Slide copy uses this color (20pt)</a:t>
            </a:r>
          </a:p>
          <a:p>
            <a:pPr lvl="1"/>
            <a:r>
              <a:rPr lang="en-US" dirty="0" smtClean="0"/>
              <a:t>First level (20pt)</a:t>
            </a:r>
          </a:p>
          <a:p>
            <a:pPr lvl="2"/>
            <a:r>
              <a:rPr lang="en-US" dirty="0" smtClean="0"/>
              <a:t>Second level (18pt)</a:t>
            </a:r>
          </a:p>
          <a:p>
            <a:pPr lvl="3"/>
            <a:r>
              <a:rPr lang="en-US" dirty="0" smtClean="0"/>
              <a:t>Third level (16pt)</a:t>
            </a:r>
          </a:p>
          <a:p>
            <a:pPr lvl="4"/>
            <a:r>
              <a:rPr lang="en-US" dirty="0" smtClean="0"/>
              <a:t>Fourth level (14pt)</a:t>
            </a:r>
            <a:endParaRPr lang="en-GB" dirty="0"/>
          </a:p>
        </p:txBody>
      </p:sp>
      <p:sp>
        <p:nvSpPr>
          <p:cNvPr id="13" name="Content Placeholder 3"/>
          <p:cNvSpPr>
            <a:spLocks noGrp="1"/>
          </p:cNvSpPr>
          <p:nvPr>
            <p:ph sz="quarter" idx="17" hasCustomPrompt="1"/>
          </p:nvPr>
        </p:nvSpPr>
        <p:spPr>
          <a:xfrm>
            <a:off x="4588706" y="1151769"/>
            <a:ext cx="4060007" cy="5274342"/>
          </a:xfrm>
          <a:prstGeom prst="rect">
            <a:avLst/>
          </a:prstGeom>
        </p:spPr>
        <p:txBody>
          <a:bodyPr/>
          <a:lstStyle>
            <a:lvl1pPr>
              <a:defRPr sz="2000"/>
            </a:lvl1pPr>
          </a:lstStyle>
          <a:p>
            <a:pPr lvl="0"/>
            <a:r>
              <a:rPr lang="en-US" dirty="0" smtClean="0"/>
              <a:t>Slide copy uses this color (20pt)</a:t>
            </a:r>
          </a:p>
          <a:p>
            <a:pPr lvl="1"/>
            <a:r>
              <a:rPr lang="en-US" dirty="0" smtClean="0"/>
              <a:t>First level (20pt)</a:t>
            </a:r>
          </a:p>
          <a:p>
            <a:pPr lvl="2"/>
            <a:r>
              <a:rPr lang="en-US" dirty="0" smtClean="0"/>
              <a:t>Second level (18pt)</a:t>
            </a:r>
          </a:p>
          <a:p>
            <a:pPr lvl="3"/>
            <a:r>
              <a:rPr lang="en-US" dirty="0" smtClean="0"/>
              <a:t>Third level (16pt)</a:t>
            </a:r>
          </a:p>
          <a:p>
            <a:pPr lvl="4"/>
            <a:r>
              <a:rPr lang="en-US" dirty="0" smtClean="0"/>
              <a:t>Fourth level (14pt)</a:t>
            </a:r>
            <a:endParaRPr lang="en-GB" dirty="0"/>
          </a:p>
        </p:txBody>
      </p:sp>
      <p:sp>
        <p:nvSpPr>
          <p:cNvPr id="5"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6"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97845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Divider Slide: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54356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0569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6" name="Title 2"/>
          <p:cNvSpPr>
            <a:spLocks noGrp="1"/>
          </p:cNvSpPr>
          <p:nvPr>
            <p:ph type="title"/>
            <p:custDataLst>
              <p:tags r:id="rId3"/>
            </p:custDataLst>
          </p:nvPr>
        </p:nvSpPr>
        <p:spPr>
          <a:xfrm>
            <a:off x="468744" y="1951182"/>
            <a:ext cx="7659256" cy="1801091"/>
          </a:xfrm>
        </p:spPr>
        <p:txBody>
          <a:bodyPr anchor="t">
            <a:normAutofit/>
          </a:bodyPr>
          <a:lstStyle>
            <a:lvl1pPr>
              <a:defRPr sz="3200">
                <a:solidFill>
                  <a:schemeClr val="accent2"/>
                </a:solidFill>
              </a:defRPr>
            </a:lvl1pPr>
          </a:lstStyle>
          <a:p>
            <a:r>
              <a:rPr lang="en-US" dirty="0" smtClean="0"/>
              <a:t>Click to edit Master title style</a:t>
            </a:r>
            <a:endParaRPr lang="en-US" dirty="0"/>
          </a:p>
        </p:txBody>
      </p:sp>
      <p:sp>
        <p:nvSpPr>
          <p:cNvPr id="7" name="Footer Placeholder 3"/>
          <p:cNvSpPr>
            <a:spLocks noGrp="1"/>
          </p:cNvSpPr>
          <p:nvPr>
            <p:ph type="ftr" sz="quarter" idx="3"/>
            <p:custDataLst>
              <p:tags r:id="rId4"/>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2015 Accenture. All rights reserved.</a:t>
            </a:r>
            <a:endParaRPr lang="en-US" dirty="0">
              <a:solidFill>
                <a:srgbClr val="666666"/>
              </a:solidFill>
            </a:endParaRPr>
          </a:p>
        </p:txBody>
      </p:sp>
      <p:sp>
        <p:nvSpPr>
          <p:cNvPr id="8" name="Slide Number Placeholder 4"/>
          <p:cNvSpPr>
            <a:spLocks noGrp="1"/>
          </p:cNvSpPr>
          <p:nvPr>
            <p:ph type="sldNum" sz="quarter" idx="4"/>
            <p:custDataLst>
              <p:tags r:id="rId5"/>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5937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7" name="Inhaltsplatzhalter 2"/>
          <p:cNvSpPr>
            <a:spLocks noGrp="1"/>
          </p:cNvSpPr>
          <p:nvPr>
            <p:ph idx="1"/>
          </p:nvPr>
        </p:nvSpPr>
        <p:spPr bwMode="auto">
          <a:xfrm>
            <a:off x="468325" y="1162052"/>
            <a:ext cx="8207375" cy="5219698"/>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noProof="0" dirty="0" smtClean="0"/>
            </a:lvl1pPr>
            <a:lvl2pPr marL="539750" indent="-268288">
              <a:defRPr lang="en-US" noProof="0" dirty="0" smtClean="0"/>
            </a:lvl2pPr>
            <a:lvl3pPr marL="719138" indent="-179388">
              <a:defRPr lang="en-US" noProof="0" dirty="0" smtClean="0"/>
            </a:lvl3pPr>
            <a:lvl4pPr marL="898525" indent="-179388">
              <a:defRPr lang="en-US" noProof="0" dirty="0" smtClean="0"/>
            </a:lvl4pPr>
            <a:lvl5pPr marL="1079500" indent="-179388">
              <a:defRPr lang="en-US"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3" name="Titel 2"/>
          <p:cNvSpPr>
            <a:spLocks noGrp="1"/>
          </p:cNvSpPr>
          <p:nvPr>
            <p:ph type="title"/>
          </p:nvPr>
        </p:nvSpPr>
        <p:spPr bwMode="auto"/>
        <p:txBody>
          <a:bodyPr/>
          <a:lstStyle/>
          <a:p>
            <a:r>
              <a:rPr lang="de-DE" smtClean="0"/>
              <a:t>Titelmasterformat durch Klicken bearbeiten</a:t>
            </a:r>
            <a:endParaRPr lang="de-DE"/>
          </a:p>
        </p:txBody>
      </p:sp>
      <p:sp>
        <p:nvSpPr>
          <p:cNvPr id="5"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6"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423933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Title, Sub-Title and Two Columns Content">
    <p:spTree>
      <p:nvGrpSpPr>
        <p:cNvPr id="1" name=""/>
        <p:cNvGrpSpPr/>
        <p:nvPr/>
      </p:nvGrpSpPr>
      <p:grpSpPr>
        <a:xfrm>
          <a:off x="0" y="0"/>
          <a:ext cx="0" cy="0"/>
          <a:chOff x="0" y="0"/>
          <a:chExt cx="0" cy="0"/>
        </a:xfrm>
      </p:grpSpPr>
      <p:graphicFrame>
        <p:nvGraphicFramePr>
          <p:cNvPr id="10" name="Objekt 9"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8166" name="think-cell Slide" r:id="rId6" imgW="0" imgH="0" progId="">
                  <p:embed/>
                </p:oleObj>
              </mc:Choice>
              <mc:Fallback>
                <p:oleObj name="think-cell Slide" r:id="rId6"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platzhalter 6"/>
          <p:cNvSpPr>
            <a:spLocks noGrp="1"/>
          </p:cNvSpPr>
          <p:nvPr>
            <p:ph type="body" sz="quarter" idx="13"/>
            <p:custDataLst>
              <p:tags r:id="rId3"/>
            </p:custDataLst>
          </p:nvPr>
        </p:nvSpPr>
        <p:spPr bwMode="auto">
          <a:xfrm>
            <a:off x="468313" y="1162051"/>
            <a:ext cx="3923686" cy="847718"/>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FontTx/>
              <a:buNone/>
              <a:defRPr lang="en-US" sz="2400" b="1" dirty="0">
                <a:solidFill>
                  <a:schemeClr val="accent2"/>
                </a:solidFill>
                <a:latin typeface="+mn-lt"/>
                <a:ea typeface="+mn-ea"/>
                <a:cs typeface="+mn-cs"/>
              </a:defRPr>
            </a:lvl1pPr>
            <a:lvl2pPr marL="0" indent="0">
              <a:defRPr b="1">
                <a:solidFill>
                  <a:schemeClr val="accent3"/>
                </a:solidFill>
              </a:defRPr>
            </a:lvl2pPr>
            <a:lvl3pPr>
              <a:defRPr b="1">
                <a:solidFill>
                  <a:schemeClr val="accent3"/>
                </a:solidFill>
              </a:defRPr>
            </a:lvl3pPr>
          </a:lstStyle>
          <a:p>
            <a:pPr marL="0" lvl="0" indent="0" algn="l" rtl="0" eaLnBrk="1" fontAlgn="base" hangingPunct="1">
              <a:spcBef>
                <a:spcPts val="800"/>
              </a:spcBef>
              <a:spcAft>
                <a:spcPct val="0"/>
              </a:spcAft>
              <a:buClr>
                <a:schemeClr val="tx1"/>
              </a:buClr>
              <a:buFontTx/>
              <a:buNone/>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8" name="Textplatzhalter 6"/>
          <p:cNvSpPr>
            <a:spLocks noGrp="1"/>
          </p:cNvSpPr>
          <p:nvPr>
            <p:ph type="body" sz="quarter" idx="14"/>
            <p:custDataLst>
              <p:tags r:id="rId4"/>
            </p:custDataLst>
          </p:nvPr>
        </p:nvSpPr>
        <p:spPr bwMode="auto">
          <a:xfrm>
            <a:off x="4752011" y="1162051"/>
            <a:ext cx="3919757" cy="847718"/>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FontTx/>
              <a:buNone/>
              <a:defRPr lang="en-US" sz="2400" b="1" dirty="0">
                <a:solidFill>
                  <a:schemeClr val="accent2"/>
                </a:solidFill>
                <a:latin typeface="+mn-lt"/>
                <a:ea typeface="+mn-ea"/>
                <a:cs typeface="+mn-cs"/>
              </a:defRPr>
            </a:lvl1pPr>
            <a:lvl2pPr marL="0" indent="0">
              <a:defRPr b="1">
                <a:solidFill>
                  <a:schemeClr val="accent3"/>
                </a:solidFill>
              </a:defRPr>
            </a:lvl2pPr>
            <a:lvl3pPr>
              <a:defRPr b="1">
                <a:solidFill>
                  <a:schemeClr val="accent3"/>
                </a:solidFill>
              </a:defRPr>
            </a:lvl3pPr>
          </a:lstStyle>
          <a:p>
            <a:pPr marL="0" lvl="0" indent="0" algn="l" rtl="0" eaLnBrk="1" fontAlgn="base" hangingPunct="1">
              <a:spcBef>
                <a:spcPts val="800"/>
              </a:spcBef>
              <a:spcAft>
                <a:spcPct val="0"/>
              </a:spcAft>
              <a:buClr>
                <a:schemeClr val="tx1"/>
              </a:buClr>
              <a:buFontTx/>
              <a:buNone/>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14" name="Textplatzhalter 2"/>
          <p:cNvSpPr>
            <a:spLocks noGrp="1"/>
          </p:cNvSpPr>
          <p:nvPr>
            <p:ph idx="17"/>
          </p:nvPr>
        </p:nvSpPr>
        <p:spPr bwMode="auto">
          <a:xfrm>
            <a:off x="468313" y="1628781"/>
            <a:ext cx="3923686"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sz="2000" noProof="0" dirty="0" smtClean="0"/>
            </a:lvl1pPr>
            <a:lvl2pPr marL="539750" indent="-268288">
              <a:defRPr lang="en-US" sz="1800" noProof="0" dirty="0" smtClean="0"/>
            </a:lvl2pPr>
            <a:lvl3pPr marL="719138" indent="-179388">
              <a:defRPr lang="en-US" sz="1600" noProof="0" dirty="0" smtClean="0"/>
            </a:lvl3pPr>
            <a:lvl4pPr marL="895350" indent="-176213">
              <a:defRPr lang="en-US" sz="1400" noProof="0" dirty="0" smtClean="0"/>
            </a:lvl4pPr>
            <a:lvl5pPr marL="1076325" indent="-176213">
              <a:defRPr lang="en-US" sz="1200"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15" name="Textplatzhalter 2"/>
          <p:cNvSpPr>
            <a:spLocks noGrp="1"/>
          </p:cNvSpPr>
          <p:nvPr>
            <p:ph idx="20"/>
          </p:nvPr>
        </p:nvSpPr>
        <p:spPr bwMode="auto">
          <a:xfrm>
            <a:off x="4752011" y="1628781"/>
            <a:ext cx="3919757"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sz="2000" noProof="0" dirty="0" smtClean="0"/>
            </a:lvl1pPr>
            <a:lvl2pPr marL="539750" indent="-273050">
              <a:defRPr lang="en-US" sz="1800" noProof="0" dirty="0" smtClean="0"/>
            </a:lvl2pPr>
            <a:lvl3pPr marL="719138" indent="-179388">
              <a:defRPr lang="en-US" sz="1600" noProof="0" dirty="0" smtClean="0"/>
            </a:lvl3pPr>
            <a:lvl4pPr marL="898525" indent="-179388">
              <a:defRPr lang="en-US" sz="1400" noProof="0" dirty="0" smtClean="0"/>
            </a:lvl4pPr>
            <a:lvl5pPr marL="1079500" indent="-179388">
              <a:defRPr lang="en-US" sz="1200"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2" name="Titel 1"/>
          <p:cNvSpPr>
            <a:spLocks noGrp="1"/>
          </p:cNvSpPr>
          <p:nvPr>
            <p:ph type="title"/>
          </p:nvPr>
        </p:nvSpPr>
        <p:spPr bwMode="auto"/>
        <p:txBody>
          <a:bodyPr/>
          <a:lstStyle/>
          <a:p>
            <a:r>
              <a:rPr lang="de-DE" smtClean="0"/>
              <a:t>Titelmasterformat durch Klicken bearbeiten</a:t>
            </a:r>
            <a:endParaRPr lang="de-DE"/>
          </a:p>
        </p:txBody>
      </p:sp>
      <p:sp>
        <p:nvSpPr>
          <p:cNvPr id="11"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12"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70335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Title and Two Columns Content">
    <p:spTree>
      <p:nvGrpSpPr>
        <p:cNvPr id="1" name=""/>
        <p:cNvGrpSpPr/>
        <p:nvPr/>
      </p:nvGrpSpPr>
      <p:grpSpPr>
        <a:xfrm>
          <a:off x="0" y="0"/>
          <a:ext cx="0" cy="0"/>
          <a:chOff x="0" y="0"/>
          <a:chExt cx="0" cy="0"/>
        </a:xfrm>
      </p:grpSpPr>
      <p:sp>
        <p:nvSpPr>
          <p:cNvPr id="10" name="Textplatzhalter 2"/>
          <p:cNvSpPr>
            <a:spLocks noGrp="1"/>
          </p:cNvSpPr>
          <p:nvPr>
            <p:ph idx="13"/>
          </p:nvPr>
        </p:nvSpPr>
        <p:spPr bwMode="auto">
          <a:xfrm>
            <a:off x="468313" y="1162052"/>
            <a:ext cx="3923686" cy="5219698"/>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a:lvl5pPr>
          </a:lstStyle>
          <a:p>
            <a:pPr marL="268288" lvl="0" indent="-268288">
              <a:buClr>
                <a:srgbClr val="000000"/>
              </a:buClr>
              <a:buSzPct val="100000"/>
              <a:buFont typeface="Arial"/>
            </a:pPr>
            <a:endParaRPr lang="en-US" noProof="0" dirty="0"/>
          </a:p>
        </p:txBody>
      </p:sp>
      <p:sp>
        <p:nvSpPr>
          <p:cNvPr id="13" name="Textplatzhalter 2"/>
          <p:cNvSpPr>
            <a:spLocks noGrp="1"/>
          </p:cNvSpPr>
          <p:nvPr>
            <p:ph idx="20"/>
          </p:nvPr>
        </p:nvSpPr>
        <p:spPr bwMode="auto">
          <a:xfrm>
            <a:off x="4752013" y="1162052"/>
            <a:ext cx="3923687" cy="5212304"/>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2" name="Titel 1"/>
          <p:cNvSpPr>
            <a:spLocks noGrp="1"/>
          </p:cNvSpPr>
          <p:nvPr>
            <p:ph type="title"/>
          </p:nvPr>
        </p:nvSpPr>
        <p:spPr bwMode="auto"/>
        <p:txBody>
          <a:bodyPr/>
          <a:lstStyle/>
          <a:p>
            <a:endParaRPr lang="de-DE" dirty="0"/>
          </a:p>
        </p:txBody>
      </p:sp>
      <p:sp>
        <p:nvSpPr>
          <p:cNvPr id="6"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7"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47656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4_Title and Two Column Text slide">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smtClean="0"/>
              <a:t>Slide title: can span two lines of the slide and </a:t>
            </a:r>
            <a:br>
              <a:rPr lang="en-US" dirty="0" smtClean="0"/>
            </a:br>
            <a:r>
              <a:rPr lang="en-US" dirty="0" smtClean="0"/>
              <a:t>uses this font color (24pt) </a:t>
            </a:r>
            <a:endParaRPr lang="en-AU" dirty="0"/>
          </a:p>
        </p:txBody>
      </p:sp>
      <p:sp>
        <p:nvSpPr>
          <p:cNvPr id="4" name="Content Placeholder 3"/>
          <p:cNvSpPr>
            <a:spLocks noGrp="1"/>
          </p:cNvSpPr>
          <p:nvPr>
            <p:ph sz="quarter" idx="16" hasCustomPrompt="1"/>
          </p:nvPr>
        </p:nvSpPr>
        <p:spPr>
          <a:xfrm>
            <a:off x="493059" y="1151769"/>
            <a:ext cx="4060007" cy="5274342"/>
          </a:xfrm>
          <a:prstGeom prst="rect">
            <a:avLst/>
          </a:prstGeom>
        </p:spPr>
        <p:txBody>
          <a:bodyPr/>
          <a:lstStyle>
            <a:lvl1pPr>
              <a:defRPr sz="2000"/>
            </a:lvl1pPr>
          </a:lstStyle>
          <a:p>
            <a:pPr lvl="0"/>
            <a:r>
              <a:rPr lang="en-US" dirty="0" smtClean="0"/>
              <a:t>Slide copy uses this color (20pt)</a:t>
            </a:r>
          </a:p>
          <a:p>
            <a:pPr lvl="1"/>
            <a:r>
              <a:rPr lang="en-US" dirty="0" smtClean="0"/>
              <a:t>First level (20pt)</a:t>
            </a:r>
          </a:p>
          <a:p>
            <a:pPr lvl="2"/>
            <a:r>
              <a:rPr lang="en-US" dirty="0" smtClean="0"/>
              <a:t>Second level (18pt)</a:t>
            </a:r>
          </a:p>
          <a:p>
            <a:pPr lvl="3"/>
            <a:r>
              <a:rPr lang="en-US" dirty="0" smtClean="0"/>
              <a:t>Third level (16pt)</a:t>
            </a:r>
          </a:p>
          <a:p>
            <a:pPr lvl="4"/>
            <a:r>
              <a:rPr lang="en-US" dirty="0" smtClean="0"/>
              <a:t>Fourth level (14pt)</a:t>
            </a:r>
            <a:endParaRPr lang="en-GB" dirty="0"/>
          </a:p>
        </p:txBody>
      </p:sp>
      <p:sp>
        <p:nvSpPr>
          <p:cNvPr id="13" name="Content Placeholder 3"/>
          <p:cNvSpPr>
            <a:spLocks noGrp="1"/>
          </p:cNvSpPr>
          <p:nvPr>
            <p:ph sz="quarter" idx="17" hasCustomPrompt="1"/>
          </p:nvPr>
        </p:nvSpPr>
        <p:spPr>
          <a:xfrm>
            <a:off x="4588706" y="1151769"/>
            <a:ext cx="4060007" cy="5274342"/>
          </a:xfrm>
          <a:prstGeom prst="rect">
            <a:avLst/>
          </a:prstGeom>
        </p:spPr>
        <p:txBody>
          <a:bodyPr/>
          <a:lstStyle>
            <a:lvl1pPr>
              <a:defRPr sz="2000"/>
            </a:lvl1pPr>
          </a:lstStyle>
          <a:p>
            <a:pPr lvl="0"/>
            <a:r>
              <a:rPr lang="en-US" dirty="0" smtClean="0"/>
              <a:t>Slide copy uses this color (20pt)</a:t>
            </a:r>
          </a:p>
          <a:p>
            <a:pPr lvl="1"/>
            <a:r>
              <a:rPr lang="en-US" dirty="0" smtClean="0"/>
              <a:t>First level (20pt)</a:t>
            </a:r>
          </a:p>
          <a:p>
            <a:pPr lvl="2"/>
            <a:r>
              <a:rPr lang="en-US" dirty="0" smtClean="0"/>
              <a:t>Second level (18pt)</a:t>
            </a:r>
          </a:p>
          <a:p>
            <a:pPr lvl="3"/>
            <a:r>
              <a:rPr lang="en-US" dirty="0" smtClean="0"/>
              <a:t>Third level (16pt)</a:t>
            </a:r>
          </a:p>
          <a:p>
            <a:pPr lvl="4"/>
            <a:r>
              <a:rPr lang="en-US" dirty="0" smtClean="0"/>
              <a:t>Fourth level (14pt)</a:t>
            </a:r>
            <a:endParaRPr lang="en-GB" dirty="0"/>
          </a:p>
        </p:txBody>
      </p:sp>
      <p:sp>
        <p:nvSpPr>
          <p:cNvPr id="5"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6"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320176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4_Title, Sub-Title and Content">
    <p:spTree>
      <p:nvGrpSpPr>
        <p:cNvPr id="1" name=""/>
        <p:cNvGrpSpPr/>
        <p:nvPr/>
      </p:nvGrpSpPr>
      <p:grpSpPr>
        <a:xfrm>
          <a:off x="0" y="0"/>
          <a:ext cx="0" cy="0"/>
          <a:chOff x="0" y="0"/>
          <a:chExt cx="0" cy="0"/>
        </a:xfrm>
      </p:grpSpPr>
      <p:sp>
        <p:nvSpPr>
          <p:cNvPr id="9" name="Textplatzhalter 2"/>
          <p:cNvSpPr>
            <a:spLocks noGrp="1"/>
          </p:cNvSpPr>
          <p:nvPr>
            <p:ph type="body" idx="13"/>
          </p:nvPr>
        </p:nvSpPr>
        <p:spPr bwMode="auto">
          <a:xfrm>
            <a:off x="468325" y="1162075"/>
            <a:ext cx="8207375" cy="416831"/>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None/>
              <a:defRPr lang="de-DE" sz="2000" b="1" dirty="0" smtClean="0">
                <a:solidFill>
                  <a:schemeClr val="accent2"/>
                </a:solidFill>
              </a:defRPr>
            </a:lvl1pPr>
          </a:lstStyle>
          <a:p>
            <a:pPr marL="0" lvl="0" indent="0" eaLnBrk="1" hangingPunct="1">
              <a:spcBef>
                <a:spcPts val="800"/>
              </a:spcBef>
              <a:spcAft>
                <a:spcPct val="0"/>
              </a:spcAft>
              <a:buClr>
                <a:schemeClr val="tx1"/>
              </a:buClr>
            </a:pPr>
            <a:endParaRPr lang="de-DE" dirty="0" smtClean="0"/>
          </a:p>
        </p:txBody>
      </p:sp>
      <p:sp>
        <p:nvSpPr>
          <p:cNvPr id="2" name="Titel 1"/>
          <p:cNvSpPr>
            <a:spLocks noGrp="1"/>
          </p:cNvSpPr>
          <p:nvPr>
            <p:ph type="title"/>
          </p:nvPr>
        </p:nvSpPr>
        <p:spPr bwMode="auto"/>
        <p:txBody>
          <a:bodyPr/>
          <a:lstStyle/>
          <a:p>
            <a:endParaRPr lang="de-DE" dirty="0"/>
          </a:p>
        </p:txBody>
      </p:sp>
      <p:sp>
        <p:nvSpPr>
          <p:cNvPr id="5" name="Textplatzhalter 4"/>
          <p:cNvSpPr>
            <a:spLocks noGrp="1"/>
          </p:cNvSpPr>
          <p:nvPr>
            <p:ph type="body" sz="quarter" idx="14"/>
          </p:nvPr>
        </p:nvSpPr>
        <p:spPr>
          <a:xfrm>
            <a:off x="468325" y="1628781"/>
            <a:ext cx="8207375"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6700" indent="-266700">
              <a:defRPr lang="de-DE" sz="2000" dirty="0" smtClean="0"/>
            </a:lvl1pPr>
            <a:lvl2pPr marL="539750" indent="-268288">
              <a:lnSpc>
                <a:spcPct val="110000"/>
              </a:lnSpc>
              <a:defRPr lang="de-DE" sz="1800" dirty="0" smtClean="0"/>
            </a:lvl2pPr>
            <a:lvl3pPr marL="719138" indent="-179388">
              <a:defRPr lang="de-DE" sz="1600" dirty="0" smtClean="0"/>
            </a:lvl3pPr>
            <a:lvl4pPr marL="895350" indent="-176213">
              <a:defRPr lang="de-DE" sz="1400" dirty="0" smtClean="0"/>
            </a:lvl4pPr>
            <a:lvl5pPr marL="1079500" indent="-179388">
              <a:defRPr lang="en-AU" sz="1200" dirty="0"/>
            </a:lvl5pPr>
          </a:lstStyle>
          <a:p>
            <a:pPr marL="540000" lvl="1" indent="-268288">
              <a:buClr>
                <a:srgbClr val="000000"/>
              </a:buClr>
              <a:buSzPct val="100000"/>
              <a:buFont typeface="Arial"/>
            </a:pPr>
            <a:endParaRPr lang="en-AU" dirty="0"/>
          </a:p>
        </p:txBody>
      </p:sp>
      <p:sp>
        <p:nvSpPr>
          <p:cNvPr id="7"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69531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7" name="Inhaltsplatzhalter 2"/>
          <p:cNvSpPr>
            <a:spLocks noGrp="1"/>
          </p:cNvSpPr>
          <p:nvPr>
            <p:ph idx="1"/>
          </p:nvPr>
        </p:nvSpPr>
        <p:spPr bwMode="auto">
          <a:xfrm>
            <a:off x="468325" y="1162052"/>
            <a:ext cx="8207375" cy="5219698"/>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noProof="0" dirty="0" smtClean="0"/>
            </a:lvl1pPr>
            <a:lvl2pPr marL="539750" indent="-268288">
              <a:defRPr lang="en-US" noProof="0" dirty="0" smtClean="0"/>
            </a:lvl2pPr>
            <a:lvl3pPr marL="719138" indent="-179388">
              <a:defRPr lang="en-US" noProof="0" dirty="0" smtClean="0"/>
            </a:lvl3pPr>
            <a:lvl4pPr marL="898525" indent="-179388">
              <a:defRPr lang="en-US" noProof="0" dirty="0" smtClean="0"/>
            </a:lvl4pPr>
            <a:lvl5pPr marL="1079500" indent="-179388">
              <a:defRPr lang="en-US"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3" name="Titel 2"/>
          <p:cNvSpPr>
            <a:spLocks noGrp="1"/>
          </p:cNvSpPr>
          <p:nvPr>
            <p:ph type="title"/>
          </p:nvPr>
        </p:nvSpPr>
        <p:spPr bwMode="auto"/>
        <p:txBody>
          <a:bodyPr/>
          <a:lstStyle/>
          <a:p>
            <a:r>
              <a:rPr lang="de-DE" smtClean="0"/>
              <a:t>Titelmasterformat durch Klicken bearbeiten</a:t>
            </a:r>
            <a:endParaRPr lang="de-DE"/>
          </a:p>
        </p:txBody>
      </p:sp>
      <p:sp>
        <p:nvSpPr>
          <p:cNvPr id="5"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6"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05376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Title, Sub-Title and Two Columns Content">
    <p:spTree>
      <p:nvGrpSpPr>
        <p:cNvPr id="1" name=""/>
        <p:cNvGrpSpPr/>
        <p:nvPr/>
      </p:nvGrpSpPr>
      <p:grpSpPr>
        <a:xfrm>
          <a:off x="0" y="0"/>
          <a:ext cx="0" cy="0"/>
          <a:chOff x="0" y="0"/>
          <a:chExt cx="0" cy="0"/>
        </a:xfrm>
      </p:grpSpPr>
      <p:graphicFrame>
        <p:nvGraphicFramePr>
          <p:cNvPr id="10" name="Objekt 9"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33285" name="think-cell Slide" r:id="rId6" imgW="0" imgH="0" progId="">
                  <p:embed/>
                </p:oleObj>
              </mc:Choice>
              <mc:Fallback>
                <p:oleObj name="think-cell Slide" r:id="rId6"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platzhalter 6"/>
          <p:cNvSpPr>
            <a:spLocks noGrp="1"/>
          </p:cNvSpPr>
          <p:nvPr>
            <p:ph type="body" sz="quarter" idx="13"/>
            <p:custDataLst>
              <p:tags r:id="rId3"/>
            </p:custDataLst>
          </p:nvPr>
        </p:nvSpPr>
        <p:spPr bwMode="auto">
          <a:xfrm>
            <a:off x="468313" y="1162051"/>
            <a:ext cx="3923686" cy="847718"/>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FontTx/>
              <a:buNone/>
              <a:defRPr lang="en-US" sz="2400" b="1" dirty="0">
                <a:solidFill>
                  <a:schemeClr val="accent2"/>
                </a:solidFill>
                <a:latin typeface="+mn-lt"/>
                <a:ea typeface="+mn-ea"/>
                <a:cs typeface="+mn-cs"/>
              </a:defRPr>
            </a:lvl1pPr>
            <a:lvl2pPr marL="0" indent="0">
              <a:defRPr b="1">
                <a:solidFill>
                  <a:schemeClr val="accent3"/>
                </a:solidFill>
              </a:defRPr>
            </a:lvl2pPr>
            <a:lvl3pPr>
              <a:defRPr b="1">
                <a:solidFill>
                  <a:schemeClr val="accent3"/>
                </a:solidFill>
              </a:defRPr>
            </a:lvl3pPr>
          </a:lstStyle>
          <a:p>
            <a:pPr marL="0" lvl="0" indent="0" algn="l" rtl="0" eaLnBrk="1" fontAlgn="base" hangingPunct="1">
              <a:spcBef>
                <a:spcPts val="800"/>
              </a:spcBef>
              <a:spcAft>
                <a:spcPct val="0"/>
              </a:spcAft>
              <a:buClr>
                <a:schemeClr val="tx1"/>
              </a:buClr>
              <a:buFontTx/>
              <a:buNone/>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8" name="Textplatzhalter 6"/>
          <p:cNvSpPr>
            <a:spLocks noGrp="1"/>
          </p:cNvSpPr>
          <p:nvPr>
            <p:ph type="body" sz="quarter" idx="14"/>
            <p:custDataLst>
              <p:tags r:id="rId4"/>
            </p:custDataLst>
          </p:nvPr>
        </p:nvSpPr>
        <p:spPr bwMode="auto">
          <a:xfrm>
            <a:off x="4752011" y="1162051"/>
            <a:ext cx="3919757" cy="847718"/>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FontTx/>
              <a:buNone/>
              <a:defRPr lang="en-US" sz="2400" b="1" dirty="0">
                <a:solidFill>
                  <a:schemeClr val="accent2"/>
                </a:solidFill>
                <a:latin typeface="+mn-lt"/>
                <a:ea typeface="+mn-ea"/>
                <a:cs typeface="+mn-cs"/>
              </a:defRPr>
            </a:lvl1pPr>
            <a:lvl2pPr marL="0" indent="0">
              <a:defRPr b="1">
                <a:solidFill>
                  <a:schemeClr val="accent3"/>
                </a:solidFill>
              </a:defRPr>
            </a:lvl2pPr>
            <a:lvl3pPr>
              <a:defRPr b="1">
                <a:solidFill>
                  <a:schemeClr val="accent3"/>
                </a:solidFill>
              </a:defRPr>
            </a:lvl3pPr>
          </a:lstStyle>
          <a:p>
            <a:pPr marL="0" lvl="0" indent="0" algn="l" rtl="0" eaLnBrk="1" fontAlgn="base" hangingPunct="1">
              <a:spcBef>
                <a:spcPts val="800"/>
              </a:spcBef>
              <a:spcAft>
                <a:spcPct val="0"/>
              </a:spcAft>
              <a:buClr>
                <a:schemeClr val="tx1"/>
              </a:buClr>
              <a:buFontTx/>
              <a:buNone/>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14" name="Textplatzhalter 2"/>
          <p:cNvSpPr>
            <a:spLocks noGrp="1"/>
          </p:cNvSpPr>
          <p:nvPr>
            <p:ph idx="17"/>
          </p:nvPr>
        </p:nvSpPr>
        <p:spPr bwMode="auto">
          <a:xfrm>
            <a:off x="468313" y="1628781"/>
            <a:ext cx="3923686"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sz="2000" noProof="0" dirty="0" smtClean="0"/>
            </a:lvl1pPr>
            <a:lvl2pPr marL="539750" indent="-268288">
              <a:defRPr lang="en-US" sz="1800" noProof="0" dirty="0" smtClean="0"/>
            </a:lvl2pPr>
            <a:lvl3pPr marL="719138" indent="-179388">
              <a:defRPr lang="en-US" sz="1600" noProof="0" dirty="0" smtClean="0"/>
            </a:lvl3pPr>
            <a:lvl4pPr marL="895350" indent="-176213">
              <a:defRPr lang="en-US" sz="1400" noProof="0" dirty="0" smtClean="0"/>
            </a:lvl4pPr>
            <a:lvl5pPr marL="1076325" indent="-176213">
              <a:defRPr lang="en-US" sz="1200"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15" name="Textplatzhalter 2"/>
          <p:cNvSpPr>
            <a:spLocks noGrp="1"/>
          </p:cNvSpPr>
          <p:nvPr>
            <p:ph idx="20"/>
          </p:nvPr>
        </p:nvSpPr>
        <p:spPr bwMode="auto">
          <a:xfrm>
            <a:off x="4752011" y="1628781"/>
            <a:ext cx="3919757"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sz="2000" noProof="0" dirty="0" smtClean="0"/>
            </a:lvl1pPr>
            <a:lvl2pPr marL="539750" indent="-273050">
              <a:defRPr lang="en-US" sz="1800" noProof="0" dirty="0" smtClean="0"/>
            </a:lvl2pPr>
            <a:lvl3pPr marL="719138" indent="-179388">
              <a:defRPr lang="en-US" sz="1600" noProof="0" dirty="0" smtClean="0"/>
            </a:lvl3pPr>
            <a:lvl4pPr marL="898525" indent="-179388">
              <a:defRPr lang="en-US" sz="1400" noProof="0" dirty="0" smtClean="0"/>
            </a:lvl4pPr>
            <a:lvl5pPr marL="1079500" indent="-179388">
              <a:defRPr lang="en-US" sz="1200"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2" name="Titel 1"/>
          <p:cNvSpPr>
            <a:spLocks noGrp="1"/>
          </p:cNvSpPr>
          <p:nvPr>
            <p:ph type="title"/>
          </p:nvPr>
        </p:nvSpPr>
        <p:spPr bwMode="auto"/>
        <p:txBody>
          <a:bodyPr/>
          <a:lstStyle/>
          <a:p>
            <a:r>
              <a:rPr lang="de-DE" smtClean="0"/>
              <a:t>Titelmasterformat durch Klicken bearbeiten</a:t>
            </a:r>
            <a:endParaRPr lang="de-DE"/>
          </a:p>
        </p:txBody>
      </p:sp>
      <p:sp>
        <p:nvSpPr>
          <p:cNvPr id="11"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12"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88435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Title and Two Columns Content">
    <p:spTree>
      <p:nvGrpSpPr>
        <p:cNvPr id="1" name=""/>
        <p:cNvGrpSpPr/>
        <p:nvPr/>
      </p:nvGrpSpPr>
      <p:grpSpPr>
        <a:xfrm>
          <a:off x="0" y="0"/>
          <a:ext cx="0" cy="0"/>
          <a:chOff x="0" y="0"/>
          <a:chExt cx="0" cy="0"/>
        </a:xfrm>
      </p:grpSpPr>
      <p:sp>
        <p:nvSpPr>
          <p:cNvPr id="10" name="Textplatzhalter 2"/>
          <p:cNvSpPr>
            <a:spLocks noGrp="1"/>
          </p:cNvSpPr>
          <p:nvPr>
            <p:ph idx="13"/>
          </p:nvPr>
        </p:nvSpPr>
        <p:spPr bwMode="auto">
          <a:xfrm>
            <a:off x="468313" y="1162052"/>
            <a:ext cx="3923686" cy="5219698"/>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a:lvl5pPr>
          </a:lstStyle>
          <a:p>
            <a:pPr marL="268288" lvl="0" indent="-268288">
              <a:buClr>
                <a:srgbClr val="000000"/>
              </a:buClr>
              <a:buSzPct val="100000"/>
              <a:buFont typeface="Arial"/>
            </a:pPr>
            <a:endParaRPr lang="en-US" noProof="0" dirty="0"/>
          </a:p>
        </p:txBody>
      </p:sp>
      <p:sp>
        <p:nvSpPr>
          <p:cNvPr id="13" name="Textplatzhalter 2"/>
          <p:cNvSpPr>
            <a:spLocks noGrp="1"/>
          </p:cNvSpPr>
          <p:nvPr>
            <p:ph idx="20"/>
          </p:nvPr>
        </p:nvSpPr>
        <p:spPr bwMode="auto">
          <a:xfrm>
            <a:off x="4752013" y="1162052"/>
            <a:ext cx="3923687" cy="5212304"/>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2" name="Titel 1"/>
          <p:cNvSpPr>
            <a:spLocks noGrp="1"/>
          </p:cNvSpPr>
          <p:nvPr>
            <p:ph type="title"/>
          </p:nvPr>
        </p:nvSpPr>
        <p:spPr bwMode="auto"/>
        <p:txBody>
          <a:bodyPr/>
          <a:lstStyle/>
          <a:p>
            <a:endParaRPr lang="de-DE" dirty="0"/>
          </a:p>
        </p:txBody>
      </p:sp>
      <p:sp>
        <p:nvSpPr>
          <p:cNvPr id="6"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7"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18169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5_Title and Two Column Text slide">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smtClean="0"/>
              <a:t>Slide title: can span two lines of the slide and </a:t>
            </a:r>
            <a:br>
              <a:rPr lang="en-US" dirty="0" smtClean="0"/>
            </a:br>
            <a:r>
              <a:rPr lang="en-US" dirty="0" smtClean="0"/>
              <a:t>uses this font color (24pt) </a:t>
            </a:r>
            <a:endParaRPr lang="en-AU" dirty="0"/>
          </a:p>
        </p:txBody>
      </p:sp>
      <p:sp>
        <p:nvSpPr>
          <p:cNvPr id="4" name="Content Placeholder 3"/>
          <p:cNvSpPr>
            <a:spLocks noGrp="1"/>
          </p:cNvSpPr>
          <p:nvPr>
            <p:ph sz="quarter" idx="16" hasCustomPrompt="1"/>
          </p:nvPr>
        </p:nvSpPr>
        <p:spPr>
          <a:xfrm>
            <a:off x="493059" y="1151769"/>
            <a:ext cx="4060007" cy="5274342"/>
          </a:xfrm>
          <a:prstGeom prst="rect">
            <a:avLst/>
          </a:prstGeom>
        </p:spPr>
        <p:txBody>
          <a:bodyPr/>
          <a:lstStyle>
            <a:lvl1pPr>
              <a:defRPr sz="2000"/>
            </a:lvl1pPr>
          </a:lstStyle>
          <a:p>
            <a:pPr lvl="0"/>
            <a:r>
              <a:rPr lang="en-US" dirty="0" smtClean="0"/>
              <a:t>Slide copy uses this color (20pt)</a:t>
            </a:r>
          </a:p>
          <a:p>
            <a:pPr lvl="1"/>
            <a:r>
              <a:rPr lang="en-US" dirty="0" smtClean="0"/>
              <a:t>First level (20pt)</a:t>
            </a:r>
          </a:p>
          <a:p>
            <a:pPr lvl="2"/>
            <a:r>
              <a:rPr lang="en-US" dirty="0" smtClean="0"/>
              <a:t>Second level (18pt)</a:t>
            </a:r>
          </a:p>
          <a:p>
            <a:pPr lvl="3"/>
            <a:r>
              <a:rPr lang="en-US" dirty="0" smtClean="0"/>
              <a:t>Third level (16pt)</a:t>
            </a:r>
          </a:p>
          <a:p>
            <a:pPr lvl="4"/>
            <a:r>
              <a:rPr lang="en-US" dirty="0" smtClean="0"/>
              <a:t>Fourth level (14pt)</a:t>
            </a:r>
            <a:endParaRPr lang="en-GB" dirty="0"/>
          </a:p>
        </p:txBody>
      </p:sp>
      <p:sp>
        <p:nvSpPr>
          <p:cNvPr id="13" name="Content Placeholder 3"/>
          <p:cNvSpPr>
            <a:spLocks noGrp="1"/>
          </p:cNvSpPr>
          <p:nvPr>
            <p:ph sz="quarter" idx="17" hasCustomPrompt="1"/>
          </p:nvPr>
        </p:nvSpPr>
        <p:spPr>
          <a:xfrm>
            <a:off x="4588706" y="1151769"/>
            <a:ext cx="4060007" cy="5274342"/>
          </a:xfrm>
          <a:prstGeom prst="rect">
            <a:avLst/>
          </a:prstGeom>
        </p:spPr>
        <p:txBody>
          <a:bodyPr/>
          <a:lstStyle>
            <a:lvl1pPr>
              <a:defRPr sz="2000"/>
            </a:lvl1pPr>
          </a:lstStyle>
          <a:p>
            <a:pPr lvl="0"/>
            <a:r>
              <a:rPr lang="en-US" dirty="0" smtClean="0"/>
              <a:t>Slide copy uses this color (20pt)</a:t>
            </a:r>
          </a:p>
          <a:p>
            <a:pPr lvl="1"/>
            <a:r>
              <a:rPr lang="en-US" dirty="0" smtClean="0"/>
              <a:t>First level (20pt)</a:t>
            </a:r>
          </a:p>
          <a:p>
            <a:pPr lvl="2"/>
            <a:r>
              <a:rPr lang="en-US" dirty="0" smtClean="0"/>
              <a:t>Second level (18pt)</a:t>
            </a:r>
          </a:p>
          <a:p>
            <a:pPr lvl="3"/>
            <a:r>
              <a:rPr lang="en-US" dirty="0" smtClean="0"/>
              <a:t>Third level (16pt)</a:t>
            </a:r>
          </a:p>
          <a:p>
            <a:pPr lvl="4"/>
            <a:r>
              <a:rPr lang="en-US" dirty="0" smtClean="0"/>
              <a:t>Fourth level (14pt)</a:t>
            </a:r>
            <a:endParaRPr lang="en-GB" dirty="0"/>
          </a:p>
        </p:txBody>
      </p:sp>
      <p:sp>
        <p:nvSpPr>
          <p:cNvPr id="5"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6"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4176094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5_Title, Sub-Title and Content">
    <p:spTree>
      <p:nvGrpSpPr>
        <p:cNvPr id="1" name=""/>
        <p:cNvGrpSpPr/>
        <p:nvPr/>
      </p:nvGrpSpPr>
      <p:grpSpPr>
        <a:xfrm>
          <a:off x="0" y="0"/>
          <a:ext cx="0" cy="0"/>
          <a:chOff x="0" y="0"/>
          <a:chExt cx="0" cy="0"/>
        </a:xfrm>
      </p:grpSpPr>
      <p:sp>
        <p:nvSpPr>
          <p:cNvPr id="9" name="Textplatzhalter 2"/>
          <p:cNvSpPr>
            <a:spLocks noGrp="1"/>
          </p:cNvSpPr>
          <p:nvPr>
            <p:ph type="body" idx="13"/>
          </p:nvPr>
        </p:nvSpPr>
        <p:spPr bwMode="auto">
          <a:xfrm>
            <a:off x="468325" y="1162075"/>
            <a:ext cx="8207375" cy="416831"/>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None/>
              <a:defRPr lang="de-DE" sz="2000" b="1" dirty="0" smtClean="0">
                <a:solidFill>
                  <a:schemeClr val="accent2"/>
                </a:solidFill>
              </a:defRPr>
            </a:lvl1pPr>
          </a:lstStyle>
          <a:p>
            <a:pPr marL="0" lvl="0" indent="0" eaLnBrk="1" hangingPunct="1">
              <a:spcBef>
                <a:spcPts val="800"/>
              </a:spcBef>
              <a:spcAft>
                <a:spcPct val="0"/>
              </a:spcAft>
              <a:buClr>
                <a:schemeClr val="tx1"/>
              </a:buClr>
            </a:pPr>
            <a:endParaRPr lang="de-DE" dirty="0" smtClean="0"/>
          </a:p>
        </p:txBody>
      </p:sp>
      <p:sp>
        <p:nvSpPr>
          <p:cNvPr id="2" name="Titel 1"/>
          <p:cNvSpPr>
            <a:spLocks noGrp="1"/>
          </p:cNvSpPr>
          <p:nvPr>
            <p:ph type="title"/>
          </p:nvPr>
        </p:nvSpPr>
        <p:spPr bwMode="auto"/>
        <p:txBody>
          <a:bodyPr/>
          <a:lstStyle/>
          <a:p>
            <a:endParaRPr lang="de-DE" dirty="0"/>
          </a:p>
        </p:txBody>
      </p:sp>
      <p:sp>
        <p:nvSpPr>
          <p:cNvPr id="5" name="Textplatzhalter 4"/>
          <p:cNvSpPr>
            <a:spLocks noGrp="1"/>
          </p:cNvSpPr>
          <p:nvPr>
            <p:ph type="body" sz="quarter" idx="14"/>
          </p:nvPr>
        </p:nvSpPr>
        <p:spPr>
          <a:xfrm>
            <a:off x="468325" y="1628781"/>
            <a:ext cx="8207375"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6700" indent="-266700">
              <a:defRPr lang="de-DE" sz="2000" dirty="0" smtClean="0"/>
            </a:lvl1pPr>
            <a:lvl2pPr marL="539750" indent="-268288">
              <a:lnSpc>
                <a:spcPct val="110000"/>
              </a:lnSpc>
              <a:defRPr lang="de-DE" sz="1800" dirty="0" smtClean="0"/>
            </a:lvl2pPr>
            <a:lvl3pPr marL="719138" indent="-179388">
              <a:defRPr lang="de-DE" sz="1600" dirty="0" smtClean="0"/>
            </a:lvl3pPr>
            <a:lvl4pPr marL="895350" indent="-176213">
              <a:defRPr lang="de-DE" sz="1400" dirty="0" smtClean="0"/>
            </a:lvl4pPr>
            <a:lvl5pPr marL="1079500" indent="-179388">
              <a:defRPr lang="en-AU" sz="1200" dirty="0"/>
            </a:lvl5pPr>
          </a:lstStyle>
          <a:p>
            <a:pPr marL="540000" lvl="1" indent="-268288">
              <a:buClr>
                <a:srgbClr val="000000"/>
              </a:buClr>
              <a:buSzPct val="100000"/>
              <a:buFont typeface="Arial"/>
            </a:pPr>
            <a:endParaRPr lang="en-AU" dirty="0"/>
          </a:p>
        </p:txBody>
      </p:sp>
      <p:sp>
        <p:nvSpPr>
          <p:cNvPr id="7"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328306116"/>
      </p:ext>
    </p:extLst>
  </p:cSld>
  <p:clrMapOvr>
    <a:masterClrMapping/>
  </p:clrMapOvr>
  <p:timing>
    <p:tnLst>
      <p:par>
        <p:cTn id="1" dur="indefinite" restart="never" nodeType="tmRoot"/>
      </p:par>
    </p:tnLst>
  </p:timing>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2437521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0671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Footer Placeholder 3"/>
          <p:cNvSpPr>
            <a:spLocks noGrp="1"/>
          </p:cNvSpPr>
          <p:nvPr>
            <p:ph type="ftr" sz="quarter" idx="3"/>
            <p:custDataLst>
              <p:tags r:id="rId3"/>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2015 Accenture. All rights reserved.</a:t>
            </a:r>
            <a:endParaRPr lang="en-US" dirty="0">
              <a:solidFill>
                <a:srgbClr val="666666"/>
              </a:solidFill>
            </a:endParaRPr>
          </a:p>
        </p:txBody>
      </p:sp>
      <p:sp>
        <p:nvSpPr>
          <p:cNvPr id="5" name="Slide Number Placeholder 4"/>
          <p:cNvSpPr>
            <a:spLocks noGrp="1"/>
          </p:cNvSpPr>
          <p:nvPr>
            <p:ph type="sldNum" sz="quarter" idx="4"/>
            <p:custDataLst>
              <p:tags r:id="rId4"/>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9338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7" name="Inhaltsplatzhalter 2"/>
          <p:cNvSpPr>
            <a:spLocks noGrp="1"/>
          </p:cNvSpPr>
          <p:nvPr>
            <p:ph idx="1"/>
          </p:nvPr>
        </p:nvSpPr>
        <p:spPr bwMode="auto">
          <a:xfrm>
            <a:off x="468325" y="1162052"/>
            <a:ext cx="8207375" cy="5219698"/>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noProof="0" dirty="0" smtClean="0"/>
            </a:lvl1pPr>
            <a:lvl2pPr marL="539750" indent="-268288">
              <a:defRPr lang="en-US" noProof="0" dirty="0" smtClean="0"/>
            </a:lvl2pPr>
            <a:lvl3pPr marL="719138" indent="-179388">
              <a:defRPr lang="en-US" noProof="0" dirty="0" smtClean="0"/>
            </a:lvl3pPr>
            <a:lvl4pPr marL="898525" indent="-179388">
              <a:defRPr lang="en-US" noProof="0" dirty="0" smtClean="0"/>
            </a:lvl4pPr>
            <a:lvl5pPr marL="1079500" indent="-179388">
              <a:defRPr lang="en-US"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3" name="Titel 2"/>
          <p:cNvSpPr>
            <a:spLocks noGrp="1"/>
          </p:cNvSpPr>
          <p:nvPr>
            <p:ph type="title"/>
          </p:nvPr>
        </p:nvSpPr>
        <p:spPr bwMode="auto"/>
        <p:txBody>
          <a:bodyPr/>
          <a:lstStyle/>
          <a:p>
            <a:r>
              <a:rPr lang="de-DE" smtClean="0"/>
              <a:t>Titelmasterformat durch Klicken bearbeiten</a:t>
            </a:r>
            <a:endParaRPr lang="de-DE"/>
          </a:p>
        </p:txBody>
      </p:sp>
      <p:sp>
        <p:nvSpPr>
          <p:cNvPr id="5"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6"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77125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Title, Sub-Title and Two Columns Content">
    <p:spTree>
      <p:nvGrpSpPr>
        <p:cNvPr id="1" name=""/>
        <p:cNvGrpSpPr/>
        <p:nvPr/>
      </p:nvGrpSpPr>
      <p:grpSpPr>
        <a:xfrm>
          <a:off x="0" y="0"/>
          <a:ext cx="0" cy="0"/>
          <a:chOff x="0" y="0"/>
          <a:chExt cx="0" cy="0"/>
        </a:xfrm>
      </p:grpSpPr>
      <p:graphicFrame>
        <p:nvGraphicFramePr>
          <p:cNvPr id="10" name="Objekt 9"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38404" name="think-cell Slide" r:id="rId6" imgW="0" imgH="0" progId="">
                  <p:embed/>
                </p:oleObj>
              </mc:Choice>
              <mc:Fallback>
                <p:oleObj name="think-cell Slide" r:id="rId6"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platzhalter 6"/>
          <p:cNvSpPr>
            <a:spLocks noGrp="1"/>
          </p:cNvSpPr>
          <p:nvPr>
            <p:ph type="body" sz="quarter" idx="13"/>
            <p:custDataLst>
              <p:tags r:id="rId3"/>
            </p:custDataLst>
          </p:nvPr>
        </p:nvSpPr>
        <p:spPr bwMode="auto">
          <a:xfrm>
            <a:off x="468313" y="1162051"/>
            <a:ext cx="3923686" cy="847718"/>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FontTx/>
              <a:buNone/>
              <a:defRPr lang="en-US" sz="2400" b="1" dirty="0">
                <a:solidFill>
                  <a:schemeClr val="accent2"/>
                </a:solidFill>
                <a:latin typeface="+mn-lt"/>
                <a:ea typeface="+mn-ea"/>
                <a:cs typeface="+mn-cs"/>
              </a:defRPr>
            </a:lvl1pPr>
            <a:lvl2pPr marL="0" indent="0">
              <a:defRPr b="1">
                <a:solidFill>
                  <a:schemeClr val="accent3"/>
                </a:solidFill>
              </a:defRPr>
            </a:lvl2pPr>
            <a:lvl3pPr>
              <a:defRPr b="1">
                <a:solidFill>
                  <a:schemeClr val="accent3"/>
                </a:solidFill>
              </a:defRPr>
            </a:lvl3pPr>
          </a:lstStyle>
          <a:p>
            <a:pPr marL="0" lvl="0" indent="0" algn="l" rtl="0" eaLnBrk="1" fontAlgn="base" hangingPunct="1">
              <a:spcBef>
                <a:spcPts val="800"/>
              </a:spcBef>
              <a:spcAft>
                <a:spcPct val="0"/>
              </a:spcAft>
              <a:buClr>
                <a:schemeClr val="tx1"/>
              </a:buClr>
              <a:buFontTx/>
              <a:buNone/>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8" name="Textplatzhalter 6"/>
          <p:cNvSpPr>
            <a:spLocks noGrp="1"/>
          </p:cNvSpPr>
          <p:nvPr>
            <p:ph type="body" sz="quarter" idx="14"/>
            <p:custDataLst>
              <p:tags r:id="rId4"/>
            </p:custDataLst>
          </p:nvPr>
        </p:nvSpPr>
        <p:spPr bwMode="auto">
          <a:xfrm>
            <a:off x="4752011" y="1162051"/>
            <a:ext cx="3919757" cy="847718"/>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FontTx/>
              <a:buNone/>
              <a:defRPr lang="en-US" sz="2400" b="1" dirty="0">
                <a:solidFill>
                  <a:schemeClr val="accent2"/>
                </a:solidFill>
                <a:latin typeface="+mn-lt"/>
                <a:ea typeface="+mn-ea"/>
                <a:cs typeface="+mn-cs"/>
              </a:defRPr>
            </a:lvl1pPr>
            <a:lvl2pPr marL="0" indent="0">
              <a:defRPr b="1">
                <a:solidFill>
                  <a:schemeClr val="accent3"/>
                </a:solidFill>
              </a:defRPr>
            </a:lvl2pPr>
            <a:lvl3pPr>
              <a:defRPr b="1">
                <a:solidFill>
                  <a:schemeClr val="accent3"/>
                </a:solidFill>
              </a:defRPr>
            </a:lvl3pPr>
          </a:lstStyle>
          <a:p>
            <a:pPr marL="0" lvl="0" indent="0" algn="l" rtl="0" eaLnBrk="1" fontAlgn="base" hangingPunct="1">
              <a:spcBef>
                <a:spcPts val="800"/>
              </a:spcBef>
              <a:spcAft>
                <a:spcPct val="0"/>
              </a:spcAft>
              <a:buClr>
                <a:schemeClr val="tx1"/>
              </a:buClr>
              <a:buFontTx/>
              <a:buNone/>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14" name="Textplatzhalter 2"/>
          <p:cNvSpPr>
            <a:spLocks noGrp="1"/>
          </p:cNvSpPr>
          <p:nvPr>
            <p:ph idx="17"/>
          </p:nvPr>
        </p:nvSpPr>
        <p:spPr bwMode="auto">
          <a:xfrm>
            <a:off x="468313" y="1628781"/>
            <a:ext cx="3923686"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sz="2000" noProof="0" dirty="0" smtClean="0"/>
            </a:lvl1pPr>
            <a:lvl2pPr marL="539750" indent="-268288">
              <a:defRPr lang="en-US" sz="1800" noProof="0" dirty="0" smtClean="0"/>
            </a:lvl2pPr>
            <a:lvl3pPr marL="719138" indent="-179388">
              <a:defRPr lang="en-US" sz="1600" noProof="0" dirty="0" smtClean="0"/>
            </a:lvl3pPr>
            <a:lvl4pPr marL="895350" indent="-176213">
              <a:defRPr lang="en-US" sz="1400" noProof="0" dirty="0" smtClean="0"/>
            </a:lvl4pPr>
            <a:lvl5pPr marL="1076325" indent="-176213">
              <a:defRPr lang="en-US" sz="1200"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15" name="Textplatzhalter 2"/>
          <p:cNvSpPr>
            <a:spLocks noGrp="1"/>
          </p:cNvSpPr>
          <p:nvPr>
            <p:ph idx="20"/>
          </p:nvPr>
        </p:nvSpPr>
        <p:spPr bwMode="auto">
          <a:xfrm>
            <a:off x="4752011" y="1628781"/>
            <a:ext cx="3919757"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8288" indent="-268288">
              <a:defRPr lang="en-US" sz="2000" noProof="0" dirty="0" smtClean="0"/>
            </a:lvl1pPr>
            <a:lvl2pPr marL="539750" indent="-273050">
              <a:defRPr lang="en-US" sz="1800" noProof="0" dirty="0" smtClean="0"/>
            </a:lvl2pPr>
            <a:lvl3pPr marL="719138" indent="-179388">
              <a:defRPr lang="en-US" sz="1600" noProof="0" dirty="0" smtClean="0"/>
            </a:lvl3pPr>
            <a:lvl4pPr marL="898525" indent="-179388">
              <a:defRPr lang="en-US" sz="1400" noProof="0" dirty="0" smtClean="0"/>
            </a:lvl4pPr>
            <a:lvl5pPr marL="1079500" indent="-179388">
              <a:defRPr lang="en-US" sz="1200"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2" name="Titel 1"/>
          <p:cNvSpPr>
            <a:spLocks noGrp="1"/>
          </p:cNvSpPr>
          <p:nvPr>
            <p:ph type="title"/>
          </p:nvPr>
        </p:nvSpPr>
        <p:spPr bwMode="auto"/>
        <p:txBody>
          <a:bodyPr/>
          <a:lstStyle/>
          <a:p>
            <a:r>
              <a:rPr lang="de-DE" smtClean="0"/>
              <a:t>Titelmasterformat durch Klicken bearbeiten</a:t>
            </a:r>
            <a:endParaRPr lang="de-DE"/>
          </a:p>
        </p:txBody>
      </p:sp>
      <p:sp>
        <p:nvSpPr>
          <p:cNvPr id="11"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12"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436153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_Title and Two Columns Content">
    <p:spTree>
      <p:nvGrpSpPr>
        <p:cNvPr id="1" name=""/>
        <p:cNvGrpSpPr/>
        <p:nvPr/>
      </p:nvGrpSpPr>
      <p:grpSpPr>
        <a:xfrm>
          <a:off x="0" y="0"/>
          <a:ext cx="0" cy="0"/>
          <a:chOff x="0" y="0"/>
          <a:chExt cx="0" cy="0"/>
        </a:xfrm>
      </p:grpSpPr>
      <p:sp>
        <p:nvSpPr>
          <p:cNvPr id="10" name="Textplatzhalter 2"/>
          <p:cNvSpPr>
            <a:spLocks noGrp="1"/>
          </p:cNvSpPr>
          <p:nvPr>
            <p:ph idx="13"/>
          </p:nvPr>
        </p:nvSpPr>
        <p:spPr bwMode="auto">
          <a:xfrm>
            <a:off x="468313" y="1162052"/>
            <a:ext cx="3923686" cy="5219698"/>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a:lvl5pPr>
          </a:lstStyle>
          <a:p>
            <a:pPr marL="268288" lvl="0" indent="-268288">
              <a:buClr>
                <a:srgbClr val="000000"/>
              </a:buClr>
              <a:buSzPct val="100000"/>
              <a:buFont typeface="Arial"/>
            </a:pPr>
            <a:endParaRPr lang="en-US" noProof="0" dirty="0"/>
          </a:p>
        </p:txBody>
      </p:sp>
      <p:sp>
        <p:nvSpPr>
          <p:cNvPr id="13" name="Textplatzhalter 2"/>
          <p:cNvSpPr>
            <a:spLocks noGrp="1"/>
          </p:cNvSpPr>
          <p:nvPr>
            <p:ph idx="20"/>
          </p:nvPr>
        </p:nvSpPr>
        <p:spPr bwMode="auto">
          <a:xfrm>
            <a:off x="4752013" y="1162052"/>
            <a:ext cx="3923687" cy="5212304"/>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a:lvl5pPr>
          </a:lstStyle>
          <a:p>
            <a:pPr marL="268288" lvl="0" indent="-268288">
              <a:buClr>
                <a:srgbClr val="000000"/>
              </a:buClr>
              <a:buSzPct val="100000"/>
              <a:buFont typeface="Arial"/>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marL="540000" lvl="1" indent="-268288">
              <a:buClr>
                <a:srgbClr val="000000"/>
              </a:buClr>
              <a:buSzPct val="100000"/>
              <a:buFont typeface="Arial"/>
            </a:pPr>
            <a:r>
              <a:rPr lang="en-US" noProof="0" dirty="0" err="1" smtClean="0"/>
              <a:t>Zweite</a:t>
            </a:r>
            <a:r>
              <a:rPr lang="en-US" noProof="0" dirty="0" smtClean="0"/>
              <a:t> </a:t>
            </a:r>
            <a:r>
              <a:rPr lang="en-US" noProof="0" dirty="0" err="1" smtClean="0"/>
              <a:t>Ebene</a:t>
            </a:r>
            <a:endParaRPr lang="en-US" noProof="0" dirty="0" smtClean="0"/>
          </a:p>
          <a:p>
            <a:pPr marL="719138" lvl="2" indent="-179388">
              <a:buClr>
                <a:srgbClr val="000000"/>
              </a:buClr>
              <a:buSzPct val="100000"/>
              <a:buFont typeface="Arial"/>
            </a:pPr>
            <a:r>
              <a:rPr lang="en-US" noProof="0" dirty="0" err="1" smtClean="0"/>
              <a:t>Dritte</a:t>
            </a:r>
            <a:r>
              <a:rPr lang="en-US" noProof="0" dirty="0" smtClean="0"/>
              <a:t> </a:t>
            </a:r>
            <a:r>
              <a:rPr lang="en-US" noProof="0" dirty="0" err="1" smtClean="0"/>
              <a:t>Ebene</a:t>
            </a:r>
            <a:endParaRPr lang="en-US" noProof="0" dirty="0" smtClean="0"/>
          </a:p>
          <a:p>
            <a:pPr marL="900000" lvl="3" indent="-180000">
              <a:buClr>
                <a:srgbClr val="000000"/>
              </a:buClr>
              <a:buSzPct val="100000"/>
              <a:buFont typeface="Arial"/>
            </a:pPr>
            <a:r>
              <a:rPr lang="en-US" noProof="0" dirty="0" err="1" smtClean="0"/>
              <a:t>Vierte</a:t>
            </a:r>
            <a:r>
              <a:rPr lang="en-US" noProof="0" dirty="0" smtClean="0"/>
              <a:t> </a:t>
            </a:r>
            <a:r>
              <a:rPr lang="en-US" noProof="0" dirty="0" err="1" smtClean="0"/>
              <a:t>Ebene</a:t>
            </a:r>
            <a:endParaRPr lang="en-US" noProof="0" dirty="0" smtClean="0"/>
          </a:p>
          <a:p>
            <a:pPr marL="1079500" lvl="4" indent="-180000">
              <a:buClr>
                <a:srgbClr val="000000"/>
              </a:buClr>
              <a:buSzPct val="100000"/>
              <a:buFont typeface="Arial"/>
            </a:pPr>
            <a:r>
              <a:rPr lang="en-US" noProof="0" dirty="0" err="1" smtClean="0"/>
              <a:t>Fünfte</a:t>
            </a:r>
            <a:r>
              <a:rPr lang="en-US" noProof="0" dirty="0" smtClean="0"/>
              <a:t> </a:t>
            </a:r>
            <a:r>
              <a:rPr lang="en-US" noProof="0" dirty="0" err="1" smtClean="0"/>
              <a:t>Ebene</a:t>
            </a:r>
            <a:endParaRPr lang="en-US" noProof="0" dirty="0"/>
          </a:p>
        </p:txBody>
      </p:sp>
      <p:sp>
        <p:nvSpPr>
          <p:cNvPr id="2" name="Titel 1"/>
          <p:cNvSpPr>
            <a:spLocks noGrp="1"/>
          </p:cNvSpPr>
          <p:nvPr>
            <p:ph type="title"/>
          </p:nvPr>
        </p:nvSpPr>
        <p:spPr bwMode="auto"/>
        <p:txBody>
          <a:bodyPr/>
          <a:lstStyle/>
          <a:p>
            <a:endParaRPr lang="de-DE" dirty="0"/>
          </a:p>
        </p:txBody>
      </p:sp>
      <p:sp>
        <p:nvSpPr>
          <p:cNvPr id="6"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7"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31446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6_Divider Slide Option 1">
    <p:bg>
      <p:bgPr>
        <a:solidFill>
          <a:schemeClr val="accent1"/>
        </a:solidFill>
        <a:effectLst/>
      </p:bgPr>
    </p:bg>
    <p:spTree>
      <p:nvGrpSpPr>
        <p:cNvPr id="1" name=""/>
        <p:cNvGrpSpPr/>
        <p:nvPr/>
      </p:nvGrpSpPr>
      <p:grpSpPr>
        <a:xfrm>
          <a:off x="0" y="0"/>
          <a:ext cx="0" cy="0"/>
          <a:chOff x="0" y="0"/>
          <a:chExt cx="0" cy="0"/>
        </a:xfrm>
      </p:grpSpPr>
      <p:graphicFrame>
        <p:nvGraphicFramePr>
          <p:cNvPr id="14" name="Objekt 13"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39428" name="think-cell Slide" r:id="rId4" imgW="0" imgH="0" progId="">
                  <p:embed/>
                </p:oleObj>
              </mc:Choice>
              <mc:Fallback>
                <p:oleObj name="think-cell Slide" r:id="rId4"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el 9"/>
          <p:cNvSpPr>
            <a:spLocks noGrp="1"/>
          </p:cNvSpPr>
          <p:nvPr>
            <p:ph type="title"/>
          </p:nvPr>
        </p:nvSpPr>
        <p:spPr bwMode="gray">
          <a:xfrm>
            <a:off x="468325" y="1443061"/>
            <a:ext cx="8207375" cy="1323975"/>
          </a:xfrm>
          <a:noFill/>
          <a:ln w="12700">
            <a:noFill/>
            <a:miter lim="800000"/>
            <a:headEnd/>
            <a:tailEnd/>
          </a:ln>
        </p:spPr>
        <p:txBody>
          <a:bodyPr vert="horz" wrap="square" lIns="0" tIns="0" rIns="0" bIns="72000" numCol="1" anchor="t" anchorCtr="0" compatLnSpc="1">
            <a:prstTxWarp prst="textNoShape">
              <a:avLst/>
            </a:prstTxWarp>
          </a:bodyPr>
          <a:lstStyle>
            <a:lvl1pPr>
              <a:defRPr lang="de-DE" sz="3600" dirty="0">
                <a:solidFill>
                  <a:schemeClr val="bg1"/>
                </a:solidFill>
              </a:defRPr>
            </a:lvl1pPr>
          </a:lstStyle>
          <a:p>
            <a:pPr marL="0" lvl="0">
              <a:spcBef>
                <a:spcPts val="800"/>
              </a:spcBef>
            </a:pPr>
            <a:r>
              <a:rPr lang="de-DE" dirty="0" smtClean="0"/>
              <a:t>Titelmasterformat durch Klicken bearbeiten</a:t>
            </a:r>
            <a:endParaRPr lang="de-DE" dirty="0"/>
          </a:p>
        </p:txBody>
      </p:sp>
      <p:sp>
        <p:nvSpPr>
          <p:cNvPr id="16" name="Rectangle 6"/>
          <p:cNvSpPr>
            <a:spLocks noChangeArrowheads="1"/>
          </p:cNvSpPr>
          <p:nvPr userDrawn="1"/>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17" name="Rectangle 23"/>
          <p:cNvSpPr>
            <a:spLocks noChangeArrowheads="1"/>
          </p:cNvSpPr>
          <p:nvPr userDrawn="1"/>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8" name="Rectangle 24"/>
          <p:cNvSpPr>
            <a:spLocks noChangeArrowheads="1"/>
          </p:cNvSpPr>
          <p:nvPr userDrawn="1"/>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9" name="Rectangle 25"/>
          <p:cNvSpPr>
            <a:spLocks noChangeArrowheads="1"/>
          </p:cNvSpPr>
          <p:nvPr userDrawn="1"/>
        </p:nvSpPr>
        <p:spPr bwMode="auto">
          <a:xfrm flipV="1">
            <a:off x="9355017" y="6565903"/>
            <a:ext cx="186104" cy="188913"/>
          </a:xfrm>
          <a:prstGeom prst="rect">
            <a:avLst/>
          </a:prstGeom>
          <a:solidFill>
            <a:srgbClr val="990000"/>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0" name="Rectangle 26"/>
          <p:cNvSpPr>
            <a:spLocks noChangeArrowheads="1"/>
          </p:cNvSpPr>
          <p:nvPr userDrawn="1"/>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15"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22"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422751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6_Divider Slide Option 2">
    <p:bg>
      <p:bgPr>
        <a:solidFill>
          <a:schemeClr val="accent2"/>
        </a:solidFill>
        <a:effectLst/>
      </p:bgPr>
    </p:bg>
    <p:spTree>
      <p:nvGrpSpPr>
        <p:cNvPr id="1" name=""/>
        <p:cNvGrpSpPr/>
        <p:nvPr/>
      </p:nvGrpSpPr>
      <p:grpSpPr>
        <a:xfrm>
          <a:off x="0" y="0"/>
          <a:ext cx="0" cy="0"/>
          <a:chOff x="0" y="0"/>
          <a:chExt cx="0" cy="0"/>
        </a:xfrm>
      </p:grpSpPr>
      <p:graphicFrame>
        <p:nvGraphicFramePr>
          <p:cNvPr id="14" name="Objekt 13"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40452" name="think-cell Slide" r:id="rId4" imgW="0" imgH="0" progId="">
                  <p:embed/>
                </p:oleObj>
              </mc:Choice>
              <mc:Fallback>
                <p:oleObj name="think-cell Slide" r:id="rId4"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el 9"/>
          <p:cNvSpPr>
            <a:spLocks noGrp="1"/>
          </p:cNvSpPr>
          <p:nvPr>
            <p:ph type="title"/>
          </p:nvPr>
        </p:nvSpPr>
        <p:spPr bwMode="gray">
          <a:xfrm>
            <a:off x="468325" y="4653160"/>
            <a:ext cx="8207375" cy="1323975"/>
          </a:xfrm>
          <a:noFill/>
          <a:ln w="12700">
            <a:noFill/>
            <a:miter lim="800000"/>
            <a:headEnd/>
            <a:tailEnd/>
          </a:ln>
        </p:spPr>
        <p:txBody>
          <a:bodyPr vert="horz" wrap="square" lIns="0" tIns="0" rIns="0" bIns="72000" numCol="1" anchor="b" anchorCtr="0" compatLnSpc="1">
            <a:prstTxWarp prst="textNoShape">
              <a:avLst/>
            </a:prstTxWarp>
            <a:noAutofit/>
          </a:bodyPr>
          <a:lstStyle>
            <a:lvl1pPr>
              <a:defRPr lang="de-DE" sz="3600" dirty="0">
                <a:solidFill>
                  <a:schemeClr val="bg1"/>
                </a:solidFill>
              </a:defRPr>
            </a:lvl1pPr>
          </a:lstStyle>
          <a:p>
            <a:pPr marL="0" lvl="0">
              <a:spcBef>
                <a:spcPts val="800"/>
              </a:spcBef>
            </a:pPr>
            <a:r>
              <a:rPr lang="de-DE" dirty="0" smtClean="0"/>
              <a:t>Titelmasterformat durch Klicken bearbeiten</a:t>
            </a:r>
            <a:endParaRPr lang="de-DE" dirty="0"/>
          </a:p>
        </p:txBody>
      </p:sp>
      <p:sp>
        <p:nvSpPr>
          <p:cNvPr id="16" name="Rectangle 6"/>
          <p:cNvSpPr>
            <a:spLocks noChangeArrowheads="1"/>
          </p:cNvSpPr>
          <p:nvPr userDrawn="1"/>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17" name="Rectangle 23"/>
          <p:cNvSpPr>
            <a:spLocks noChangeArrowheads="1"/>
          </p:cNvSpPr>
          <p:nvPr userDrawn="1"/>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8" name="Rectangle 24"/>
          <p:cNvSpPr>
            <a:spLocks noChangeArrowheads="1"/>
          </p:cNvSpPr>
          <p:nvPr userDrawn="1"/>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9" name="Rectangle 25"/>
          <p:cNvSpPr>
            <a:spLocks noChangeArrowheads="1"/>
          </p:cNvSpPr>
          <p:nvPr userDrawn="1"/>
        </p:nvSpPr>
        <p:spPr bwMode="auto">
          <a:xfrm flipV="1">
            <a:off x="9355017" y="6565903"/>
            <a:ext cx="186104" cy="188913"/>
          </a:xfrm>
          <a:prstGeom prst="rect">
            <a:avLst/>
          </a:prstGeom>
          <a:solidFill>
            <a:srgbClr val="990000"/>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0" name="Rectangle 26"/>
          <p:cNvSpPr>
            <a:spLocks noChangeArrowheads="1"/>
          </p:cNvSpPr>
          <p:nvPr userDrawn="1"/>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15"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27"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69680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6_Divider Slide Option 3">
    <p:bg>
      <p:bgPr>
        <a:solidFill>
          <a:schemeClr val="accent4"/>
        </a:solidFill>
        <a:effectLst/>
      </p:bgPr>
    </p:bg>
    <p:spTree>
      <p:nvGrpSpPr>
        <p:cNvPr id="1" name=""/>
        <p:cNvGrpSpPr/>
        <p:nvPr/>
      </p:nvGrpSpPr>
      <p:grpSpPr>
        <a:xfrm>
          <a:off x="0" y="0"/>
          <a:ext cx="0" cy="0"/>
          <a:chOff x="0" y="0"/>
          <a:chExt cx="0" cy="0"/>
        </a:xfrm>
      </p:grpSpPr>
      <p:graphicFrame>
        <p:nvGraphicFramePr>
          <p:cNvPr id="9" name="Objekt 8"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41476" name="think-cell Slide" r:id="rId4" imgW="0" imgH="0" progId="">
                  <p:embed/>
                </p:oleObj>
              </mc:Choice>
              <mc:Fallback>
                <p:oleObj name="think-cell Slide" r:id="rId4"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itel 17"/>
          <p:cNvSpPr>
            <a:spLocks noGrp="1"/>
          </p:cNvSpPr>
          <p:nvPr>
            <p:ph type="title"/>
          </p:nvPr>
        </p:nvSpPr>
        <p:spPr bwMode="auto">
          <a:xfrm>
            <a:off x="468325" y="1443061"/>
            <a:ext cx="8207375" cy="1323975"/>
          </a:xfrm>
        </p:spPr>
        <p:txBody>
          <a:bodyPr wrap="square" lIns="0" tIns="0" rIns="0" bIns="72000" anchor="t" anchorCtr="0">
            <a:noAutofit/>
          </a:bodyPr>
          <a:lstStyle>
            <a:lvl1pPr marL="0" indent="0" algn="l" rtl="0" eaLnBrk="1" fontAlgn="base" hangingPunct="1">
              <a:lnSpc>
                <a:spcPct val="100000"/>
              </a:lnSpc>
              <a:spcBef>
                <a:spcPts val="800"/>
              </a:spcBef>
              <a:spcAft>
                <a:spcPct val="0"/>
              </a:spcAft>
              <a:buNone/>
              <a:defRPr sz="3600" b="1" i="0">
                <a:solidFill>
                  <a:schemeClr val="bg1"/>
                </a:solidFill>
                <a:latin typeface="Arial"/>
              </a:defRPr>
            </a:lvl1pPr>
          </a:lstStyle>
          <a:p>
            <a:r>
              <a:rPr lang="en-US" noProof="0" dirty="0" err="1" smtClean="0"/>
              <a:t>Titelmasterformat</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15" name="Rectangle 6"/>
          <p:cNvSpPr>
            <a:spLocks noChangeArrowheads="1"/>
          </p:cNvSpPr>
          <p:nvPr userDrawn="1"/>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16" name="Rectangle 23"/>
          <p:cNvSpPr>
            <a:spLocks noChangeArrowheads="1"/>
          </p:cNvSpPr>
          <p:nvPr userDrawn="1"/>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7" name="Rectangle 24"/>
          <p:cNvSpPr>
            <a:spLocks noChangeArrowheads="1"/>
          </p:cNvSpPr>
          <p:nvPr userDrawn="1"/>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9" name="Rectangle 25"/>
          <p:cNvSpPr>
            <a:spLocks noChangeArrowheads="1"/>
          </p:cNvSpPr>
          <p:nvPr userDrawn="1"/>
        </p:nvSpPr>
        <p:spPr bwMode="auto">
          <a:xfrm flipV="1">
            <a:off x="9355017" y="6565903"/>
            <a:ext cx="186104" cy="188913"/>
          </a:xfrm>
          <a:prstGeom prst="rect">
            <a:avLst/>
          </a:prstGeom>
          <a:solidFill>
            <a:srgbClr val="990000"/>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0" name="Rectangle 26"/>
          <p:cNvSpPr>
            <a:spLocks noChangeArrowheads="1"/>
          </p:cNvSpPr>
          <p:nvPr userDrawn="1"/>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7" name="Footer Placeholder 3"/>
          <p:cNvSpPr>
            <a:spLocks noGrp="1"/>
          </p:cNvSpPr>
          <p:nvPr>
            <p:ph type="ftr" sz="quarter" idx="11"/>
          </p:nvPr>
        </p:nvSpPr>
        <p:spPr>
          <a:xfrm>
            <a:off x="457200" y="6501384"/>
            <a:ext cx="3840480" cy="230832"/>
          </a:xfrm>
        </p:spPr>
        <p:txBody>
          <a:bodyPr/>
          <a:lstStyle>
            <a:lvl1pPr>
              <a:defRPr>
                <a:solidFill>
                  <a:schemeClr val="bg1"/>
                </a:solidFill>
              </a:defRPr>
            </a:lvl1pPr>
          </a:lstStyle>
          <a:p>
            <a:pPr>
              <a:defRPr/>
            </a:pPr>
            <a:r>
              <a:rPr lang="en-US" smtClean="0"/>
              <a:t>Copyright © 2015 Accenture. All rights reserved.</a:t>
            </a:r>
            <a:endParaRPr lang="en-US" dirty="0"/>
          </a:p>
        </p:txBody>
      </p:sp>
      <p:sp>
        <p:nvSpPr>
          <p:cNvPr id="2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bg1"/>
                </a:solidFill>
              </a:defRPr>
            </a:lvl1pPr>
          </a:lstStyle>
          <a:p>
            <a:pPr>
              <a:defRPr/>
            </a:pPr>
            <a:r>
              <a:rPr lang="en-US" smtClean="0"/>
              <a:t>  </a:t>
            </a: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355944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6_Divider Slide 1">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6888" y="1202621"/>
            <a:ext cx="8151812" cy="1161492"/>
          </a:xfrm>
          <a:prstGeom prst="rect">
            <a:avLst/>
          </a:prstGeom>
        </p:spPr>
        <p:txBody>
          <a:bodyPr lIns="0" tIns="0" anchor="b" anchorCtr="0">
            <a:noAutofit/>
          </a:bodyPr>
          <a:lstStyle>
            <a:lvl1pPr algn="l">
              <a:lnSpc>
                <a:spcPts val="3900"/>
              </a:lnSpc>
              <a:defRPr sz="3200" b="1" spc="-100" baseline="0">
                <a:solidFill>
                  <a:schemeClr val="bg1"/>
                </a:solidFill>
                <a:latin typeface="Arial" pitchFamily="34" charset="0"/>
                <a:cs typeface="Arial" pitchFamily="34" charset="0"/>
              </a:defRPr>
            </a:lvl1pPr>
          </a:lstStyle>
          <a:p>
            <a:r>
              <a:rPr lang="en-US" dirty="0" smtClean="0"/>
              <a:t>Click to edit Master title style </a:t>
            </a:r>
            <a:endParaRPr lang="en-GB" dirty="0"/>
          </a:p>
        </p:txBody>
      </p:sp>
      <p:sp>
        <p:nvSpPr>
          <p:cNvPr id="12" name="Rectangle 6"/>
          <p:cNvSpPr>
            <a:spLocks noChangeArrowheads="1"/>
          </p:cNvSpPr>
          <p:nvPr userDrawn="1"/>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13" name="Rectangle 23"/>
          <p:cNvSpPr>
            <a:spLocks noChangeArrowheads="1"/>
          </p:cNvSpPr>
          <p:nvPr userDrawn="1"/>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4" name="Rectangle 24"/>
          <p:cNvSpPr>
            <a:spLocks noChangeArrowheads="1"/>
          </p:cNvSpPr>
          <p:nvPr userDrawn="1"/>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15" name="Rectangle 25"/>
          <p:cNvSpPr>
            <a:spLocks noChangeArrowheads="1"/>
          </p:cNvSpPr>
          <p:nvPr userDrawn="1"/>
        </p:nvSpPr>
        <p:spPr bwMode="auto">
          <a:xfrm flipV="1">
            <a:off x="9355017" y="6565903"/>
            <a:ext cx="186104" cy="188913"/>
          </a:xfrm>
          <a:prstGeom prst="rect">
            <a:avLst/>
          </a:prstGeom>
          <a:solidFill>
            <a:srgbClr val="990000"/>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16" name="Rectangle 26"/>
          <p:cNvSpPr>
            <a:spLocks noChangeArrowheads="1"/>
          </p:cNvSpPr>
          <p:nvPr userDrawn="1"/>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3" name="Footer Placeholder 3"/>
          <p:cNvSpPr>
            <a:spLocks noGrp="1"/>
          </p:cNvSpPr>
          <p:nvPr>
            <p:ph type="ftr" sz="quarter" idx="11"/>
          </p:nvPr>
        </p:nvSpPr>
        <p:spPr>
          <a:xfrm>
            <a:off x="457200" y="6501384"/>
            <a:ext cx="3840480" cy="230832"/>
          </a:xfrm>
        </p:spPr>
        <p:txBody>
          <a:bodyPr/>
          <a:lstStyle>
            <a:lvl1pPr>
              <a:defRPr>
                <a:solidFill>
                  <a:schemeClr val="bg1"/>
                </a:solidFill>
              </a:defRPr>
            </a:lvl1pPr>
          </a:lstStyle>
          <a:p>
            <a:pPr>
              <a:defRPr/>
            </a:pPr>
            <a:r>
              <a:rPr lang="en-US" smtClean="0"/>
              <a:t>Copyright © 2015 Accenture. All rights reserved.</a:t>
            </a:r>
            <a:endParaRPr lang="en-US" dirty="0"/>
          </a:p>
        </p:txBody>
      </p:sp>
      <p:sp>
        <p:nvSpPr>
          <p:cNvPr id="24"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bg1"/>
                </a:solidFill>
              </a:defRPr>
            </a:lvl1pPr>
          </a:lstStyle>
          <a:p>
            <a:pPr>
              <a:defRPr/>
            </a:pPr>
            <a:r>
              <a:rPr lang="en-US" smtClean="0"/>
              <a:t>  </a:t>
            </a: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274437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6_Title and Two Column Text slide">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smtClean="0"/>
              <a:t>Slide title: can span two lines of the slide and </a:t>
            </a:r>
            <a:br>
              <a:rPr lang="en-US" dirty="0" smtClean="0"/>
            </a:br>
            <a:r>
              <a:rPr lang="en-US" dirty="0" smtClean="0"/>
              <a:t>uses this font color (24pt) </a:t>
            </a:r>
            <a:endParaRPr lang="en-AU" dirty="0"/>
          </a:p>
        </p:txBody>
      </p:sp>
      <p:sp>
        <p:nvSpPr>
          <p:cNvPr id="4" name="Content Placeholder 3"/>
          <p:cNvSpPr>
            <a:spLocks noGrp="1"/>
          </p:cNvSpPr>
          <p:nvPr>
            <p:ph sz="quarter" idx="16" hasCustomPrompt="1"/>
          </p:nvPr>
        </p:nvSpPr>
        <p:spPr>
          <a:xfrm>
            <a:off x="493059" y="1151769"/>
            <a:ext cx="4060007" cy="5274342"/>
          </a:xfrm>
          <a:prstGeom prst="rect">
            <a:avLst/>
          </a:prstGeom>
        </p:spPr>
        <p:txBody>
          <a:bodyPr/>
          <a:lstStyle>
            <a:lvl1pPr>
              <a:defRPr sz="2000"/>
            </a:lvl1pPr>
          </a:lstStyle>
          <a:p>
            <a:pPr lvl="0"/>
            <a:r>
              <a:rPr lang="en-US" dirty="0" smtClean="0"/>
              <a:t>Slide copy uses this color (20pt)</a:t>
            </a:r>
          </a:p>
          <a:p>
            <a:pPr lvl="1"/>
            <a:r>
              <a:rPr lang="en-US" dirty="0" smtClean="0"/>
              <a:t>First level (20pt)</a:t>
            </a:r>
          </a:p>
          <a:p>
            <a:pPr lvl="2"/>
            <a:r>
              <a:rPr lang="en-US" dirty="0" smtClean="0"/>
              <a:t>Second level (18pt)</a:t>
            </a:r>
          </a:p>
          <a:p>
            <a:pPr lvl="3"/>
            <a:r>
              <a:rPr lang="en-US" dirty="0" smtClean="0"/>
              <a:t>Third level (16pt)</a:t>
            </a:r>
          </a:p>
          <a:p>
            <a:pPr lvl="4"/>
            <a:r>
              <a:rPr lang="en-US" dirty="0" smtClean="0"/>
              <a:t>Fourth level (14pt)</a:t>
            </a:r>
            <a:endParaRPr lang="en-GB" dirty="0"/>
          </a:p>
        </p:txBody>
      </p:sp>
      <p:sp>
        <p:nvSpPr>
          <p:cNvPr id="13" name="Content Placeholder 3"/>
          <p:cNvSpPr>
            <a:spLocks noGrp="1"/>
          </p:cNvSpPr>
          <p:nvPr>
            <p:ph sz="quarter" idx="17" hasCustomPrompt="1"/>
          </p:nvPr>
        </p:nvSpPr>
        <p:spPr>
          <a:xfrm>
            <a:off x="4588706" y="1151769"/>
            <a:ext cx="4060007" cy="5274342"/>
          </a:xfrm>
          <a:prstGeom prst="rect">
            <a:avLst/>
          </a:prstGeom>
        </p:spPr>
        <p:txBody>
          <a:bodyPr/>
          <a:lstStyle>
            <a:lvl1pPr>
              <a:defRPr sz="2000"/>
            </a:lvl1pPr>
          </a:lstStyle>
          <a:p>
            <a:pPr lvl="0"/>
            <a:r>
              <a:rPr lang="en-US" dirty="0" smtClean="0"/>
              <a:t>Slide copy uses this color (20pt)</a:t>
            </a:r>
          </a:p>
          <a:p>
            <a:pPr lvl="1"/>
            <a:r>
              <a:rPr lang="en-US" dirty="0" smtClean="0"/>
              <a:t>First level (20pt)</a:t>
            </a:r>
          </a:p>
          <a:p>
            <a:pPr lvl="2"/>
            <a:r>
              <a:rPr lang="en-US" dirty="0" smtClean="0"/>
              <a:t>Second level (18pt)</a:t>
            </a:r>
          </a:p>
          <a:p>
            <a:pPr lvl="3"/>
            <a:r>
              <a:rPr lang="en-US" dirty="0" smtClean="0"/>
              <a:t>Third level (16pt)</a:t>
            </a:r>
          </a:p>
          <a:p>
            <a:pPr lvl="4"/>
            <a:r>
              <a:rPr lang="en-US" dirty="0" smtClean="0"/>
              <a:t>Fourth level (14pt)</a:t>
            </a:r>
            <a:endParaRPr lang="en-GB" dirty="0"/>
          </a:p>
        </p:txBody>
      </p:sp>
      <p:sp>
        <p:nvSpPr>
          <p:cNvPr id="5"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6"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719099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7_Title, Sub-Title and Content">
    <p:spTree>
      <p:nvGrpSpPr>
        <p:cNvPr id="1" name=""/>
        <p:cNvGrpSpPr/>
        <p:nvPr/>
      </p:nvGrpSpPr>
      <p:grpSpPr>
        <a:xfrm>
          <a:off x="0" y="0"/>
          <a:ext cx="0" cy="0"/>
          <a:chOff x="0" y="0"/>
          <a:chExt cx="0" cy="0"/>
        </a:xfrm>
      </p:grpSpPr>
      <p:sp>
        <p:nvSpPr>
          <p:cNvPr id="9" name="Textplatzhalter 2"/>
          <p:cNvSpPr>
            <a:spLocks noGrp="1"/>
          </p:cNvSpPr>
          <p:nvPr>
            <p:ph type="body" idx="13"/>
          </p:nvPr>
        </p:nvSpPr>
        <p:spPr bwMode="auto">
          <a:xfrm>
            <a:off x="468325" y="1162075"/>
            <a:ext cx="8207375" cy="416831"/>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None/>
              <a:defRPr lang="de-DE" sz="2000" b="1" dirty="0" smtClean="0">
                <a:solidFill>
                  <a:schemeClr val="accent2"/>
                </a:solidFill>
              </a:defRPr>
            </a:lvl1pPr>
          </a:lstStyle>
          <a:p>
            <a:pPr marL="0" lvl="0" indent="0" eaLnBrk="1" hangingPunct="1">
              <a:spcBef>
                <a:spcPts val="800"/>
              </a:spcBef>
              <a:spcAft>
                <a:spcPct val="0"/>
              </a:spcAft>
              <a:buClr>
                <a:schemeClr val="tx1"/>
              </a:buClr>
            </a:pPr>
            <a:endParaRPr lang="de-DE" dirty="0" smtClean="0"/>
          </a:p>
        </p:txBody>
      </p:sp>
      <p:sp>
        <p:nvSpPr>
          <p:cNvPr id="2" name="Titel 1"/>
          <p:cNvSpPr>
            <a:spLocks noGrp="1"/>
          </p:cNvSpPr>
          <p:nvPr>
            <p:ph type="title"/>
          </p:nvPr>
        </p:nvSpPr>
        <p:spPr bwMode="auto"/>
        <p:txBody>
          <a:bodyPr/>
          <a:lstStyle/>
          <a:p>
            <a:endParaRPr lang="de-DE" dirty="0"/>
          </a:p>
        </p:txBody>
      </p:sp>
      <p:sp>
        <p:nvSpPr>
          <p:cNvPr id="5" name="Textplatzhalter 4"/>
          <p:cNvSpPr>
            <a:spLocks noGrp="1"/>
          </p:cNvSpPr>
          <p:nvPr>
            <p:ph type="body" sz="quarter" idx="14"/>
          </p:nvPr>
        </p:nvSpPr>
        <p:spPr>
          <a:xfrm>
            <a:off x="468325" y="1628781"/>
            <a:ext cx="8207375"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6700" indent="-266700">
              <a:defRPr lang="de-DE" sz="2000" dirty="0" smtClean="0"/>
            </a:lvl1pPr>
            <a:lvl2pPr marL="539750" indent="-268288">
              <a:lnSpc>
                <a:spcPct val="110000"/>
              </a:lnSpc>
              <a:defRPr lang="de-DE" sz="1800" dirty="0" smtClean="0"/>
            </a:lvl2pPr>
            <a:lvl3pPr marL="719138" indent="-179388">
              <a:defRPr lang="de-DE" sz="1600" dirty="0" smtClean="0"/>
            </a:lvl3pPr>
            <a:lvl4pPr marL="895350" indent="-176213">
              <a:defRPr lang="de-DE" sz="1400" dirty="0" smtClean="0"/>
            </a:lvl4pPr>
            <a:lvl5pPr marL="1079500" indent="-179388">
              <a:defRPr lang="en-AU" sz="1200" dirty="0"/>
            </a:lvl5pPr>
          </a:lstStyle>
          <a:p>
            <a:pPr marL="540000" lvl="1" indent="-268288">
              <a:buClr>
                <a:srgbClr val="000000"/>
              </a:buClr>
              <a:buSzPct val="100000"/>
              <a:buFont typeface="Arial"/>
            </a:pPr>
            <a:endParaRPr lang="en-AU" dirty="0"/>
          </a:p>
        </p:txBody>
      </p:sp>
      <p:sp>
        <p:nvSpPr>
          <p:cNvPr id="7"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152217690"/>
      </p:ext>
    </p:extLst>
  </p:cSld>
  <p:clrMapOvr>
    <a:masterClrMapping/>
  </p:clrMapOvr>
  <p:timing>
    <p:tnLst>
      <p:par>
        <p:cTn id="1" dur="indefinite" restart="never" nodeType="tmRoot"/>
      </p:par>
    </p:tnLst>
  </p:timing>
  <p:hf hdr="0" dt="0"/>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28_Title, Sub-Title and Content">
    <p:spTree>
      <p:nvGrpSpPr>
        <p:cNvPr id="1" name=""/>
        <p:cNvGrpSpPr/>
        <p:nvPr/>
      </p:nvGrpSpPr>
      <p:grpSpPr>
        <a:xfrm>
          <a:off x="0" y="0"/>
          <a:ext cx="0" cy="0"/>
          <a:chOff x="0" y="0"/>
          <a:chExt cx="0" cy="0"/>
        </a:xfrm>
      </p:grpSpPr>
      <p:sp>
        <p:nvSpPr>
          <p:cNvPr id="9" name="Textplatzhalter 2"/>
          <p:cNvSpPr>
            <a:spLocks noGrp="1"/>
          </p:cNvSpPr>
          <p:nvPr>
            <p:ph type="body" idx="13"/>
          </p:nvPr>
        </p:nvSpPr>
        <p:spPr bwMode="auto">
          <a:xfrm>
            <a:off x="468325" y="1162075"/>
            <a:ext cx="8207375" cy="416831"/>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None/>
              <a:defRPr lang="de-DE" sz="2000" b="1" dirty="0" smtClean="0">
                <a:solidFill>
                  <a:schemeClr val="accent2"/>
                </a:solidFill>
              </a:defRPr>
            </a:lvl1pPr>
          </a:lstStyle>
          <a:p>
            <a:pPr marL="0" lvl="0" indent="0" eaLnBrk="1" hangingPunct="1">
              <a:spcBef>
                <a:spcPts val="800"/>
              </a:spcBef>
              <a:spcAft>
                <a:spcPct val="0"/>
              </a:spcAft>
              <a:buClr>
                <a:schemeClr val="tx1"/>
              </a:buClr>
            </a:pPr>
            <a:endParaRPr lang="de-DE" dirty="0" smtClean="0"/>
          </a:p>
        </p:txBody>
      </p:sp>
      <p:sp>
        <p:nvSpPr>
          <p:cNvPr id="2" name="Titel 1"/>
          <p:cNvSpPr>
            <a:spLocks noGrp="1"/>
          </p:cNvSpPr>
          <p:nvPr>
            <p:ph type="title"/>
          </p:nvPr>
        </p:nvSpPr>
        <p:spPr bwMode="auto"/>
        <p:txBody>
          <a:bodyPr/>
          <a:lstStyle/>
          <a:p>
            <a:endParaRPr lang="de-DE" dirty="0"/>
          </a:p>
        </p:txBody>
      </p:sp>
      <p:sp>
        <p:nvSpPr>
          <p:cNvPr id="5" name="Textplatzhalter 4"/>
          <p:cNvSpPr>
            <a:spLocks noGrp="1"/>
          </p:cNvSpPr>
          <p:nvPr>
            <p:ph type="body" sz="quarter" idx="14"/>
          </p:nvPr>
        </p:nvSpPr>
        <p:spPr>
          <a:xfrm>
            <a:off x="468325" y="1628781"/>
            <a:ext cx="8207375"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6700" indent="-266700">
              <a:defRPr lang="de-DE" sz="2000" dirty="0" smtClean="0"/>
            </a:lvl1pPr>
            <a:lvl2pPr marL="539750" indent="-268288">
              <a:lnSpc>
                <a:spcPct val="110000"/>
              </a:lnSpc>
              <a:defRPr lang="de-DE" sz="1800" dirty="0" smtClean="0"/>
            </a:lvl2pPr>
            <a:lvl3pPr marL="719138" indent="-179388">
              <a:defRPr lang="de-DE" sz="1600" dirty="0" smtClean="0"/>
            </a:lvl3pPr>
            <a:lvl4pPr marL="895350" indent="-176213">
              <a:defRPr lang="de-DE" sz="1400" dirty="0" smtClean="0"/>
            </a:lvl4pPr>
            <a:lvl5pPr marL="1079500" indent="-179388">
              <a:defRPr lang="en-AU" sz="1200" dirty="0"/>
            </a:lvl5pPr>
          </a:lstStyle>
          <a:p>
            <a:pPr marL="540000" lvl="1" indent="-268288">
              <a:buClr>
                <a:srgbClr val="000000"/>
              </a:buClr>
              <a:buSzPct val="100000"/>
              <a:buFont typeface="Arial"/>
            </a:pPr>
            <a:endParaRPr lang="en-AU" dirty="0"/>
          </a:p>
        </p:txBody>
      </p:sp>
      <p:sp>
        <p:nvSpPr>
          <p:cNvPr id="7" name="Footer Placeholder 3"/>
          <p:cNvSpPr>
            <a:spLocks noGrp="1"/>
          </p:cNvSpPr>
          <p:nvPr>
            <p:ph type="ftr" sz="quarter" idx="11"/>
          </p:nvPr>
        </p:nvSpPr>
        <p:spPr>
          <a:xfrm>
            <a:off x="457200" y="6501384"/>
            <a:ext cx="3840480" cy="230832"/>
          </a:xfrm>
        </p:spPr>
        <p:txBody>
          <a:bodyPr/>
          <a:lstStyle/>
          <a:p>
            <a:pPr>
              <a:defRPr/>
            </a:pPr>
            <a:r>
              <a:rPr lang="en-US" dirty="0" smtClean="0"/>
              <a:t>Copyright © 2015 </a:t>
            </a:r>
            <a:r>
              <a:rPr dirty="0" smtClean="0"/>
              <a:t>Accenture. All rights reserved.</a:t>
            </a:r>
            <a:endParaRPr dirty="0"/>
          </a:p>
        </p:txBody>
      </p:sp>
      <p:sp>
        <p:nvSpPr>
          <p:cNvPr id="8" name="Slide Number Placeholder 4"/>
          <p:cNvSpPr>
            <a:spLocks noGrp="1"/>
          </p:cNvSpPr>
          <p:nvPr>
            <p:ph type="sldNum" sz="quarter" idx="4"/>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a:defRPr/>
            </a:pPr>
            <a:r>
              <a:rPr lang="en-US" dirty="0" smtClean="0">
                <a:solidFill>
                  <a:prstClr val="black"/>
                </a:solidFill>
              </a:rPr>
              <a:t>  </a:t>
            </a:r>
            <a:fld id="{90CBDC3A-D49F-4631-A8C7-55D59B33E5F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710302345"/>
      </p:ext>
    </p:extLst>
  </p:cSld>
  <p:clrMapOvr>
    <a:masterClrMapping/>
  </p:clrMapOvr>
  <p:timing>
    <p:tnLst>
      <p:par>
        <p:cTn id="1" dur="indefinite" restart="never" nodeType="tmRoot"/>
      </p:par>
    </p:tnLst>
  </p:timing>
  <p:hf hdr="0" dt="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ags" Target="../tags/tag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tags" Target="../tags/tag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theme" Target="../theme/theme1.xml"/><Relationship Id="rId115" Type="http://schemas.openxmlformats.org/officeDocument/2006/relationships/tags" Target="../tags/tag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tags" Target="../tags/tag3.xml"/><Relationship Id="rId118" Type="http://schemas.openxmlformats.org/officeDocument/2006/relationships/oleObject" Target="../embeddings/oleObject1.bin"/><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tags" Target="../tags/tag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ags" Target="../tags/tag4.xml"/><Relationship Id="rId119" Type="http://schemas.openxmlformats.org/officeDocument/2006/relationships/image" Target="../media/image1.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theme" Target="../theme/theme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2" Type="http://schemas.openxmlformats.org/officeDocument/2006/relationships/slideLayout" Target="../slideLayouts/slideLayout154.xml"/><Relationship Id="rId16" Type="http://schemas.openxmlformats.org/officeDocument/2006/relationships/theme" Target="../theme/theme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2" Type="http://schemas.openxmlformats.org/officeDocument/2006/relationships/slideLayout" Target="../slideLayouts/slideLayout169.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theme" Target="../theme/theme5.xml"/><Relationship Id="rId5" Type="http://schemas.openxmlformats.org/officeDocument/2006/relationships/slideLayout" Target="../slideLayouts/slideLayout172.xml"/><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5" Type="http://schemas.openxmlformats.org/officeDocument/2006/relationships/theme" Target="../theme/theme6.xml"/><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5" Type="http://schemas.openxmlformats.org/officeDocument/2006/relationships/theme" Target="../theme/theme7.xml"/><Relationship Id="rId10" Type="http://schemas.openxmlformats.org/officeDocument/2006/relationships/slideLayout" Target="../slideLayouts/slideLayout201.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3.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theme" Target="../theme/theme8.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3" Type="http://schemas.openxmlformats.org/officeDocument/2006/relationships/slideLayout" Target="../slideLayouts/slideLayout218.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2" Type="http://schemas.openxmlformats.org/officeDocument/2006/relationships/slideLayout" Target="../slideLayouts/slideLayout217.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5" Type="http://schemas.openxmlformats.org/officeDocument/2006/relationships/theme" Target="../theme/theme9.xml"/><Relationship Id="rId10" Type="http://schemas.openxmlformats.org/officeDocument/2006/relationships/slideLayout" Target="../slideLayouts/slideLayout225.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12"/>
            </p:custDataLst>
            <p:extLst>
              <p:ext uri="{D42A27DB-BD31-4B8C-83A1-F6EECF244321}">
                <p14:modId xmlns:p14="http://schemas.microsoft.com/office/powerpoint/2010/main" val="383083451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97503" name="think-cell Slide" r:id="rId118" imgW="270" imgH="270" progId="TCLayout.ActiveDocument.1">
                  <p:embed/>
                </p:oleObj>
              </mc:Choice>
              <mc:Fallback>
                <p:oleObj name="think-cell Slide" r:id="rId118" imgW="270" imgH="270" progId="TCLayout.ActiveDocument.1">
                  <p:embed/>
                  <p:pic>
                    <p:nvPicPr>
                      <p:cNvPr id="0" name=""/>
                      <p:cNvPicPr/>
                      <p:nvPr/>
                    </p:nvPicPr>
                    <p:blipFill>
                      <a:blip r:embed="rId119"/>
                      <a:stretch>
                        <a:fillRect/>
                      </a:stretch>
                    </p:blipFill>
                    <p:spPr>
                      <a:xfrm>
                        <a:off x="0" y="0"/>
                        <a:ext cx="158750" cy="158750"/>
                      </a:xfrm>
                      <a:prstGeom prst="rect">
                        <a:avLst/>
                      </a:prstGeom>
                    </p:spPr>
                  </p:pic>
                </p:oleObj>
              </mc:Fallback>
            </mc:AlternateContent>
          </a:graphicData>
        </a:graphic>
      </p:graphicFrame>
      <p:sp>
        <p:nvSpPr>
          <p:cNvPr id="2" name="Title Placeholder 1"/>
          <p:cNvSpPr>
            <a:spLocks noGrp="1"/>
          </p:cNvSpPr>
          <p:nvPr>
            <p:ph type="title"/>
            <p:custDataLst>
              <p:tags r:id="rId113"/>
            </p:custDataLst>
          </p:nvPr>
        </p:nvSpPr>
        <p:spPr>
          <a:xfrm>
            <a:off x="457200" y="150906"/>
            <a:ext cx="8229600" cy="890570"/>
          </a:xfrm>
          <a:prstGeom prst="rect">
            <a:avLst/>
          </a:prstGeom>
        </p:spPr>
        <p:txBody>
          <a:bodyPr vert="horz" lIns="0" tIns="0" rIns="0" bIns="0" rtlCol="0" anchor="b" anchorCtr="0">
            <a:normAutofit/>
          </a:bodyPr>
          <a:lstStyle/>
          <a:p>
            <a:r>
              <a:rPr lang="en-US" dirty="0" smtClean="0"/>
              <a:t>Slide title: uses this font color (24pt)</a:t>
            </a:r>
            <a:endParaRPr lang="en-GB" dirty="0"/>
          </a:p>
        </p:txBody>
      </p:sp>
      <p:sp>
        <p:nvSpPr>
          <p:cNvPr id="3" name="Text Placeholder 2"/>
          <p:cNvSpPr>
            <a:spLocks noGrp="1"/>
          </p:cNvSpPr>
          <p:nvPr>
            <p:ph type="body" idx="1"/>
            <p:custDataLst>
              <p:tags r:id="rId114"/>
            </p:custDataLst>
          </p:nvPr>
        </p:nvSpPr>
        <p:spPr>
          <a:xfrm>
            <a:off x="457200" y="1225560"/>
            <a:ext cx="8229600" cy="4525963"/>
          </a:xfrm>
          <a:prstGeom prst="rect">
            <a:avLst/>
          </a:prstGeom>
        </p:spPr>
        <p:txBody>
          <a:bodyPr vert="horz" lIns="0" tIns="0" rIns="0" bIns="0" rtlCol="0">
            <a:noAutofit/>
          </a:bodyPr>
          <a:lstStyle/>
          <a:p>
            <a:pPr lvl="0"/>
            <a:r>
              <a:rPr lang="en-US" dirty="0" smtClean="0"/>
              <a:t>Slide copy uses this color (22pt)</a:t>
            </a:r>
          </a:p>
          <a:p>
            <a:pPr lvl="1"/>
            <a:r>
              <a:rPr lang="en-US" dirty="0" smtClean="0"/>
              <a:t>Bullet point level 1 (22pt)</a:t>
            </a:r>
          </a:p>
          <a:p>
            <a:pPr lvl="2"/>
            <a:r>
              <a:rPr lang="en-US" dirty="0" smtClean="0"/>
              <a:t>Bullet point level 2 (20pt)</a:t>
            </a:r>
          </a:p>
          <a:p>
            <a:pPr lvl="3"/>
            <a:r>
              <a:rPr lang="en-US" dirty="0" smtClean="0"/>
              <a:t>Bullet point level 3 (18pt)</a:t>
            </a:r>
          </a:p>
          <a:p>
            <a:pPr lvl="4"/>
            <a:r>
              <a:rPr lang="en-US" dirty="0" smtClean="0"/>
              <a:t>Bullet point level 4 (16pt)</a:t>
            </a:r>
            <a:endParaRPr lang="en-GB" dirty="0" smtClean="0"/>
          </a:p>
          <a:p>
            <a:endParaRPr lang="en-US" dirty="0"/>
          </a:p>
        </p:txBody>
      </p:sp>
      <p:sp>
        <p:nvSpPr>
          <p:cNvPr id="4" name="Footer Placeholder 3"/>
          <p:cNvSpPr>
            <a:spLocks noGrp="1"/>
          </p:cNvSpPr>
          <p:nvPr>
            <p:ph type="ftr" sz="quarter" idx="3"/>
            <p:custDataLst>
              <p:tags r:id="rId115"/>
            </p:custDataLst>
          </p:nvPr>
        </p:nvSpPr>
        <p:spPr>
          <a:xfrm>
            <a:off x="382363" y="6431813"/>
            <a:ext cx="3842657" cy="326571"/>
          </a:xfrm>
          <a:prstGeom prst="rect">
            <a:avLst/>
          </a:prstGeom>
        </p:spPr>
        <p:txBody>
          <a:bodyPr vert="horz" lIns="91440" tIns="45720" rIns="91440" bIns="45720" rtlCol="0" anchor="b"/>
          <a:lstStyle>
            <a:lvl1pPr algn="l">
              <a:defRPr sz="900">
                <a:solidFill>
                  <a:schemeClr val="tx2"/>
                </a:solidFill>
              </a:defRPr>
            </a:lvl1pPr>
          </a:lstStyle>
          <a:p>
            <a:r>
              <a:rPr lang="en-US" dirty="0" smtClean="0">
                <a:solidFill>
                  <a:srgbClr val="666666"/>
                </a:solidFill>
                <a:cs typeface="Arial" pitchFamily="34" charset="0"/>
              </a:rPr>
              <a:t>Copyright © </a:t>
            </a:r>
            <a:r>
              <a:rPr lang="en-US" dirty="0" smtClean="0">
                <a:solidFill>
                  <a:srgbClr val="666666"/>
                </a:solidFill>
                <a:cs typeface="Arial" pitchFamily="34" charset="0"/>
              </a:rPr>
              <a:t>2015 </a:t>
            </a:r>
            <a:r>
              <a:rPr lang="en-US" dirty="0" smtClean="0">
                <a:solidFill>
                  <a:srgbClr val="666666"/>
                </a:solidFill>
                <a:cs typeface="Arial" pitchFamily="34" charset="0"/>
              </a:rPr>
              <a:t>Accenture. All rights reserved.</a:t>
            </a:r>
            <a:endParaRPr lang="en-US" dirty="0">
              <a:solidFill>
                <a:srgbClr val="666666"/>
              </a:solidFill>
            </a:endParaRPr>
          </a:p>
        </p:txBody>
      </p:sp>
      <p:sp>
        <p:nvSpPr>
          <p:cNvPr id="5" name="Slide Number Placeholder 4"/>
          <p:cNvSpPr>
            <a:spLocks noGrp="1"/>
          </p:cNvSpPr>
          <p:nvPr>
            <p:ph type="sldNum" sz="quarter" idx="4"/>
            <p:custDataLst>
              <p:tags r:id="rId116"/>
            </p:custDataLst>
          </p:nvPr>
        </p:nvSpPr>
        <p:spPr>
          <a:xfrm>
            <a:off x="6664324" y="6429172"/>
            <a:ext cx="2133600" cy="329184"/>
          </a:xfrm>
          <a:prstGeom prst="rect">
            <a:avLst/>
          </a:prstGeom>
        </p:spPr>
        <p:txBody>
          <a:bodyPr vert="horz" lIns="91440" tIns="45720" rIns="91440" bIns="45720" rtlCol="0" anchor="b"/>
          <a:lstStyle>
            <a:lvl1pPr algn="r">
              <a:defRPr sz="900">
                <a:solidFill>
                  <a:schemeClr val="tx1">
                    <a:tint val="75000"/>
                  </a:schemeClr>
                </a:solidFill>
              </a:defRPr>
            </a:lvl1pPr>
          </a:lstStyle>
          <a:p>
            <a:fld id="{02A1851D-F90B-DD4D-BB60-BF9516DE56CD}" type="slidenum">
              <a:rPr lang="en-US" smtClean="0">
                <a:solidFill>
                  <a:prstClr val="black">
                    <a:tint val="75000"/>
                  </a:prstClr>
                </a:solidFill>
              </a:rPr>
              <a:pPr/>
              <a:t>‹#›</a:t>
            </a:fld>
            <a:endParaRPr lang="en-US" dirty="0">
              <a:solidFill>
                <a:prstClr val="black">
                  <a:tint val="75000"/>
                </a:prstClr>
              </a:solidFill>
            </a:endParaRPr>
          </a:p>
        </p:txBody>
      </p:sp>
      <p:cxnSp>
        <p:nvCxnSpPr>
          <p:cNvPr id="6" name="Straight Connector 5"/>
          <p:cNvCxnSpPr/>
          <p:nvPr>
            <p:custDataLst>
              <p:tags r:id="rId117"/>
            </p:custDataLst>
          </p:nvPr>
        </p:nvCxnSpPr>
        <p:spPr>
          <a:xfrm>
            <a:off x="444630" y="1119192"/>
            <a:ext cx="8694611" cy="0"/>
          </a:xfrm>
          <a:prstGeom prst="line">
            <a:avLst/>
          </a:prstGeom>
          <a:ln w="12700" cap="flat"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30383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7" r:id="rId15"/>
    <p:sldLayoutId id="2147483698" r:id="rId16"/>
    <p:sldLayoutId id="2147483703" r:id="rId17"/>
    <p:sldLayoutId id="2147483705" r:id="rId18"/>
    <p:sldLayoutId id="2147483706" r:id="rId19"/>
    <p:sldLayoutId id="2147483707" r:id="rId20"/>
    <p:sldLayoutId id="2147483708" r:id="rId21"/>
    <p:sldLayoutId id="2147483710" r:id="rId22"/>
    <p:sldLayoutId id="2147483712" r:id="rId23"/>
    <p:sldLayoutId id="2147483713" r:id="rId24"/>
    <p:sldLayoutId id="2147483715" r:id="rId25"/>
    <p:sldLayoutId id="214748383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6" r:id="rId35"/>
    <p:sldLayoutId id="2147483797" r:id="rId36"/>
    <p:sldLayoutId id="2147483798" r:id="rId37"/>
    <p:sldLayoutId id="2147483799" r:id="rId38"/>
    <p:sldLayoutId id="2147483800" r:id="rId39"/>
    <p:sldLayoutId id="2147483801" r:id="rId40"/>
    <p:sldLayoutId id="2147483802" r:id="rId41"/>
    <p:sldLayoutId id="2147483803" r:id="rId42"/>
    <p:sldLayoutId id="2147483809" r:id="rId43"/>
    <p:sldLayoutId id="2147483810" r:id="rId44"/>
    <p:sldLayoutId id="2147483811" r:id="rId45"/>
    <p:sldLayoutId id="2147483816" r:id="rId46"/>
    <p:sldLayoutId id="2147483747" r:id="rId47"/>
    <p:sldLayoutId id="2147483748" r:id="rId48"/>
    <p:sldLayoutId id="2147483749" r:id="rId49"/>
    <p:sldLayoutId id="2147483750" r:id="rId50"/>
    <p:sldLayoutId id="2147483751" r:id="rId51"/>
    <p:sldLayoutId id="2147483752" r:id="rId52"/>
    <p:sldLayoutId id="2147483753" r:id="rId53"/>
    <p:sldLayoutId id="2147483754" r:id="rId54"/>
    <p:sldLayoutId id="2147483755" r:id="rId55"/>
    <p:sldLayoutId id="2147483756" r:id="rId56"/>
    <p:sldLayoutId id="2147483757" r:id="rId57"/>
    <p:sldLayoutId id="2147483758" r:id="rId58"/>
    <p:sldLayoutId id="2147483760" r:id="rId59"/>
    <p:sldLayoutId id="2147483761" r:id="rId60"/>
    <p:sldLayoutId id="2147483770" r:id="rId61"/>
    <p:sldLayoutId id="2147483771" r:id="rId62"/>
    <p:sldLayoutId id="2147483772" r:id="rId63"/>
    <p:sldLayoutId id="2147483773" r:id="rId64"/>
    <p:sldLayoutId id="2147483774" r:id="rId65"/>
    <p:sldLayoutId id="2147483775" r:id="rId66"/>
    <p:sldLayoutId id="2147483776" r:id="rId67"/>
    <p:sldLayoutId id="2147483779" r:id="rId68"/>
    <p:sldLayoutId id="2147484003" r:id="rId69"/>
    <p:sldLayoutId id="2147484004" r:id="rId70"/>
    <p:sldLayoutId id="2147484005" r:id="rId71"/>
    <p:sldLayoutId id="2147483843" r:id="rId72"/>
    <p:sldLayoutId id="2147483844" r:id="rId73"/>
    <p:sldLayoutId id="2147483845" r:id="rId74"/>
    <p:sldLayoutId id="2147483846" r:id="rId75"/>
    <p:sldLayoutId id="2147483847" r:id="rId76"/>
    <p:sldLayoutId id="2147483848" r:id="rId77"/>
    <p:sldLayoutId id="2147483849" r:id="rId78"/>
    <p:sldLayoutId id="2147483850" r:id="rId79"/>
    <p:sldLayoutId id="2147483856" r:id="rId80"/>
    <p:sldLayoutId id="2147483857" r:id="rId81"/>
    <p:sldLayoutId id="2147483858" r:id="rId82"/>
    <p:sldLayoutId id="2147483863" r:id="rId83"/>
    <p:sldLayoutId id="2147483868" r:id="rId84"/>
    <p:sldLayoutId id="2147483869" r:id="rId85"/>
    <p:sldLayoutId id="2147483870" r:id="rId86"/>
    <p:sldLayoutId id="2147483871" r:id="rId87"/>
    <p:sldLayoutId id="2147483876" r:id="rId88"/>
    <p:sldLayoutId id="2147484007" r:id="rId89"/>
    <p:sldLayoutId id="2147483882" r:id="rId90"/>
    <p:sldLayoutId id="2147483883" r:id="rId91"/>
    <p:sldLayoutId id="2147483884" r:id="rId92"/>
    <p:sldLayoutId id="2147483885" r:id="rId93"/>
    <p:sldLayoutId id="2147483886" r:id="rId94"/>
    <p:sldLayoutId id="2147483887" r:id="rId95"/>
    <p:sldLayoutId id="2147483888" r:id="rId96"/>
    <p:sldLayoutId id="2147483889" r:id="rId97"/>
    <p:sldLayoutId id="2147484019" r:id="rId98"/>
    <p:sldLayoutId id="2147484020" r:id="rId99"/>
    <p:sldLayoutId id="2147483895" r:id="rId100"/>
    <p:sldLayoutId id="2147483896" r:id="rId101"/>
    <p:sldLayoutId id="2147483897" r:id="rId102"/>
    <p:sldLayoutId id="2147483902" r:id="rId103"/>
    <p:sldLayoutId id="2147483908" r:id="rId104"/>
    <p:sldLayoutId id="2147483909" r:id="rId105"/>
    <p:sldLayoutId id="2147483910" r:id="rId106"/>
    <p:sldLayoutId id="2147483915" r:id="rId107"/>
    <p:sldLayoutId id="2147484022" r:id="rId108"/>
    <p:sldLayoutId id="2147484040" r:id="rId10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spcBef>
          <a:spcPct val="0"/>
        </a:spcBef>
        <a:buNone/>
        <a:defRPr sz="2400" b="1" kern="1200" baseline="0">
          <a:solidFill>
            <a:srgbClr val="FF9900"/>
          </a:solidFill>
          <a:latin typeface="微软雅黑" pitchFamily="34" charset="-122"/>
          <a:ea typeface="微软雅黑" pitchFamily="34" charset="-122"/>
          <a:cs typeface="Arial" pitchFamily="34" charset="0"/>
        </a:defRPr>
      </a:lvl1pPr>
    </p:titleStyle>
    <p:bodyStyle>
      <a:lvl1pPr marL="0" indent="0" algn="l" defTabSz="914400" rtl="0" eaLnBrk="1" latinLnBrk="0" hangingPunct="1">
        <a:spcBef>
          <a:spcPct val="20000"/>
        </a:spcBef>
        <a:buFont typeface="Arial" pitchFamily="34" charset="0"/>
        <a:buNone/>
        <a:defRPr sz="2200" kern="1200">
          <a:solidFill>
            <a:schemeClr val="tx2"/>
          </a:solidFill>
          <a:latin typeface="微软雅黑" pitchFamily="34" charset="-122"/>
          <a:ea typeface="微软雅黑" pitchFamily="34" charset="-122"/>
          <a:cs typeface="Arial" pitchFamily="34" charset="0"/>
        </a:defRPr>
      </a:lvl1pPr>
      <a:lvl2pPr marL="269875" indent="-269875" algn="l" defTabSz="914400" rtl="0" eaLnBrk="1" latinLnBrk="0" hangingPunct="1">
        <a:spcBef>
          <a:spcPct val="20000"/>
        </a:spcBef>
        <a:buFont typeface="Arial" pitchFamily="34" charset="0"/>
        <a:buChar char="•"/>
        <a:defRPr sz="2200" kern="1200" baseline="0">
          <a:solidFill>
            <a:schemeClr val="tx2"/>
          </a:solidFill>
          <a:latin typeface="微软雅黑" pitchFamily="34" charset="-122"/>
          <a:ea typeface="微软雅黑" pitchFamily="34" charset="-122"/>
          <a:cs typeface="Arial" pitchFamily="34" charset="0"/>
        </a:defRPr>
      </a:lvl2pPr>
      <a:lvl3pPr marL="269875" indent="-269875" algn="l" defTabSz="914400" rtl="0" eaLnBrk="1" latinLnBrk="0" hangingPunct="1">
        <a:spcBef>
          <a:spcPct val="20000"/>
        </a:spcBef>
        <a:buFont typeface="Lucida Grande CE"/>
        <a:buChar char="–"/>
        <a:defRPr sz="2000" kern="1200" baseline="0">
          <a:solidFill>
            <a:schemeClr val="tx2"/>
          </a:solidFill>
          <a:latin typeface="微软雅黑" pitchFamily="34" charset="-122"/>
          <a:ea typeface="微软雅黑" pitchFamily="34" charset="-122"/>
          <a:cs typeface="Arial" pitchFamily="34" charset="0"/>
        </a:defRPr>
      </a:lvl3pPr>
      <a:lvl4pPr marL="269875" indent="-269875" algn="l" defTabSz="914400" rtl="0" eaLnBrk="1" latinLnBrk="0" hangingPunct="1">
        <a:spcBef>
          <a:spcPct val="20000"/>
        </a:spcBef>
        <a:buFont typeface="Arial" pitchFamily="34" charset="0"/>
        <a:buChar char="•"/>
        <a:defRPr sz="1800" kern="1200">
          <a:solidFill>
            <a:schemeClr val="tx2"/>
          </a:solidFill>
          <a:latin typeface="微软雅黑" pitchFamily="34" charset="-122"/>
          <a:ea typeface="微软雅黑" pitchFamily="34" charset="-122"/>
          <a:cs typeface="Arial" pitchFamily="34" charset="0"/>
        </a:defRPr>
      </a:lvl4pPr>
      <a:lvl5pPr marL="269875" indent="-269875" algn="l" defTabSz="914400" rtl="0" eaLnBrk="1" latinLnBrk="0" hangingPunct="1">
        <a:spcBef>
          <a:spcPct val="20000"/>
        </a:spcBef>
        <a:buFont typeface="Lucida Grande CE"/>
        <a:buChar char="–"/>
        <a:defRPr sz="1600" kern="1200" baseline="0">
          <a:solidFill>
            <a:schemeClr val="tx2"/>
          </a:solidFill>
          <a:latin typeface="微软雅黑" pitchFamily="34" charset="-122"/>
          <a:ea typeface="微软雅黑" pitchFamily="34" charset="-12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0"/>
          <p:cNvSpPr>
            <a:spLocks noGrp="1"/>
          </p:cNvSpPr>
          <p:nvPr>
            <p:ph type="title"/>
          </p:nvPr>
        </p:nvSpPr>
        <p:spPr bwMode="auto">
          <a:xfrm>
            <a:off x="457200" y="192024"/>
            <a:ext cx="8355013" cy="758952"/>
          </a:xfrm>
          <a:prstGeom prst="rect">
            <a:avLst/>
          </a:prstGeom>
          <a:noFill/>
          <a:ln w="9525">
            <a:noFill/>
            <a:miter lim="800000"/>
            <a:headEnd/>
            <a:tailEnd/>
          </a:ln>
        </p:spPr>
        <p:txBody>
          <a:bodyPr vert="horz" wrap="square" lIns="0" tIns="45720" rIns="0" bIns="45720" numCol="1" anchor="b" anchorCtr="0" compatLnSpc="1">
            <a:prstTxWarp prst="textNoShape">
              <a:avLst/>
            </a:prstTxWarp>
          </a:bodyPr>
          <a:lstStyle/>
          <a:p>
            <a:pPr lvl="0"/>
            <a:endParaRPr lang="en-US" dirty="0" smtClean="0"/>
          </a:p>
        </p:txBody>
      </p:sp>
      <p:sp>
        <p:nvSpPr>
          <p:cNvPr id="9" name="Text Placeholder 8"/>
          <p:cNvSpPr>
            <a:spLocks noGrp="1"/>
          </p:cNvSpPr>
          <p:nvPr>
            <p:ph type="body" idx="1"/>
          </p:nvPr>
        </p:nvSpPr>
        <p:spPr>
          <a:xfrm>
            <a:off x="457200" y="1129018"/>
            <a:ext cx="8355013" cy="5326380"/>
          </a:xfrm>
          <a:prstGeom prst="rect">
            <a:avLst/>
          </a:prstGeom>
        </p:spPr>
        <p:txBody>
          <a:bodyPr vert="horz" lIns="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9"/>
          <p:cNvSpPr>
            <a:spLocks noGrp="1"/>
          </p:cNvSpPr>
          <p:nvPr>
            <p:ph type="ftr" sz="quarter" idx="3"/>
          </p:nvPr>
        </p:nvSpPr>
        <p:spPr>
          <a:xfrm>
            <a:off x="457200" y="6515233"/>
            <a:ext cx="4114800" cy="203133"/>
          </a:xfrm>
          <a:prstGeom prst="rect">
            <a:avLst/>
          </a:prstGeom>
        </p:spPr>
        <p:txBody>
          <a:bodyPr vert="horz" wrap="square" lIns="0" tIns="45720" rIns="91440" bIns="45720" rtlCol="0" anchor="ctr">
            <a:spAutoFit/>
          </a:bodyPr>
          <a:lstStyle>
            <a:lvl1pPr algn="l" rtl="0" fontAlgn="base">
              <a:spcBef>
                <a:spcPct val="0"/>
              </a:spcBef>
              <a:spcAft>
                <a:spcPct val="0"/>
              </a:spcAft>
              <a:defRPr lang="en-US" sz="900" b="0" kern="1200">
                <a:solidFill>
                  <a:srgbClr val="000000"/>
                </a:solidFill>
                <a:latin typeface="Arial" charset="0"/>
                <a:ea typeface="+mn-ea"/>
                <a:cs typeface="Arial" charset="0"/>
              </a:defRPr>
            </a:lvl1pPr>
          </a:lstStyle>
          <a:p>
            <a:pPr eaLnBrk="0" hangingPunct="0">
              <a:lnSpc>
                <a:spcPct val="80000"/>
              </a:lnSpc>
              <a:defRPr/>
            </a:pPr>
            <a:r>
              <a:rPr lang="en-US" dirty="0" smtClean="0"/>
              <a:t>Copyright © 2015</a:t>
            </a:r>
            <a:r>
              <a:rPr dirty="0" smtClean="0"/>
              <a:t> Accenture. All rights reserved.</a:t>
            </a:r>
            <a:endParaRPr dirty="0"/>
          </a:p>
        </p:txBody>
      </p:sp>
      <p:cxnSp>
        <p:nvCxnSpPr>
          <p:cNvPr id="6" name="Straight Connector 9"/>
          <p:cNvCxnSpPr>
            <a:cxnSpLocks noChangeShapeType="1"/>
          </p:cNvCxnSpPr>
          <p:nvPr userDrawn="1"/>
        </p:nvCxnSpPr>
        <p:spPr bwMode="auto">
          <a:xfrm>
            <a:off x="457200" y="1014984"/>
            <a:ext cx="8686800" cy="0"/>
          </a:xfrm>
          <a:prstGeom prst="line">
            <a:avLst/>
          </a:prstGeom>
          <a:noFill/>
          <a:ln w="12700">
            <a:solidFill>
              <a:schemeClr val="tx1"/>
            </a:solidFill>
            <a:round/>
            <a:headEnd/>
            <a:tailEnd/>
          </a:ln>
        </p:spPr>
      </p:cxnSp>
      <p:sp>
        <p:nvSpPr>
          <p:cNvPr id="7" name="Slide Number Placeholder 4"/>
          <p:cNvSpPr>
            <a:spLocks noGrp="1"/>
          </p:cNvSpPr>
          <p:nvPr>
            <p:ph type="sldNum" sz="quarter" idx="4"/>
          </p:nvPr>
        </p:nvSpPr>
        <p:spPr>
          <a:xfrm>
            <a:off x="4500563" y="6515233"/>
            <a:ext cx="4341579" cy="203133"/>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eaLnBrk="0" fontAlgn="base" hangingPunct="0">
              <a:lnSpc>
                <a:spcPct val="80000"/>
              </a:lnSpc>
              <a:spcBef>
                <a:spcPct val="0"/>
              </a:spcBef>
              <a:spcAft>
                <a:spcPct val="0"/>
              </a:spcAft>
              <a:defRPr/>
            </a:pPr>
            <a:r>
              <a:rPr lang="en-US" dirty="0" smtClean="0">
                <a:solidFill>
                  <a:prstClr val="black"/>
                </a:solidFill>
              </a:rPr>
              <a:t>  </a:t>
            </a:r>
            <a:fld id="{90CBDC3A-D49F-4631-A8C7-55D59B33E5FA}" type="slidenum">
              <a:rPr lang="en-US" smtClean="0">
                <a:solidFill>
                  <a:prstClr val="black"/>
                </a:solidFill>
              </a:rPr>
              <a:pPr eaLnBrk="0" fontAlgn="base" hangingPunct="0">
                <a:lnSpc>
                  <a:spcPct val="80000"/>
                </a:lnSpc>
                <a:spcBef>
                  <a:spcPct val="0"/>
                </a:spcBef>
                <a:spcAft>
                  <a:spcPct val="0"/>
                </a:spcAft>
                <a:defRPr/>
              </a:pPr>
              <a:t>‹#›</a:t>
            </a:fld>
            <a:endParaRPr lang="en-US" dirty="0">
              <a:solidFill>
                <a:prstClr val="black"/>
              </a:solidFill>
            </a:endParaRPr>
          </a:p>
        </p:txBody>
      </p:sp>
    </p:spTree>
    <p:extLst>
      <p:ext uri="{BB962C8B-B14F-4D97-AF65-F5344CB8AC3E}">
        <p14:creationId xmlns:p14="http://schemas.microsoft.com/office/powerpoint/2010/main" val="94288078"/>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7" r:id="rId18"/>
    <p:sldLayoutId id="2147483738" r:id="rId19"/>
    <p:sldLayoutId id="2147483739" r:id="rId20"/>
    <p:sldLayoutId id="2147483740" r:id="rId21"/>
    <p:sldLayoutId id="2147484071" r:id="rId22"/>
  </p:sldLayoutIdLst>
  <p:timing>
    <p:tnLst>
      <p:par>
        <p:cTn id="1" dur="indefinite" restart="never" nodeType="tmRoot"/>
      </p:par>
    </p:tnLst>
  </p:timing>
  <p:hf hdr="0" dt="0"/>
  <p:txStyles>
    <p:titleStyle>
      <a:lvl1pPr algn="l" rtl="0" eaLnBrk="1" fontAlgn="base" hangingPunct="1">
        <a:lnSpc>
          <a:spcPts val="2600"/>
        </a:lnSpc>
        <a:spcBef>
          <a:spcPct val="0"/>
        </a:spcBef>
        <a:spcAft>
          <a:spcPct val="0"/>
        </a:spcAft>
        <a:buFont typeface="Arial" charset="0"/>
        <a:defRPr sz="2400" kern="1200" spc="0">
          <a:solidFill>
            <a:schemeClr val="accent1"/>
          </a:solidFill>
          <a:latin typeface="Arial" pitchFamily="34" charset="0"/>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p:titleStyle>
    <p:bodyStyle>
      <a:lvl1pPr marL="0" indent="0" algn="l" rtl="0" eaLnBrk="1" fontAlgn="base" hangingPunct="1">
        <a:spcBef>
          <a:spcPct val="20000"/>
        </a:spcBef>
        <a:spcAft>
          <a:spcPct val="0"/>
        </a:spcAft>
        <a:buFont typeface="Arial" charset="0"/>
        <a:defRPr sz="2200" kern="1200">
          <a:solidFill>
            <a:schemeClr val="tx1"/>
          </a:solidFill>
          <a:latin typeface="Arial" pitchFamily="34" charset="0"/>
          <a:ea typeface="Arial" pitchFamily="-105" charset="-52"/>
          <a:cs typeface="Arial" pitchFamily="34" charset="0"/>
        </a:defRPr>
      </a:lvl1pPr>
      <a:lvl2pPr marL="230188" indent="-230188"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2pPr>
      <a:lvl3pPr marL="461963" indent="-231775"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3pPr>
      <a:lvl4pPr marL="684213" indent="-223838"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4pPr>
      <a:lvl5pPr marL="914400" indent="-230188" algn="l" rtl="0" eaLnBrk="1" fontAlgn="base" hangingPunct="1">
        <a:spcBef>
          <a:spcPct val="20000"/>
        </a:spcBef>
        <a:spcAft>
          <a:spcPct val="0"/>
        </a:spcAft>
        <a:buFont typeface="Lucida Grande" pitchFamily="-105" charset="0"/>
        <a:buChar char="−"/>
        <a:defRPr sz="2000" kern="120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0"/>
          <p:cNvSpPr>
            <a:spLocks noGrp="1"/>
          </p:cNvSpPr>
          <p:nvPr>
            <p:ph type="title"/>
          </p:nvPr>
        </p:nvSpPr>
        <p:spPr bwMode="auto">
          <a:xfrm>
            <a:off x="457200" y="192024"/>
            <a:ext cx="8355013" cy="758952"/>
          </a:xfrm>
          <a:prstGeom prst="rect">
            <a:avLst/>
          </a:prstGeom>
          <a:noFill/>
          <a:ln w="9525">
            <a:noFill/>
            <a:miter lim="800000"/>
            <a:headEnd/>
            <a:tailEnd/>
          </a:ln>
        </p:spPr>
        <p:txBody>
          <a:bodyPr vert="horz" wrap="square" lIns="0" tIns="45720" rIns="0" bIns="45720" numCol="1" anchor="b" anchorCtr="0" compatLnSpc="1">
            <a:prstTxWarp prst="textNoShape">
              <a:avLst/>
            </a:prstTxWarp>
          </a:bodyPr>
          <a:lstStyle/>
          <a:p>
            <a:pPr lvl="0"/>
            <a:endParaRPr lang="en-US" dirty="0" smtClean="0"/>
          </a:p>
        </p:txBody>
      </p:sp>
      <p:sp>
        <p:nvSpPr>
          <p:cNvPr id="9" name="Text Placeholder 8"/>
          <p:cNvSpPr>
            <a:spLocks noGrp="1"/>
          </p:cNvSpPr>
          <p:nvPr>
            <p:ph type="body" idx="1"/>
          </p:nvPr>
        </p:nvSpPr>
        <p:spPr>
          <a:xfrm>
            <a:off x="457200" y="1129018"/>
            <a:ext cx="8355013" cy="5326380"/>
          </a:xfrm>
          <a:prstGeom prst="rect">
            <a:avLst/>
          </a:prstGeom>
        </p:spPr>
        <p:txBody>
          <a:bodyPr vert="horz" lIns="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9"/>
          <p:cNvSpPr>
            <a:spLocks noGrp="1"/>
          </p:cNvSpPr>
          <p:nvPr>
            <p:ph type="ftr" sz="quarter" idx="3"/>
          </p:nvPr>
        </p:nvSpPr>
        <p:spPr>
          <a:xfrm>
            <a:off x="457200" y="6515233"/>
            <a:ext cx="4114800" cy="203133"/>
          </a:xfrm>
          <a:prstGeom prst="rect">
            <a:avLst/>
          </a:prstGeom>
        </p:spPr>
        <p:txBody>
          <a:bodyPr vert="horz" wrap="square" lIns="0" tIns="45720" rIns="91440" bIns="45720" rtlCol="0" anchor="ctr">
            <a:spAutoFit/>
          </a:bodyPr>
          <a:lstStyle>
            <a:lvl1pPr algn="l" rtl="0" fontAlgn="base">
              <a:spcBef>
                <a:spcPct val="0"/>
              </a:spcBef>
              <a:spcAft>
                <a:spcPct val="0"/>
              </a:spcAft>
              <a:defRPr lang="en-US" sz="900" b="0" kern="1200">
                <a:solidFill>
                  <a:srgbClr val="000000"/>
                </a:solidFill>
                <a:latin typeface="Arial" charset="0"/>
                <a:ea typeface="+mn-ea"/>
                <a:cs typeface="Arial" charset="0"/>
              </a:defRPr>
            </a:lvl1pPr>
          </a:lstStyle>
          <a:p>
            <a:pPr eaLnBrk="0" hangingPunct="0">
              <a:lnSpc>
                <a:spcPct val="80000"/>
              </a:lnSpc>
              <a:defRPr/>
            </a:pPr>
            <a:r>
              <a:rPr lang="en-US" dirty="0" smtClean="0"/>
              <a:t>Copyright © 2015 </a:t>
            </a:r>
            <a:r>
              <a:rPr dirty="0" smtClean="0"/>
              <a:t>Accenture. All rights reserved.</a:t>
            </a:r>
            <a:endParaRPr dirty="0"/>
          </a:p>
        </p:txBody>
      </p:sp>
      <p:cxnSp>
        <p:nvCxnSpPr>
          <p:cNvPr id="6" name="Straight Connector 9"/>
          <p:cNvCxnSpPr>
            <a:cxnSpLocks noChangeShapeType="1"/>
          </p:cNvCxnSpPr>
          <p:nvPr userDrawn="1"/>
        </p:nvCxnSpPr>
        <p:spPr bwMode="auto">
          <a:xfrm>
            <a:off x="457200" y="1014984"/>
            <a:ext cx="8686800" cy="0"/>
          </a:xfrm>
          <a:prstGeom prst="line">
            <a:avLst/>
          </a:prstGeom>
          <a:noFill/>
          <a:ln w="12700">
            <a:solidFill>
              <a:schemeClr val="tx1"/>
            </a:solidFill>
            <a:round/>
            <a:headEnd/>
            <a:tailEnd/>
          </a:ln>
        </p:spPr>
      </p:cxnSp>
      <p:sp>
        <p:nvSpPr>
          <p:cNvPr id="7" name="Slide Number Placeholder 4"/>
          <p:cNvSpPr>
            <a:spLocks noGrp="1"/>
          </p:cNvSpPr>
          <p:nvPr>
            <p:ph type="sldNum" sz="quarter" idx="4"/>
          </p:nvPr>
        </p:nvSpPr>
        <p:spPr>
          <a:xfrm>
            <a:off x="4500563" y="6515233"/>
            <a:ext cx="4341579" cy="203133"/>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eaLnBrk="0" fontAlgn="base" hangingPunct="0">
              <a:lnSpc>
                <a:spcPct val="80000"/>
              </a:lnSpc>
              <a:spcBef>
                <a:spcPct val="0"/>
              </a:spcBef>
              <a:spcAft>
                <a:spcPct val="0"/>
              </a:spcAft>
              <a:defRPr/>
            </a:pPr>
            <a:r>
              <a:rPr lang="en-US" dirty="0" smtClean="0">
                <a:solidFill>
                  <a:prstClr val="black"/>
                </a:solidFill>
              </a:rPr>
              <a:t>  </a:t>
            </a:r>
            <a:fld id="{90CBDC3A-D49F-4631-A8C7-55D59B33E5FA}" type="slidenum">
              <a:rPr lang="en-US" smtClean="0">
                <a:solidFill>
                  <a:prstClr val="black"/>
                </a:solidFill>
              </a:rPr>
              <a:pPr eaLnBrk="0" fontAlgn="base" hangingPunct="0">
                <a:lnSpc>
                  <a:spcPct val="80000"/>
                </a:lnSpc>
                <a:spcBef>
                  <a:spcPct val="0"/>
                </a:spcBef>
                <a:spcAft>
                  <a:spcPct val="0"/>
                </a:spcAft>
                <a:defRPr/>
              </a:pPr>
              <a:t>‹#›</a:t>
            </a:fld>
            <a:endParaRPr lang="en-US" dirty="0">
              <a:solidFill>
                <a:prstClr val="black"/>
              </a:solidFill>
            </a:endParaRPr>
          </a:p>
        </p:txBody>
      </p:sp>
    </p:spTree>
    <p:extLst>
      <p:ext uri="{BB962C8B-B14F-4D97-AF65-F5344CB8AC3E}">
        <p14:creationId xmlns:p14="http://schemas.microsoft.com/office/powerpoint/2010/main" val="2576556272"/>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 id="2147483969" r:id="rId17"/>
    <p:sldLayoutId id="2147483970" r:id="rId18"/>
    <p:sldLayoutId id="2147483971" r:id="rId19"/>
    <p:sldLayoutId id="2147483972" r:id="rId20"/>
    <p:sldLayoutId id="2147483973" r:id="rId21"/>
  </p:sldLayoutIdLst>
  <p:timing>
    <p:tnLst>
      <p:par>
        <p:cTn id="1" dur="indefinite" restart="never" nodeType="tmRoot"/>
      </p:par>
    </p:tnLst>
  </p:timing>
  <p:hf hdr="0" dt="0"/>
  <p:txStyles>
    <p:titleStyle>
      <a:lvl1pPr algn="l" rtl="0" eaLnBrk="1" fontAlgn="base" hangingPunct="1">
        <a:lnSpc>
          <a:spcPts val="2600"/>
        </a:lnSpc>
        <a:spcBef>
          <a:spcPct val="0"/>
        </a:spcBef>
        <a:spcAft>
          <a:spcPct val="0"/>
        </a:spcAft>
        <a:buFont typeface="Arial" charset="0"/>
        <a:defRPr sz="2400" kern="1200" spc="0">
          <a:solidFill>
            <a:schemeClr val="accent1"/>
          </a:solidFill>
          <a:latin typeface="Arial" pitchFamily="34" charset="0"/>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p:titleStyle>
    <p:bodyStyle>
      <a:lvl1pPr marL="0" indent="0" algn="l" rtl="0" eaLnBrk="1" fontAlgn="base" hangingPunct="1">
        <a:spcBef>
          <a:spcPct val="20000"/>
        </a:spcBef>
        <a:spcAft>
          <a:spcPct val="0"/>
        </a:spcAft>
        <a:buFont typeface="Arial" charset="0"/>
        <a:defRPr sz="2200" kern="1200">
          <a:solidFill>
            <a:schemeClr val="tx1"/>
          </a:solidFill>
          <a:latin typeface="Arial" pitchFamily="34" charset="0"/>
          <a:ea typeface="Arial" pitchFamily="-105" charset="-52"/>
          <a:cs typeface="Arial" pitchFamily="34" charset="0"/>
        </a:defRPr>
      </a:lvl1pPr>
      <a:lvl2pPr marL="230188" indent="-230188"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2pPr>
      <a:lvl3pPr marL="461963" indent="-231775"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3pPr>
      <a:lvl4pPr marL="684213" indent="-223838"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4pPr>
      <a:lvl5pPr marL="914400" indent="-230188" algn="l" rtl="0" eaLnBrk="1" fontAlgn="base" hangingPunct="1">
        <a:spcBef>
          <a:spcPct val="20000"/>
        </a:spcBef>
        <a:spcAft>
          <a:spcPct val="0"/>
        </a:spcAft>
        <a:buFont typeface="Lucida Grande" pitchFamily="-105" charset="0"/>
        <a:buChar char="−"/>
        <a:defRPr sz="2000" kern="120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0"/>
          <p:cNvSpPr>
            <a:spLocks noGrp="1"/>
          </p:cNvSpPr>
          <p:nvPr>
            <p:ph type="title"/>
          </p:nvPr>
        </p:nvSpPr>
        <p:spPr bwMode="auto">
          <a:xfrm>
            <a:off x="457200" y="192024"/>
            <a:ext cx="8355013" cy="758952"/>
          </a:xfrm>
          <a:prstGeom prst="rect">
            <a:avLst/>
          </a:prstGeom>
          <a:noFill/>
          <a:ln w="9525">
            <a:noFill/>
            <a:miter lim="800000"/>
            <a:headEnd/>
            <a:tailEnd/>
          </a:ln>
        </p:spPr>
        <p:txBody>
          <a:bodyPr vert="horz" wrap="square" lIns="0" tIns="45720" rIns="0" bIns="45720" numCol="1" anchor="b" anchorCtr="0" compatLnSpc="1">
            <a:prstTxWarp prst="textNoShape">
              <a:avLst/>
            </a:prstTxWarp>
          </a:bodyPr>
          <a:lstStyle/>
          <a:p>
            <a:pPr lvl="0"/>
            <a:endParaRPr lang="en-US" dirty="0" smtClean="0"/>
          </a:p>
        </p:txBody>
      </p:sp>
      <p:sp>
        <p:nvSpPr>
          <p:cNvPr id="9" name="Text Placeholder 8"/>
          <p:cNvSpPr>
            <a:spLocks noGrp="1"/>
          </p:cNvSpPr>
          <p:nvPr>
            <p:ph type="body" idx="1"/>
          </p:nvPr>
        </p:nvSpPr>
        <p:spPr>
          <a:xfrm>
            <a:off x="457200" y="1129018"/>
            <a:ext cx="8355013" cy="5326380"/>
          </a:xfrm>
          <a:prstGeom prst="rect">
            <a:avLst/>
          </a:prstGeom>
        </p:spPr>
        <p:txBody>
          <a:bodyPr vert="horz" lIns="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9"/>
          <p:cNvSpPr>
            <a:spLocks noGrp="1"/>
          </p:cNvSpPr>
          <p:nvPr>
            <p:ph type="ftr" sz="quarter" idx="3"/>
          </p:nvPr>
        </p:nvSpPr>
        <p:spPr>
          <a:xfrm>
            <a:off x="457200" y="6515233"/>
            <a:ext cx="4114800" cy="203133"/>
          </a:xfrm>
          <a:prstGeom prst="rect">
            <a:avLst/>
          </a:prstGeom>
        </p:spPr>
        <p:txBody>
          <a:bodyPr vert="horz" wrap="square" lIns="0" tIns="45720" rIns="91440" bIns="45720" rtlCol="0" anchor="ctr">
            <a:spAutoFit/>
          </a:bodyPr>
          <a:lstStyle>
            <a:lvl1pPr algn="l" rtl="0" fontAlgn="base">
              <a:spcBef>
                <a:spcPct val="0"/>
              </a:spcBef>
              <a:spcAft>
                <a:spcPct val="0"/>
              </a:spcAft>
              <a:defRPr lang="en-US" sz="900" b="0" kern="1200">
                <a:solidFill>
                  <a:srgbClr val="000000"/>
                </a:solidFill>
                <a:latin typeface="Arial" charset="0"/>
                <a:ea typeface="+mn-ea"/>
                <a:cs typeface="Arial" charset="0"/>
              </a:defRPr>
            </a:lvl1pPr>
          </a:lstStyle>
          <a:p>
            <a:pPr eaLnBrk="0" hangingPunct="0">
              <a:lnSpc>
                <a:spcPct val="80000"/>
              </a:lnSpc>
              <a:defRPr/>
            </a:pPr>
            <a:r>
              <a:rPr lang="en-US" dirty="0" smtClean="0"/>
              <a:t>Copyright © 2015 </a:t>
            </a:r>
            <a:r>
              <a:rPr dirty="0" smtClean="0"/>
              <a:t> Accenture. All rights reserved.</a:t>
            </a:r>
            <a:endParaRPr dirty="0"/>
          </a:p>
        </p:txBody>
      </p:sp>
      <p:cxnSp>
        <p:nvCxnSpPr>
          <p:cNvPr id="6" name="Straight Connector 9"/>
          <p:cNvCxnSpPr>
            <a:cxnSpLocks noChangeShapeType="1"/>
          </p:cNvCxnSpPr>
          <p:nvPr userDrawn="1"/>
        </p:nvCxnSpPr>
        <p:spPr bwMode="auto">
          <a:xfrm>
            <a:off x="457200" y="1014984"/>
            <a:ext cx="8686800" cy="0"/>
          </a:xfrm>
          <a:prstGeom prst="line">
            <a:avLst/>
          </a:prstGeom>
          <a:noFill/>
          <a:ln w="12700">
            <a:solidFill>
              <a:schemeClr val="tx1"/>
            </a:solidFill>
            <a:round/>
            <a:headEnd/>
            <a:tailEnd/>
          </a:ln>
        </p:spPr>
      </p:cxnSp>
      <p:sp>
        <p:nvSpPr>
          <p:cNvPr id="7" name="Slide Number Placeholder 4"/>
          <p:cNvSpPr>
            <a:spLocks noGrp="1"/>
          </p:cNvSpPr>
          <p:nvPr>
            <p:ph type="sldNum" sz="quarter" idx="4"/>
          </p:nvPr>
        </p:nvSpPr>
        <p:spPr>
          <a:xfrm>
            <a:off x="4500563" y="6515233"/>
            <a:ext cx="4341579" cy="203133"/>
          </a:xfrm>
          <a:prstGeom prst="rect">
            <a:avLst/>
          </a:prstGeom>
        </p:spPr>
        <p:txBody>
          <a:bodyPr vert="horz" wrap="square" lIns="91440" tIns="45720" rIns="91440" bIns="45720" numCol="1" anchor="ctr" anchorCtr="0" compatLnSpc="1">
            <a:prstTxWarp prst="textNoShape">
              <a:avLst/>
            </a:prstTxWarp>
            <a:spAutoFit/>
          </a:bodyPr>
          <a:lstStyle>
            <a:lvl1pPr algn="r">
              <a:defRPr sz="900" b="0">
                <a:solidFill>
                  <a:schemeClr val="tx1"/>
                </a:solidFill>
              </a:defRPr>
            </a:lvl1pPr>
          </a:lstStyle>
          <a:p>
            <a:pPr eaLnBrk="0" fontAlgn="base" hangingPunct="0">
              <a:lnSpc>
                <a:spcPct val="80000"/>
              </a:lnSpc>
              <a:spcBef>
                <a:spcPct val="0"/>
              </a:spcBef>
              <a:spcAft>
                <a:spcPct val="0"/>
              </a:spcAft>
              <a:defRPr/>
            </a:pPr>
            <a:r>
              <a:rPr lang="en-US" dirty="0" smtClean="0">
                <a:solidFill>
                  <a:prstClr val="black"/>
                </a:solidFill>
              </a:rPr>
              <a:t>  </a:t>
            </a:r>
            <a:fld id="{90CBDC3A-D49F-4631-A8C7-55D59B33E5FA}" type="slidenum">
              <a:rPr lang="en-US" smtClean="0">
                <a:solidFill>
                  <a:prstClr val="black"/>
                </a:solidFill>
              </a:rPr>
              <a:pPr eaLnBrk="0" fontAlgn="base" hangingPunct="0">
                <a:lnSpc>
                  <a:spcPct val="80000"/>
                </a:lnSpc>
                <a:spcBef>
                  <a:spcPct val="0"/>
                </a:spcBef>
                <a:spcAft>
                  <a:spcPct val="0"/>
                </a:spcAft>
                <a:defRPr/>
              </a:pPr>
              <a:t>‹#›</a:t>
            </a:fld>
            <a:endParaRPr lang="en-US" dirty="0">
              <a:solidFill>
                <a:prstClr val="black"/>
              </a:solidFill>
            </a:endParaRPr>
          </a:p>
        </p:txBody>
      </p:sp>
    </p:spTree>
    <p:extLst>
      <p:ext uri="{BB962C8B-B14F-4D97-AF65-F5344CB8AC3E}">
        <p14:creationId xmlns:p14="http://schemas.microsoft.com/office/powerpoint/2010/main" val="4269228630"/>
      </p:ext>
    </p:extLst>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Lst>
  <p:timing>
    <p:tnLst>
      <p:par>
        <p:cTn id="1" dur="indefinite" restart="never" nodeType="tmRoot"/>
      </p:par>
    </p:tnLst>
  </p:timing>
  <p:hf hdr="0" dt="0"/>
  <p:txStyles>
    <p:titleStyle>
      <a:lvl1pPr algn="l" rtl="0" eaLnBrk="1" fontAlgn="base" hangingPunct="1">
        <a:lnSpc>
          <a:spcPts val="2600"/>
        </a:lnSpc>
        <a:spcBef>
          <a:spcPct val="0"/>
        </a:spcBef>
        <a:spcAft>
          <a:spcPct val="0"/>
        </a:spcAft>
        <a:buFont typeface="Arial" charset="0"/>
        <a:defRPr sz="2400" kern="1200" spc="0">
          <a:solidFill>
            <a:schemeClr val="accent1"/>
          </a:solidFill>
          <a:latin typeface="Arial" pitchFamily="34" charset="0"/>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p:titleStyle>
    <p:bodyStyle>
      <a:lvl1pPr marL="0" indent="0" algn="l" rtl="0" eaLnBrk="1" fontAlgn="base" hangingPunct="1">
        <a:spcBef>
          <a:spcPct val="20000"/>
        </a:spcBef>
        <a:spcAft>
          <a:spcPct val="0"/>
        </a:spcAft>
        <a:buFont typeface="Arial" charset="0"/>
        <a:defRPr sz="2200" kern="1200">
          <a:solidFill>
            <a:schemeClr val="tx1"/>
          </a:solidFill>
          <a:latin typeface="Arial" pitchFamily="34" charset="0"/>
          <a:ea typeface="Arial" pitchFamily="-105" charset="-52"/>
          <a:cs typeface="Arial" pitchFamily="34" charset="0"/>
        </a:defRPr>
      </a:lvl1pPr>
      <a:lvl2pPr marL="230188" indent="-230188"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2pPr>
      <a:lvl3pPr marL="461963" indent="-231775"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3pPr>
      <a:lvl4pPr marL="684213" indent="-223838"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4pPr>
      <a:lvl5pPr marL="914400" indent="-230188" algn="l" rtl="0" eaLnBrk="1" fontAlgn="base" hangingPunct="1">
        <a:spcBef>
          <a:spcPct val="20000"/>
        </a:spcBef>
        <a:spcAft>
          <a:spcPct val="0"/>
        </a:spcAft>
        <a:buFont typeface="Lucida Grande" pitchFamily="-105" charset="0"/>
        <a:buChar char="−"/>
        <a:defRPr sz="2000" kern="120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Titelplatzhalter 11"/>
          <p:cNvSpPr>
            <a:spLocks noGrp="1"/>
          </p:cNvSpPr>
          <p:nvPr>
            <p:ph type="title"/>
          </p:nvPr>
        </p:nvSpPr>
        <p:spPr bwMode="auto">
          <a:xfrm>
            <a:off x="468325" y="1"/>
            <a:ext cx="8203443" cy="1162050"/>
          </a:xfrm>
          <a:prstGeom prst="rect">
            <a:avLst/>
          </a:prstGeom>
          <a:noFill/>
          <a:ln w="12700">
            <a:noFill/>
            <a:miter lim="800000"/>
            <a:headEnd/>
            <a:tailEnd/>
          </a:ln>
        </p:spPr>
        <p:txBody>
          <a:bodyPr vert="horz" wrap="square" lIns="0" tIns="0" rIns="0" bIns="72000" numCol="1" anchor="b" anchorCtr="0" compatLnSpc="1">
            <a:prstTxWarp prst="textNoShape">
              <a:avLst/>
            </a:prstTxWarp>
          </a:bodyPr>
          <a:lstStyle/>
          <a:p>
            <a:endParaRPr lang="en-US" noProof="0" dirty="0"/>
          </a:p>
        </p:txBody>
      </p:sp>
      <p:cxnSp>
        <p:nvCxnSpPr>
          <p:cNvPr id="7" name="Straight Connector 6"/>
          <p:cNvCxnSpPr/>
          <p:nvPr/>
        </p:nvCxnSpPr>
        <p:spPr bwMode="auto">
          <a:xfrm>
            <a:off x="468325" y="1162050"/>
            <a:ext cx="86756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6"/>
          <p:cNvSpPr>
            <a:spLocks noChangeArrowheads="1"/>
          </p:cNvSpPr>
          <p:nvPr/>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20" name="Rectangle 23"/>
          <p:cNvSpPr>
            <a:spLocks noChangeArrowheads="1"/>
          </p:cNvSpPr>
          <p:nvPr/>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21" name="Rectangle 24"/>
          <p:cNvSpPr>
            <a:spLocks noChangeArrowheads="1"/>
          </p:cNvSpPr>
          <p:nvPr/>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22" name="Rectangle 25"/>
          <p:cNvSpPr>
            <a:spLocks noChangeArrowheads="1"/>
          </p:cNvSpPr>
          <p:nvPr/>
        </p:nvSpPr>
        <p:spPr bwMode="auto">
          <a:xfrm flipV="1">
            <a:off x="9355017" y="6565903"/>
            <a:ext cx="186104" cy="188913"/>
          </a:xfrm>
          <a:prstGeom prst="rect">
            <a:avLst/>
          </a:prstGeom>
          <a:solidFill>
            <a:srgbClr val="990000"/>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3" name="Rectangle 26"/>
          <p:cNvSpPr>
            <a:spLocks noChangeArrowheads="1"/>
          </p:cNvSpPr>
          <p:nvPr/>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15" name="Footer Placeholder 3"/>
          <p:cNvSpPr txBox="1">
            <a:spLocks/>
          </p:cNvSpPr>
          <p:nvPr userDrawn="1"/>
        </p:nvSpPr>
        <p:spPr>
          <a:xfrm>
            <a:off x="457200" y="6501384"/>
            <a:ext cx="3840480" cy="230832"/>
          </a:xfrm>
          <a:prstGeom prst="rect">
            <a:avLst/>
          </a:prstGeom>
        </p:spPr>
        <p:txBody>
          <a:bodyPr vert="horz" lIns="91440" tIns="45720" rIns="91440" bIns="45720" rtlCol="0" anchor="b"/>
          <a:lstStyle>
            <a:defPPr>
              <a:defRPr lang="en-US"/>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666666"/>
                </a:solidFill>
                <a:effectLst/>
                <a:uLnTx/>
                <a:uFillTx/>
                <a:latin typeface="Arial"/>
                <a:ea typeface="+mn-ea"/>
                <a:cs typeface="+mn-cs"/>
              </a:rPr>
              <a:t>Copyright © 2015 Accenture. All rights reserved.</a:t>
            </a:r>
            <a:endParaRPr kumimoji="0" lang="en-US" sz="900" b="0" i="0" u="none" strike="noStrike" kern="1200" cap="none" spc="0" normalizeH="0" baseline="0" noProof="0" dirty="0">
              <a:ln>
                <a:noFill/>
              </a:ln>
              <a:solidFill>
                <a:srgbClr val="666666"/>
              </a:solidFill>
              <a:effectLst/>
              <a:uLnTx/>
              <a:uFillTx/>
              <a:latin typeface="Arial"/>
              <a:ea typeface="+mn-ea"/>
              <a:cs typeface="+mn-cs"/>
            </a:endParaRPr>
          </a:p>
        </p:txBody>
      </p:sp>
      <p:sp>
        <p:nvSpPr>
          <p:cNvPr id="16" name="Slide Number Placeholder 4"/>
          <p:cNvSpPr txBox="1">
            <a:spLocks/>
          </p:cNvSpPr>
          <p:nvPr userDrawn="1"/>
        </p:nvSpPr>
        <p:spPr>
          <a:xfrm>
            <a:off x="4500563" y="6501384"/>
            <a:ext cx="4341579" cy="230832"/>
          </a:xfrm>
          <a:prstGeom prst="rect">
            <a:avLst/>
          </a:prstGeom>
        </p:spPr>
        <p:txBody>
          <a:bodyPr vert="horz" wrap="square" lIns="91440" tIns="45720" rIns="91440" bIns="45720" numCol="1" rtlCol="0" anchor="ctr" anchorCtr="0" compatLnSpc="1">
            <a:prstTxWarp prst="textNoShape">
              <a:avLst/>
            </a:prstTxWarp>
            <a:spAutoFit/>
          </a:bodyPr>
          <a:lstStyle>
            <a:defPPr>
              <a:defRPr lang="en-US"/>
            </a:defPPr>
            <a:lvl1pPr marL="0" algn="r" defTabSz="914400" rtl="0" eaLnBrk="1" latinLnBrk="0" hangingPunct="1">
              <a:defRPr sz="9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Arial"/>
                <a:ea typeface="+mn-ea"/>
                <a:cs typeface="+mn-cs"/>
              </a:rPr>
              <a:t>  </a:t>
            </a:r>
            <a:fld id="{90CBDC3A-D49F-4631-A8C7-55D59B33E5FA}" type="slidenum">
              <a:rPr kumimoji="0" lang="en-US" sz="9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676130070"/>
      </p:ext>
    </p:extLst>
  </p:cSld>
  <p:clrMap bg1="lt1" tx1="dk1" bg2="lt2" tx2="dk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33" r:id="rId6"/>
    <p:sldLayoutId id="2147484034" r:id="rId7"/>
    <p:sldLayoutId id="2147484035" r:id="rId8"/>
    <p:sldLayoutId id="2147484036" r:id="rId9"/>
    <p:sldLayoutId id="2147484037" r:id="rId10"/>
  </p:sldLayoutIdLst>
  <p:timing>
    <p:tnLst>
      <p:par>
        <p:cTn id="1" dur="indefinite" restart="never" nodeType="tmRoot"/>
      </p:par>
    </p:tnLst>
  </p:timing>
  <p:hf hdr="0" dt="0"/>
  <p:txStyles>
    <p:titleStyle>
      <a:lvl1pPr algn="l" rtl="0" eaLnBrk="1" fontAlgn="base" hangingPunct="1">
        <a:spcBef>
          <a:spcPct val="0"/>
        </a:spcBef>
        <a:spcAft>
          <a:spcPct val="0"/>
        </a:spcAft>
        <a:defRPr lang="de-DE" sz="2800" b="1" kern="1200" dirty="0">
          <a:solidFill>
            <a:srgbClr val="00BBEE"/>
          </a:solidFill>
          <a:latin typeface="+mj-lt"/>
          <a:ea typeface="+mj-ea"/>
          <a:cs typeface="+mj-cs"/>
        </a:defRPr>
      </a:lvl1pPr>
      <a:lvl2pPr algn="l" rtl="0" eaLnBrk="0" fontAlgn="base" hangingPunct="0">
        <a:spcBef>
          <a:spcPct val="0"/>
        </a:spcBef>
        <a:spcAft>
          <a:spcPct val="0"/>
        </a:spcAft>
        <a:defRPr sz="4400" b="1">
          <a:solidFill>
            <a:schemeClr val="tx1"/>
          </a:solidFill>
          <a:latin typeface="Arial" charset="0"/>
        </a:defRPr>
      </a:lvl2pPr>
      <a:lvl3pPr algn="l" rtl="0" eaLnBrk="0" fontAlgn="base" hangingPunct="0">
        <a:spcBef>
          <a:spcPct val="0"/>
        </a:spcBef>
        <a:spcAft>
          <a:spcPct val="0"/>
        </a:spcAft>
        <a:defRPr sz="4400" b="1">
          <a:solidFill>
            <a:schemeClr val="tx1"/>
          </a:solidFill>
          <a:latin typeface="Arial" charset="0"/>
        </a:defRPr>
      </a:lvl3pPr>
      <a:lvl4pPr algn="l" rtl="0" eaLnBrk="0" fontAlgn="base" hangingPunct="0">
        <a:spcBef>
          <a:spcPct val="0"/>
        </a:spcBef>
        <a:spcAft>
          <a:spcPct val="0"/>
        </a:spcAft>
        <a:defRPr sz="4400" b="1">
          <a:solidFill>
            <a:schemeClr val="tx1"/>
          </a:solidFill>
          <a:latin typeface="Arial" charset="0"/>
        </a:defRPr>
      </a:lvl4pPr>
      <a:lvl5pPr algn="l" rtl="0" eaLnBrk="0" fontAlgn="base" hangingPunct="0">
        <a:spcBef>
          <a:spcPct val="0"/>
        </a:spcBef>
        <a:spcAft>
          <a:spcPct val="0"/>
        </a:spcAft>
        <a:defRPr sz="4400" b="1">
          <a:solidFill>
            <a:schemeClr val="tx1"/>
          </a:solidFill>
          <a:latin typeface="Arial" charset="0"/>
        </a:defRPr>
      </a:lvl5pPr>
      <a:lvl6pPr marL="457200" algn="l" rtl="0" fontAlgn="base">
        <a:spcBef>
          <a:spcPct val="0"/>
        </a:spcBef>
        <a:spcAft>
          <a:spcPct val="0"/>
        </a:spcAft>
        <a:defRPr b="1">
          <a:solidFill>
            <a:schemeClr val="tx1"/>
          </a:solidFill>
          <a:latin typeface="Arial" charset="0"/>
        </a:defRPr>
      </a:lvl6pPr>
      <a:lvl7pPr marL="914400" algn="l" rtl="0" fontAlgn="base">
        <a:spcBef>
          <a:spcPct val="0"/>
        </a:spcBef>
        <a:spcAft>
          <a:spcPct val="0"/>
        </a:spcAft>
        <a:defRPr b="1">
          <a:solidFill>
            <a:schemeClr val="tx1"/>
          </a:solidFill>
          <a:latin typeface="Arial" charset="0"/>
        </a:defRPr>
      </a:lvl7pPr>
      <a:lvl8pPr marL="1371600" algn="l" rtl="0" fontAlgn="base">
        <a:spcBef>
          <a:spcPct val="0"/>
        </a:spcBef>
        <a:spcAft>
          <a:spcPct val="0"/>
        </a:spcAft>
        <a:defRPr b="1">
          <a:solidFill>
            <a:schemeClr val="tx1"/>
          </a:solidFill>
          <a:latin typeface="Arial" charset="0"/>
        </a:defRPr>
      </a:lvl8pPr>
      <a:lvl9pPr marL="1828800" algn="l" rtl="0" fontAlgn="base">
        <a:spcBef>
          <a:spcPct val="0"/>
        </a:spcBef>
        <a:spcAft>
          <a:spcPct val="0"/>
        </a:spcAft>
        <a:defRPr b="1">
          <a:solidFill>
            <a:schemeClr val="tx1"/>
          </a:solidFill>
          <a:latin typeface="Arial" charset="0"/>
        </a:defRPr>
      </a:lvl9pPr>
    </p:titleStyle>
    <p:bodyStyle>
      <a:lvl1pPr marL="174625" indent="-174625" algn="l" rtl="0" eaLnBrk="0" fontAlgn="base" hangingPunct="0">
        <a:spcBef>
          <a:spcPts val="300"/>
        </a:spcBef>
        <a:spcAft>
          <a:spcPts val="300"/>
        </a:spcAft>
        <a:buFont typeface="Arial" charset="0"/>
        <a:buChar char="•"/>
        <a:defRPr lang="de-DE" sz="2400" kern="1200" dirty="0" smtClean="0">
          <a:solidFill>
            <a:schemeClr val="tx1"/>
          </a:solidFill>
          <a:latin typeface="+mn-lt"/>
          <a:ea typeface="+mn-ea"/>
          <a:cs typeface="+mn-cs"/>
        </a:defRPr>
      </a:lvl1pPr>
      <a:lvl2pPr marL="363538" indent="-188913" algn="l" rtl="0" eaLnBrk="0" fontAlgn="base" hangingPunct="0">
        <a:spcBef>
          <a:spcPts val="300"/>
        </a:spcBef>
        <a:spcAft>
          <a:spcPts val="300"/>
        </a:spcAft>
        <a:buFont typeface="Arial" charset="0"/>
        <a:buChar char="–"/>
        <a:defRPr lang="de-DE" sz="2000" kern="1200" dirty="0" smtClean="0">
          <a:solidFill>
            <a:schemeClr val="tx1"/>
          </a:solidFill>
          <a:latin typeface="+mn-lt"/>
          <a:ea typeface="+mn-ea"/>
          <a:cs typeface="+mn-cs"/>
        </a:defRPr>
      </a:lvl2pPr>
      <a:lvl3pPr marL="538163" indent="-174625" algn="l" rtl="0" eaLnBrk="0" fontAlgn="base" hangingPunct="0">
        <a:spcBef>
          <a:spcPts val="300"/>
        </a:spcBef>
        <a:spcAft>
          <a:spcPts val="300"/>
        </a:spcAft>
        <a:buFont typeface="Arial" charset="0"/>
        <a:buChar char="•"/>
        <a:defRPr lang="de-DE" sz="1800" kern="1200" dirty="0" smtClean="0">
          <a:solidFill>
            <a:schemeClr val="tx1"/>
          </a:solidFill>
          <a:latin typeface="+mn-lt"/>
          <a:ea typeface="+mn-ea"/>
          <a:cs typeface="+mn-cs"/>
        </a:defRPr>
      </a:lvl3pPr>
      <a:lvl4pPr marL="712788" indent="-174625" algn="l" rtl="0" eaLnBrk="0" fontAlgn="base" hangingPunct="0">
        <a:spcBef>
          <a:spcPts val="300"/>
        </a:spcBef>
        <a:spcAft>
          <a:spcPts val="300"/>
        </a:spcAft>
        <a:buFont typeface="Arial" charset="0"/>
        <a:buChar char="–"/>
        <a:defRPr lang="de-DE" sz="1600" kern="1200" dirty="0" smtClean="0">
          <a:solidFill>
            <a:schemeClr val="tx1"/>
          </a:solidFill>
          <a:latin typeface="+mn-lt"/>
          <a:ea typeface="+mn-ea"/>
          <a:cs typeface="+mn-cs"/>
        </a:defRPr>
      </a:lvl4pPr>
      <a:lvl5pPr marL="901700" indent="-188913" algn="l" rtl="0" eaLnBrk="0" fontAlgn="base" hangingPunct="0">
        <a:spcBef>
          <a:spcPts val="300"/>
        </a:spcBef>
        <a:spcAft>
          <a:spcPts val="300"/>
        </a:spcAft>
        <a:buFont typeface="Arial" charset="0"/>
        <a:buChar char="•"/>
        <a:defRPr lang="en-AU" sz="14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Titelplatzhalter 11"/>
          <p:cNvSpPr>
            <a:spLocks noGrp="1"/>
          </p:cNvSpPr>
          <p:nvPr>
            <p:ph type="title"/>
          </p:nvPr>
        </p:nvSpPr>
        <p:spPr bwMode="auto">
          <a:xfrm>
            <a:off x="468325" y="1"/>
            <a:ext cx="8203443" cy="1162050"/>
          </a:xfrm>
          <a:prstGeom prst="rect">
            <a:avLst/>
          </a:prstGeom>
          <a:noFill/>
          <a:ln w="12700">
            <a:noFill/>
            <a:miter lim="800000"/>
            <a:headEnd/>
            <a:tailEnd/>
          </a:ln>
        </p:spPr>
        <p:txBody>
          <a:bodyPr vert="horz" wrap="square" lIns="0" tIns="0" rIns="0" bIns="72000" numCol="1" anchor="b" anchorCtr="0" compatLnSpc="1">
            <a:prstTxWarp prst="textNoShape">
              <a:avLst/>
            </a:prstTxWarp>
          </a:bodyPr>
          <a:lstStyle/>
          <a:p>
            <a:endParaRPr lang="en-US" noProof="0" dirty="0"/>
          </a:p>
        </p:txBody>
      </p:sp>
      <p:cxnSp>
        <p:nvCxnSpPr>
          <p:cNvPr id="7" name="Straight Connector 6"/>
          <p:cNvCxnSpPr/>
          <p:nvPr/>
        </p:nvCxnSpPr>
        <p:spPr bwMode="auto">
          <a:xfrm>
            <a:off x="468325" y="1162050"/>
            <a:ext cx="86756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6"/>
          <p:cNvSpPr>
            <a:spLocks noChangeArrowheads="1"/>
          </p:cNvSpPr>
          <p:nvPr/>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20" name="Rectangle 23"/>
          <p:cNvSpPr>
            <a:spLocks noChangeArrowheads="1"/>
          </p:cNvSpPr>
          <p:nvPr/>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21" name="Rectangle 24"/>
          <p:cNvSpPr>
            <a:spLocks noChangeArrowheads="1"/>
          </p:cNvSpPr>
          <p:nvPr/>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22" name="Rectangle 25"/>
          <p:cNvSpPr>
            <a:spLocks noChangeArrowheads="1"/>
          </p:cNvSpPr>
          <p:nvPr/>
        </p:nvSpPr>
        <p:spPr bwMode="auto">
          <a:xfrm flipV="1">
            <a:off x="9355017" y="6565903"/>
            <a:ext cx="186104" cy="188913"/>
          </a:xfrm>
          <a:prstGeom prst="rect">
            <a:avLst/>
          </a:prstGeom>
          <a:solidFill>
            <a:srgbClr val="990000"/>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3" name="Rectangle 26"/>
          <p:cNvSpPr>
            <a:spLocks noChangeArrowheads="1"/>
          </p:cNvSpPr>
          <p:nvPr/>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13" name="Footer Placeholder 3"/>
          <p:cNvSpPr txBox="1">
            <a:spLocks/>
          </p:cNvSpPr>
          <p:nvPr userDrawn="1"/>
        </p:nvSpPr>
        <p:spPr>
          <a:xfrm>
            <a:off x="457200" y="6501384"/>
            <a:ext cx="3840480" cy="230832"/>
          </a:xfrm>
          <a:prstGeom prst="rect">
            <a:avLst/>
          </a:prstGeom>
        </p:spPr>
        <p:txBody>
          <a:bodyPr vert="horz" lIns="91440" tIns="45720" rIns="91440" bIns="45720" rtlCol="0" anchor="b"/>
          <a:lstStyle>
            <a:defPPr>
              <a:defRPr lang="en-US"/>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666666"/>
                </a:solidFill>
                <a:effectLst/>
                <a:uLnTx/>
                <a:uFillTx/>
                <a:latin typeface="Arial"/>
                <a:ea typeface="+mn-ea"/>
                <a:cs typeface="+mn-cs"/>
              </a:rPr>
              <a:t>Copyright © 2015 Accenture. All rights reserved.</a:t>
            </a:r>
            <a:endParaRPr kumimoji="0" lang="en-US" sz="900" b="0" i="0" u="none" strike="noStrike" kern="1200" cap="none" spc="0" normalizeH="0" baseline="0" noProof="0" dirty="0">
              <a:ln>
                <a:noFill/>
              </a:ln>
              <a:solidFill>
                <a:srgbClr val="666666"/>
              </a:solidFill>
              <a:effectLst/>
              <a:uLnTx/>
              <a:uFillTx/>
              <a:latin typeface="Arial"/>
              <a:ea typeface="+mn-ea"/>
              <a:cs typeface="+mn-cs"/>
            </a:endParaRPr>
          </a:p>
        </p:txBody>
      </p:sp>
      <p:sp>
        <p:nvSpPr>
          <p:cNvPr id="14" name="Slide Number Placeholder 4"/>
          <p:cNvSpPr txBox="1">
            <a:spLocks/>
          </p:cNvSpPr>
          <p:nvPr userDrawn="1"/>
        </p:nvSpPr>
        <p:spPr>
          <a:xfrm>
            <a:off x="4500563" y="6501384"/>
            <a:ext cx="4341579" cy="230832"/>
          </a:xfrm>
          <a:prstGeom prst="rect">
            <a:avLst/>
          </a:prstGeom>
        </p:spPr>
        <p:txBody>
          <a:bodyPr vert="horz" wrap="square" lIns="91440" tIns="45720" rIns="91440" bIns="45720" numCol="1" rtlCol="0" anchor="ctr" anchorCtr="0" compatLnSpc="1">
            <a:prstTxWarp prst="textNoShape">
              <a:avLst/>
            </a:prstTxWarp>
            <a:spAutoFit/>
          </a:bodyPr>
          <a:lstStyle>
            <a:defPPr>
              <a:defRPr lang="en-US"/>
            </a:defPPr>
            <a:lvl1pPr marL="0" algn="r" defTabSz="914400" rtl="0" eaLnBrk="1" latinLnBrk="0" hangingPunct="1">
              <a:defRPr sz="9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Arial"/>
                <a:ea typeface="+mn-ea"/>
                <a:cs typeface="+mn-cs"/>
              </a:rPr>
              <a:t>  </a:t>
            </a:r>
            <a:fld id="{90CBDC3A-D49F-4631-A8C7-55D59B33E5FA}" type="slidenum">
              <a:rPr kumimoji="0" lang="en-US" sz="9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863476534"/>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p:timing>
    <p:tnLst>
      <p:par>
        <p:cTn id="1" dur="indefinite" restart="never" nodeType="tmRoot"/>
      </p:par>
    </p:tnLst>
  </p:timing>
  <p:hf hdr="0" dt="0"/>
  <p:txStyles>
    <p:titleStyle>
      <a:lvl1pPr algn="l" rtl="0" eaLnBrk="1" fontAlgn="base" hangingPunct="1">
        <a:spcBef>
          <a:spcPct val="0"/>
        </a:spcBef>
        <a:spcAft>
          <a:spcPct val="0"/>
        </a:spcAft>
        <a:defRPr lang="de-DE" sz="2800" b="1" kern="1200" dirty="0">
          <a:solidFill>
            <a:srgbClr val="00BBEE"/>
          </a:solidFill>
          <a:latin typeface="+mj-lt"/>
          <a:ea typeface="+mj-ea"/>
          <a:cs typeface="+mj-cs"/>
        </a:defRPr>
      </a:lvl1pPr>
      <a:lvl2pPr algn="l" rtl="0" eaLnBrk="0" fontAlgn="base" hangingPunct="0">
        <a:spcBef>
          <a:spcPct val="0"/>
        </a:spcBef>
        <a:spcAft>
          <a:spcPct val="0"/>
        </a:spcAft>
        <a:defRPr sz="4400" b="1">
          <a:solidFill>
            <a:schemeClr val="tx1"/>
          </a:solidFill>
          <a:latin typeface="Arial" charset="0"/>
        </a:defRPr>
      </a:lvl2pPr>
      <a:lvl3pPr algn="l" rtl="0" eaLnBrk="0" fontAlgn="base" hangingPunct="0">
        <a:spcBef>
          <a:spcPct val="0"/>
        </a:spcBef>
        <a:spcAft>
          <a:spcPct val="0"/>
        </a:spcAft>
        <a:defRPr sz="4400" b="1">
          <a:solidFill>
            <a:schemeClr val="tx1"/>
          </a:solidFill>
          <a:latin typeface="Arial" charset="0"/>
        </a:defRPr>
      </a:lvl3pPr>
      <a:lvl4pPr algn="l" rtl="0" eaLnBrk="0" fontAlgn="base" hangingPunct="0">
        <a:spcBef>
          <a:spcPct val="0"/>
        </a:spcBef>
        <a:spcAft>
          <a:spcPct val="0"/>
        </a:spcAft>
        <a:defRPr sz="4400" b="1">
          <a:solidFill>
            <a:schemeClr val="tx1"/>
          </a:solidFill>
          <a:latin typeface="Arial" charset="0"/>
        </a:defRPr>
      </a:lvl4pPr>
      <a:lvl5pPr algn="l" rtl="0" eaLnBrk="0" fontAlgn="base" hangingPunct="0">
        <a:spcBef>
          <a:spcPct val="0"/>
        </a:spcBef>
        <a:spcAft>
          <a:spcPct val="0"/>
        </a:spcAft>
        <a:defRPr sz="4400" b="1">
          <a:solidFill>
            <a:schemeClr val="tx1"/>
          </a:solidFill>
          <a:latin typeface="Arial" charset="0"/>
        </a:defRPr>
      </a:lvl5pPr>
      <a:lvl6pPr marL="457200" algn="l" rtl="0" fontAlgn="base">
        <a:spcBef>
          <a:spcPct val="0"/>
        </a:spcBef>
        <a:spcAft>
          <a:spcPct val="0"/>
        </a:spcAft>
        <a:defRPr b="1">
          <a:solidFill>
            <a:schemeClr val="tx1"/>
          </a:solidFill>
          <a:latin typeface="Arial" charset="0"/>
        </a:defRPr>
      </a:lvl6pPr>
      <a:lvl7pPr marL="914400" algn="l" rtl="0" fontAlgn="base">
        <a:spcBef>
          <a:spcPct val="0"/>
        </a:spcBef>
        <a:spcAft>
          <a:spcPct val="0"/>
        </a:spcAft>
        <a:defRPr b="1">
          <a:solidFill>
            <a:schemeClr val="tx1"/>
          </a:solidFill>
          <a:latin typeface="Arial" charset="0"/>
        </a:defRPr>
      </a:lvl7pPr>
      <a:lvl8pPr marL="1371600" algn="l" rtl="0" fontAlgn="base">
        <a:spcBef>
          <a:spcPct val="0"/>
        </a:spcBef>
        <a:spcAft>
          <a:spcPct val="0"/>
        </a:spcAft>
        <a:defRPr b="1">
          <a:solidFill>
            <a:schemeClr val="tx1"/>
          </a:solidFill>
          <a:latin typeface="Arial" charset="0"/>
        </a:defRPr>
      </a:lvl8pPr>
      <a:lvl9pPr marL="1828800" algn="l" rtl="0" fontAlgn="base">
        <a:spcBef>
          <a:spcPct val="0"/>
        </a:spcBef>
        <a:spcAft>
          <a:spcPct val="0"/>
        </a:spcAft>
        <a:defRPr b="1">
          <a:solidFill>
            <a:schemeClr val="tx1"/>
          </a:solidFill>
          <a:latin typeface="Arial" charset="0"/>
        </a:defRPr>
      </a:lvl9pPr>
    </p:titleStyle>
    <p:bodyStyle>
      <a:lvl1pPr marL="174625" indent="-174625" algn="l" rtl="0" eaLnBrk="0" fontAlgn="base" hangingPunct="0">
        <a:spcBef>
          <a:spcPts val="300"/>
        </a:spcBef>
        <a:spcAft>
          <a:spcPts val="300"/>
        </a:spcAft>
        <a:buFont typeface="Arial" charset="0"/>
        <a:buChar char="•"/>
        <a:defRPr lang="de-DE" sz="2400" kern="1200" dirty="0" smtClean="0">
          <a:solidFill>
            <a:schemeClr val="tx1"/>
          </a:solidFill>
          <a:latin typeface="+mn-lt"/>
          <a:ea typeface="+mn-ea"/>
          <a:cs typeface="+mn-cs"/>
        </a:defRPr>
      </a:lvl1pPr>
      <a:lvl2pPr marL="363538" indent="-188913" algn="l" rtl="0" eaLnBrk="0" fontAlgn="base" hangingPunct="0">
        <a:spcBef>
          <a:spcPts val="300"/>
        </a:spcBef>
        <a:spcAft>
          <a:spcPts val="300"/>
        </a:spcAft>
        <a:buFont typeface="Arial" charset="0"/>
        <a:buChar char="–"/>
        <a:defRPr lang="de-DE" sz="2000" kern="1200" dirty="0" smtClean="0">
          <a:solidFill>
            <a:schemeClr val="tx1"/>
          </a:solidFill>
          <a:latin typeface="+mn-lt"/>
          <a:ea typeface="+mn-ea"/>
          <a:cs typeface="+mn-cs"/>
        </a:defRPr>
      </a:lvl2pPr>
      <a:lvl3pPr marL="538163" indent="-174625" algn="l" rtl="0" eaLnBrk="0" fontAlgn="base" hangingPunct="0">
        <a:spcBef>
          <a:spcPts val="300"/>
        </a:spcBef>
        <a:spcAft>
          <a:spcPts val="300"/>
        </a:spcAft>
        <a:buFont typeface="Arial" charset="0"/>
        <a:buChar char="•"/>
        <a:defRPr lang="de-DE" sz="1800" kern="1200" dirty="0" smtClean="0">
          <a:solidFill>
            <a:schemeClr val="tx1"/>
          </a:solidFill>
          <a:latin typeface="+mn-lt"/>
          <a:ea typeface="+mn-ea"/>
          <a:cs typeface="+mn-cs"/>
        </a:defRPr>
      </a:lvl3pPr>
      <a:lvl4pPr marL="712788" indent="-174625" algn="l" rtl="0" eaLnBrk="0" fontAlgn="base" hangingPunct="0">
        <a:spcBef>
          <a:spcPts val="300"/>
        </a:spcBef>
        <a:spcAft>
          <a:spcPts val="300"/>
        </a:spcAft>
        <a:buFont typeface="Arial" charset="0"/>
        <a:buChar char="–"/>
        <a:defRPr lang="de-DE" sz="1600" kern="1200" dirty="0" smtClean="0">
          <a:solidFill>
            <a:schemeClr val="tx1"/>
          </a:solidFill>
          <a:latin typeface="+mn-lt"/>
          <a:ea typeface="+mn-ea"/>
          <a:cs typeface="+mn-cs"/>
        </a:defRPr>
      </a:lvl4pPr>
      <a:lvl5pPr marL="901700" indent="-188913" algn="l" rtl="0" eaLnBrk="0" fontAlgn="base" hangingPunct="0">
        <a:spcBef>
          <a:spcPts val="300"/>
        </a:spcBef>
        <a:spcAft>
          <a:spcPts val="300"/>
        </a:spcAft>
        <a:buFont typeface="Arial" charset="0"/>
        <a:buChar char="•"/>
        <a:defRPr lang="en-AU" sz="14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Titelplatzhalter 11"/>
          <p:cNvSpPr>
            <a:spLocks noGrp="1"/>
          </p:cNvSpPr>
          <p:nvPr>
            <p:ph type="title"/>
          </p:nvPr>
        </p:nvSpPr>
        <p:spPr bwMode="auto">
          <a:xfrm>
            <a:off x="468325" y="1"/>
            <a:ext cx="8203443" cy="1162050"/>
          </a:xfrm>
          <a:prstGeom prst="rect">
            <a:avLst/>
          </a:prstGeom>
          <a:noFill/>
          <a:ln w="12700">
            <a:noFill/>
            <a:miter lim="800000"/>
            <a:headEnd/>
            <a:tailEnd/>
          </a:ln>
        </p:spPr>
        <p:txBody>
          <a:bodyPr vert="horz" wrap="square" lIns="0" tIns="0" rIns="0" bIns="72000" numCol="1" anchor="b" anchorCtr="0" compatLnSpc="1">
            <a:prstTxWarp prst="textNoShape">
              <a:avLst/>
            </a:prstTxWarp>
          </a:bodyPr>
          <a:lstStyle/>
          <a:p>
            <a:endParaRPr lang="en-US" noProof="0" dirty="0"/>
          </a:p>
        </p:txBody>
      </p:sp>
      <p:cxnSp>
        <p:nvCxnSpPr>
          <p:cNvPr id="7" name="Straight Connector 6"/>
          <p:cNvCxnSpPr/>
          <p:nvPr/>
        </p:nvCxnSpPr>
        <p:spPr bwMode="auto">
          <a:xfrm>
            <a:off x="468325" y="1162050"/>
            <a:ext cx="86756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6"/>
          <p:cNvSpPr>
            <a:spLocks noChangeArrowheads="1"/>
          </p:cNvSpPr>
          <p:nvPr/>
        </p:nvSpPr>
        <p:spPr bwMode="auto">
          <a:xfrm>
            <a:off x="9270024" y="6316666"/>
            <a:ext cx="918797" cy="496887"/>
          </a:xfrm>
          <a:prstGeom prst="rect">
            <a:avLst/>
          </a:prstGeom>
          <a:solidFill>
            <a:schemeClr val="bg1"/>
          </a:solidFill>
          <a:ln w="9525" algn="ctr">
            <a:noFill/>
            <a:miter lim="800000"/>
            <a:headEnd/>
            <a:tailEnd/>
          </a:ln>
          <a:effectLst/>
        </p:spPr>
        <p:txBody>
          <a:bodyPr lIns="91425" tIns="45712" rIns="91425" bIns="45712"/>
          <a:lstStyle/>
          <a:p>
            <a:pPr algn="ctr"/>
            <a:r>
              <a:rPr lang="zh-CN" altLang="en-US">
                <a:solidFill>
                  <a:srgbClr val="000000"/>
                </a:solidFill>
                <a:ea typeface="宋体" pitchFamily="2" charset="-122"/>
              </a:rPr>
              <a:t>参考配色</a:t>
            </a:r>
          </a:p>
        </p:txBody>
      </p:sp>
      <p:sp>
        <p:nvSpPr>
          <p:cNvPr id="20" name="Rectangle 23"/>
          <p:cNvSpPr>
            <a:spLocks noChangeArrowheads="1"/>
          </p:cNvSpPr>
          <p:nvPr/>
        </p:nvSpPr>
        <p:spPr bwMode="auto">
          <a:xfrm flipV="1">
            <a:off x="9725759" y="6565903"/>
            <a:ext cx="183173" cy="188913"/>
          </a:xfrm>
          <a:prstGeom prst="rect">
            <a:avLst/>
          </a:prstGeom>
          <a:solidFill>
            <a:srgbClr val="FFCC99"/>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21" name="Rectangle 24"/>
          <p:cNvSpPr>
            <a:spLocks noChangeArrowheads="1"/>
          </p:cNvSpPr>
          <p:nvPr/>
        </p:nvSpPr>
        <p:spPr bwMode="auto">
          <a:xfrm flipV="1">
            <a:off x="9908931" y="6565903"/>
            <a:ext cx="186104" cy="188913"/>
          </a:xfrm>
          <a:prstGeom prst="rect">
            <a:avLst/>
          </a:prstGeom>
          <a:solidFill>
            <a:srgbClr val="99CCCC"/>
          </a:solidFill>
          <a:ln w="9525" algn="ctr">
            <a:noFill/>
            <a:miter lim="800000"/>
            <a:headEnd/>
            <a:tailEnd/>
          </a:ln>
          <a:effectLst/>
        </p:spPr>
        <p:txBody>
          <a:bodyPr rot="10800000" wrap="none" anchor="ctr"/>
          <a:lstStyle/>
          <a:p>
            <a:pPr>
              <a:defRPr/>
            </a:pPr>
            <a:endParaRPr lang="zh-CN" altLang="en-US">
              <a:solidFill>
                <a:srgbClr val="000000"/>
              </a:solidFill>
              <a:ea typeface="华文细黑"/>
            </a:endParaRPr>
          </a:p>
        </p:txBody>
      </p:sp>
      <p:sp>
        <p:nvSpPr>
          <p:cNvPr id="22" name="Rectangle 25"/>
          <p:cNvSpPr>
            <a:spLocks noChangeArrowheads="1"/>
          </p:cNvSpPr>
          <p:nvPr/>
        </p:nvSpPr>
        <p:spPr bwMode="auto">
          <a:xfrm flipV="1">
            <a:off x="9355017" y="6565903"/>
            <a:ext cx="186104" cy="188913"/>
          </a:xfrm>
          <a:prstGeom prst="rect">
            <a:avLst/>
          </a:prstGeom>
          <a:solidFill>
            <a:srgbClr val="990000"/>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23" name="Rectangle 26"/>
          <p:cNvSpPr>
            <a:spLocks noChangeArrowheads="1"/>
          </p:cNvSpPr>
          <p:nvPr/>
        </p:nvSpPr>
        <p:spPr bwMode="auto">
          <a:xfrm flipV="1">
            <a:off x="9541120" y="6565903"/>
            <a:ext cx="184638" cy="188913"/>
          </a:xfrm>
          <a:prstGeom prst="rect">
            <a:avLst/>
          </a:prstGeom>
          <a:solidFill>
            <a:srgbClr val="CCCCCC"/>
          </a:solidFill>
          <a:ln w="9525" algn="ctr">
            <a:noFill/>
            <a:miter lim="800000"/>
            <a:headEnd/>
            <a:tailEnd/>
          </a:ln>
          <a:effectLst/>
        </p:spPr>
        <p:txBody>
          <a:bodyPr wrap="none" anchor="ctr"/>
          <a:lstStyle/>
          <a:p>
            <a:pPr>
              <a:defRPr/>
            </a:pPr>
            <a:endParaRPr lang="zh-CN" altLang="en-US">
              <a:solidFill>
                <a:srgbClr val="000000"/>
              </a:solidFill>
              <a:ea typeface="华文细黑"/>
            </a:endParaRPr>
          </a:p>
        </p:txBody>
      </p:sp>
      <p:sp>
        <p:nvSpPr>
          <p:cNvPr id="13" name="Footer Placeholder 3"/>
          <p:cNvSpPr txBox="1">
            <a:spLocks/>
          </p:cNvSpPr>
          <p:nvPr userDrawn="1"/>
        </p:nvSpPr>
        <p:spPr>
          <a:xfrm>
            <a:off x="457200" y="6501384"/>
            <a:ext cx="3840480" cy="230832"/>
          </a:xfrm>
          <a:prstGeom prst="rect">
            <a:avLst/>
          </a:prstGeom>
        </p:spPr>
        <p:txBody>
          <a:bodyPr vert="horz" lIns="91440" tIns="45720" rIns="91440" bIns="45720" rtlCol="0" anchor="b"/>
          <a:lstStyle>
            <a:defPPr>
              <a:defRPr lang="en-US"/>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666666"/>
                </a:solidFill>
                <a:effectLst/>
                <a:uLnTx/>
                <a:uFillTx/>
                <a:latin typeface="Arial"/>
                <a:ea typeface="+mn-ea"/>
                <a:cs typeface="+mn-cs"/>
              </a:rPr>
              <a:t>Copyright © 2015 Accenture. All rights reserved.</a:t>
            </a:r>
            <a:endParaRPr kumimoji="0" lang="en-US" sz="900" b="0" i="0" u="none" strike="noStrike" kern="1200" cap="none" spc="0" normalizeH="0" baseline="0" noProof="0" dirty="0">
              <a:ln>
                <a:noFill/>
              </a:ln>
              <a:solidFill>
                <a:srgbClr val="666666"/>
              </a:solidFill>
              <a:effectLst/>
              <a:uLnTx/>
              <a:uFillTx/>
              <a:latin typeface="Arial"/>
              <a:ea typeface="+mn-ea"/>
              <a:cs typeface="+mn-cs"/>
            </a:endParaRPr>
          </a:p>
        </p:txBody>
      </p:sp>
      <p:sp>
        <p:nvSpPr>
          <p:cNvPr id="14" name="Slide Number Placeholder 4"/>
          <p:cNvSpPr txBox="1">
            <a:spLocks/>
          </p:cNvSpPr>
          <p:nvPr userDrawn="1"/>
        </p:nvSpPr>
        <p:spPr>
          <a:xfrm>
            <a:off x="4500563" y="6501384"/>
            <a:ext cx="4341579" cy="230832"/>
          </a:xfrm>
          <a:prstGeom prst="rect">
            <a:avLst/>
          </a:prstGeom>
        </p:spPr>
        <p:txBody>
          <a:bodyPr vert="horz" wrap="square" lIns="91440" tIns="45720" rIns="91440" bIns="45720" numCol="1" rtlCol="0" anchor="ctr" anchorCtr="0" compatLnSpc="1">
            <a:prstTxWarp prst="textNoShape">
              <a:avLst/>
            </a:prstTxWarp>
            <a:spAutoFit/>
          </a:bodyPr>
          <a:lstStyle>
            <a:defPPr>
              <a:defRPr lang="en-US"/>
            </a:defPPr>
            <a:lvl1pPr marL="0" algn="r" defTabSz="914400" rtl="0" eaLnBrk="1" latinLnBrk="0" hangingPunct="1">
              <a:defRPr sz="9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Arial"/>
                <a:ea typeface="+mn-ea"/>
                <a:cs typeface="+mn-cs"/>
              </a:rPr>
              <a:t>  </a:t>
            </a:r>
            <a:fld id="{90CBDC3A-D49F-4631-A8C7-55D59B33E5FA}" type="slidenum">
              <a:rPr kumimoji="0" lang="en-US" sz="9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727016933"/>
      </p:ext>
    </p:extLst>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Lst>
  <p:timing>
    <p:tnLst>
      <p:par>
        <p:cTn id="1" dur="indefinite" restart="never" nodeType="tmRoot"/>
      </p:par>
    </p:tnLst>
  </p:timing>
  <p:hf hdr="0" dt="0"/>
  <p:txStyles>
    <p:titleStyle>
      <a:lvl1pPr algn="l" rtl="0" eaLnBrk="1" fontAlgn="base" hangingPunct="1">
        <a:spcBef>
          <a:spcPct val="0"/>
        </a:spcBef>
        <a:spcAft>
          <a:spcPct val="0"/>
        </a:spcAft>
        <a:defRPr lang="de-DE" sz="2800" b="1" kern="1200" dirty="0">
          <a:solidFill>
            <a:srgbClr val="00BBEE"/>
          </a:solidFill>
          <a:latin typeface="+mj-lt"/>
          <a:ea typeface="+mj-ea"/>
          <a:cs typeface="+mj-cs"/>
        </a:defRPr>
      </a:lvl1pPr>
      <a:lvl2pPr algn="l" rtl="0" eaLnBrk="0" fontAlgn="base" hangingPunct="0">
        <a:spcBef>
          <a:spcPct val="0"/>
        </a:spcBef>
        <a:spcAft>
          <a:spcPct val="0"/>
        </a:spcAft>
        <a:defRPr sz="4400" b="1">
          <a:solidFill>
            <a:schemeClr val="tx1"/>
          </a:solidFill>
          <a:latin typeface="Arial" charset="0"/>
        </a:defRPr>
      </a:lvl2pPr>
      <a:lvl3pPr algn="l" rtl="0" eaLnBrk="0" fontAlgn="base" hangingPunct="0">
        <a:spcBef>
          <a:spcPct val="0"/>
        </a:spcBef>
        <a:spcAft>
          <a:spcPct val="0"/>
        </a:spcAft>
        <a:defRPr sz="4400" b="1">
          <a:solidFill>
            <a:schemeClr val="tx1"/>
          </a:solidFill>
          <a:latin typeface="Arial" charset="0"/>
        </a:defRPr>
      </a:lvl3pPr>
      <a:lvl4pPr algn="l" rtl="0" eaLnBrk="0" fontAlgn="base" hangingPunct="0">
        <a:spcBef>
          <a:spcPct val="0"/>
        </a:spcBef>
        <a:spcAft>
          <a:spcPct val="0"/>
        </a:spcAft>
        <a:defRPr sz="4400" b="1">
          <a:solidFill>
            <a:schemeClr val="tx1"/>
          </a:solidFill>
          <a:latin typeface="Arial" charset="0"/>
        </a:defRPr>
      </a:lvl4pPr>
      <a:lvl5pPr algn="l" rtl="0" eaLnBrk="0" fontAlgn="base" hangingPunct="0">
        <a:spcBef>
          <a:spcPct val="0"/>
        </a:spcBef>
        <a:spcAft>
          <a:spcPct val="0"/>
        </a:spcAft>
        <a:defRPr sz="4400" b="1">
          <a:solidFill>
            <a:schemeClr val="tx1"/>
          </a:solidFill>
          <a:latin typeface="Arial" charset="0"/>
        </a:defRPr>
      </a:lvl5pPr>
      <a:lvl6pPr marL="457200" algn="l" rtl="0" fontAlgn="base">
        <a:spcBef>
          <a:spcPct val="0"/>
        </a:spcBef>
        <a:spcAft>
          <a:spcPct val="0"/>
        </a:spcAft>
        <a:defRPr b="1">
          <a:solidFill>
            <a:schemeClr val="tx1"/>
          </a:solidFill>
          <a:latin typeface="Arial" charset="0"/>
        </a:defRPr>
      </a:lvl6pPr>
      <a:lvl7pPr marL="914400" algn="l" rtl="0" fontAlgn="base">
        <a:spcBef>
          <a:spcPct val="0"/>
        </a:spcBef>
        <a:spcAft>
          <a:spcPct val="0"/>
        </a:spcAft>
        <a:defRPr b="1">
          <a:solidFill>
            <a:schemeClr val="tx1"/>
          </a:solidFill>
          <a:latin typeface="Arial" charset="0"/>
        </a:defRPr>
      </a:lvl7pPr>
      <a:lvl8pPr marL="1371600" algn="l" rtl="0" fontAlgn="base">
        <a:spcBef>
          <a:spcPct val="0"/>
        </a:spcBef>
        <a:spcAft>
          <a:spcPct val="0"/>
        </a:spcAft>
        <a:defRPr b="1">
          <a:solidFill>
            <a:schemeClr val="tx1"/>
          </a:solidFill>
          <a:latin typeface="Arial" charset="0"/>
        </a:defRPr>
      </a:lvl8pPr>
      <a:lvl9pPr marL="1828800" algn="l" rtl="0" fontAlgn="base">
        <a:spcBef>
          <a:spcPct val="0"/>
        </a:spcBef>
        <a:spcAft>
          <a:spcPct val="0"/>
        </a:spcAft>
        <a:defRPr b="1">
          <a:solidFill>
            <a:schemeClr val="tx1"/>
          </a:solidFill>
          <a:latin typeface="Arial" charset="0"/>
        </a:defRPr>
      </a:lvl9pPr>
    </p:titleStyle>
    <p:bodyStyle>
      <a:lvl1pPr marL="174625" indent="-174625" algn="l" rtl="0" eaLnBrk="0" fontAlgn="base" hangingPunct="0">
        <a:spcBef>
          <a:spcPts val="300"/>
        </a:spcBef>
        <a:spcAft>
          <a:spcPts val="300"/>
        </a:spcAft>
        <a:buFont typeface="Arial" charset="0"/>
        <a:buChar char="•"/>
        <a:defRPr lang="de-DE" sz="2400" kern="1200" dirty="0" smtClean="0">
          <a:solidFill>
            <a:schemeClr val="tx1"/>
          </a:solidFill>
          <a:latin typeface="+mn-lt"/>
          <a:ea typeface="+mn-ea"/>
          <a:cs typeface="+mn-cs"/>
        </a:defRPr>
      </a:lvl1pPr>
      <a:lvl2pPr marL="363538" indent="-188913" algn="l" rtl="0" eaLnBrk="0" fontAlgn="base" hangingPunct="0">
        <a:spcBef>
          <a:spcPts val="300"/>
        </a:spcBef>
        <a:spcAft>
          <a:spcPts val="300"/>
        </a:spcAft>
        <a:buFont typeface="Arial" charset="0"/>
        <a:buChar char="–"/>
        <a:defRPr lang="de-DE" sz="2000" kern="1200" dirty="0" smtClean="0">
          <a:solidFill>
            <a:schemeClr val="tx1"/>
          </a:solidFill>
          <a:latin typeface="+mn-lt"/>
          <a:ea typeface="+mn-ea"/>
          <a:cs typeface="+mn-cs"/>
        </a:defRPr>
      </a:lvl2pPr>
      <a:lvl3pPr marL="538163" indent="-174625" algn="l" rtl="0" eaLnBrk="0" fontAlgn="base" hangingPunct="0">
        <a:spcBef>
          <a:spcPts val="300"/>
        </a:spcBef>
        <a:spcAft>
          <a:spcPts val="300"/>
        </a:spcAft>
        <a:buFont typeface="Arial" charset="0"/>
        <a:buChar char="•"/>
        <a:defRPr lang="de-DE" sz="1800" kern="1200" dirty="0" smtClean="0">
          <a:solidFill>
            <a:schemeClr val="tx1"/>
          </a:solidFill>
          <a:latin typeface="+mn-lt"/>
          <a:ea typeface="+mn-ea"/>
          <a:cs typeface="+mn-cs"/>
        </a:defRPr>
      </a:lvl3pPr>
      <a:lvl4pPr marL="712788" indent="-174625" algn="l" rtl="0" eaLnBrk="0" fontAlgn="base" hangingPunct="0">
        <a:spcBef>
          <a:spcPts val="300"/>
        </a:spcBef>
        <a:spcAft>
          <a:spcPts val="300"/>
        </a:spcAft>
        <a:buFont typeface="Arial" charset="0"/>
        <a:buChar char="–"/>
        <a:defRPr lang="de-DE" sz="1600" kern="1200" dirty="0" smtClean="0">
          <a:solidFill>
            <a:schemeClr val="tx1"/>
          </a:solidFill>
          <a:latin typeface="+mn-lt"/>
          <a:ea typeface="+mn-ea"/>
          <a:cs typeface="+mn-cs"/>
        </a:defRPr>
      </a:lvl4pPr>
      <a:lvl5pPr marL="901700" indent="-188913" algn="l" rtl="0" eaLnBrk="0" fontAlgn="base" hangingPunct="0">
        <a:spcBef>
          <a:spcPts val="300"/>
        </a:spcBef>
        <a:spcAft>
          <a:spcPts val="300"/>
        </a:spcAft>
        <a:buFont typeface="Arial" charset="0"/>
        <a:buChar char="•"/>
        <a:defRPr lang="en-AU" sz="14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endParaRPr lang="en-US" dirty="0" smtClean="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smtClean="0"/>
              <a:t>Master Title Slide Headline</a:t>
            </a:r>
            <a:endParaRPr lang="en-CA" dirty="0"/>
          </a:p>
        </p:txBody>
      </p:sp>
      <p:sp>
        <p:nvSpPr>
          <p:cNvPr id="4" name="Footer Placeholder 3"/>
          <p:cNvSpPr txBox="1">
            <a:spLocks/>
          </p:cNvSpPr>
          <p:nvPr userDrawn="1"/>
        </p:nvSpPr>
        <p:spPr>
          <a:xfrm>
            <a:off x="457200" y="6501384"/>
            <a:ext cx="3840480" cy="230832"/>
          </a:xfrm>
          <a:prstGeom prst="rect">
            <a:avLst/>
          </a:prstGeom>
        </p:spPr>
        <p:txBody>
          <a:bodyPr vert="horz" lIns="91440" tIns="45720" rIns="91440" bIns="45720" rtlCol="0" anchor="b"/>
          <a:lstStyle>
            <a:defPPr>
              <a:defRPr lang="en-US"/>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tx1"/>
                </a:solidFill>
                <a:effectLst/>
                <a:uLnTx/>
                <a:uFillTx/>
                <a:latin typeface="Arial"/>
                <a:ea typeface="+mn-ea"/>
                <a:cs typeface="+mn-cs"/>
              </a:rPr>
              <a:t>Copyright © 2015 Accenture. All rights reserved.</a:t>
            </a:r>
            <a:endParaRPr kumimoji="0" lang="en-US" sz="900" b="0" i="0" u="none" strike="noStrike" kern="1200" cap="none" spc="0" normalizeH="0" baseline="0" noProof="0" dirty="0">
              <a:ln>
                <a:noFill/>
              </a:ln>
              <a:solidFill>
                <a:schemeClr val="tx1"/>
              </a:solidFill>
              <a:effectLst/>
              <a:uLnTx/>
              <a:uFillTx/>
              <a:latin typeface="Arial"/>
              <a:ea typeface="+mn-ea"/>
              <a:cs typeface="+mn-cs"/>
            </a:endParaRPr>
          </a:p>
        </p:txBody>
      </p:sp>
      <p:sp>
        <p:nvSpPr>
          <p:cNvPr id="5" name="Slide Number Placeholder 4"/>
          <p:cNvSpPr txBox="1">
            <a:spLocks/>
          </p:cNvSpPr>
          <p:nvPr userDrawn="1"/>
        </p:nvSpPr>
        <p:spPr>
          <a:xfrm>
            <a:off x="4500563" y="6501384"/>
            <a:ext cx="4341579" cy="230832"/>
          </a:xfrm>
          <a:prstGeom prst="rect">
            <a:avLst/>
          </a:prstGeom>
        </p:spPr>
        <p:txBody>
          <a:bodyPr vert="horz" wrap="square" lIns="91440" tIns="45720" rIns="91440" bIns="45720" numCol="1" rtlCol="0" anchor="ctr" anchorCtr="0" compatLnSpc="1">
            <a:prstTxWarp prst="textNoShape">
              <a:avLst/>
            </a:prstTxWarp>
            <a:spAutoFit/>
          </a:bodyPr>
          <a:lstStyle>
            <a:defPPr>
              <a:defRPr lang="en-US"/>
            </a:defPPr>
            <a:lvl1pPr marL="0" algn="r" defTabSz="914400" rtl="0" eaLnBrk="1" latinLnBrk="0" hangingPunct="1">
              <a:defRPr sz="9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tx1"/>
                </a:solidFill>
                <a:effectLst/>
                <a:uLnTx/>
                <a:uFillTx/>
                <a:latin typeface="Arial"/>
                <a:ea typeface="+mn-ea"/>
                <a:cs typeface="+mn-cs"/>
              </a:rPr>
              <a:t>  </a:t>
            </a:r>
            <a:fld id="{90CBDC3A-D49F-4631-A8C7-55D59B33E5FA}" type="slidenum">
              <a:rPr kumimoji="0" lang="en-US" sz="900" b="0" i="0" u="none" strike="noStrike" kern="1200" cap="none" spc="0" normalizeH="0" baseline="0" noProof="0" smtClean="0">
                <a:ln>
                  <a:noFill/>
                </a:ln>
                <a:solidFill>
                  <a:schemeClr val="tx1"/>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Arial"/>
              <a:ea typeface="+mn-ea"/>
              <a:cs typeface="+mn-cs"/>
            </a:endParaRPr>
          </a:p>
        </p:txBody>
      </p:sp>
    </p:spTree>
    <p:extLst>
      <p:ext uri="{BB962C8B-B14F-4D97-AF65-F5344CB8AC3E}">
        <p14:creationId xmlns:p14="http://schemas.microsoft.com/office/powerpoint/2010/main" val="3608953978"/>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Lst>
  <p:timing>
    <p:tnLst>
      <p:par>
        <p:cTn id="1" dur="indefinite" restart="never" nodeType="tmRoot"/>
      </p:par>
    </p:tnLst>
  </p:timing>
  <p:hf hdr="0" ftr="0" dt="0"/>
  <p:txStyles>
    <p:titleStyle>
      <a:lvl1pPr algn="l" defTabSz="914400" rtl="0" eaLnBrk="1" latinLnBrk="0" hangingPunct="1">
        <a:lnSpc>
          <a:spcPts val="2600"/>
        </a:lnSpc>
        <a:spcBef>
          <a:spcPct val="0"/>
        </a:spcBef>
        <a:buNone/>
        <a:defRPr sz="2600" b="1" kern="1200">
          <a:solidFill>
            <a:srgbClr val="000000"/>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0"/>
          <p:cNvSpPr>
            <a:spLocks noGrp="1"/>
          </p:cNvSpPr>
          <p:nvPr>
            <p:ph type="title"/>
          </p:nvPr>
        </p:nvSpPr>
        <p:spPr bwMode="auto">
          <a:xfrm>
            <a:off x="457200" y="192024"/>
            <a:ext cx="8355013" cy="758952"/>
          </a:xfrm>
          <a:prstGeom prst="rect">
            <a:avLst/>
          </a:prstGeom>
          <a:noFill/>
          <a:ln w="9525">
            <a:noFill/>
            <a:miter lim="800000"/>
            <a:headEnd/>
            <a:tailEnd/>
          </a:ln>
        </p:spPr>
        <p:txBody>
          <a:bodyPr vert="horz" wrap="square" lIns="0" tIns="45720" rIns="0" bIns="45720" numCol="1" anchor="b" anchorCtr="0" compatLnSpc="1">
            <a:prstTxWarp prst="textNoShape">
              <a:avLst/>
            </a:prstTxWarp>
          </a:bodyPr>
          <a:lstStyle/>
          <a:p>
            <a:pPr lvl="0"/>
            <a:endParaRPr lang="en-US" dirty="0" smtClean="0"/>
          </a:p>
        </p:txBody>
      </p:sp>
      <p:sp>
        <p:nvSpPr>
          <p:cNvPr id="9" name="Text Placeholder 8"/>
          <p:cNvSpPr>
            <a:spLocks noGrp="1"/>
          </p:cNvSpPr>
          <p:nvPr>
            <p:ph type="body" idx="1"/>
          </p:nvPr>
        </p:nvSpPr>
        <p:spPr>
          <a:xfrm>
            <a:off x="457200" y="1129018"/>
            <a:ext cx="8355013" cy="5326380"/>
          </a:xfrm>
          <a:prstGeom prst="rect">
            <a:avLst/>
          </a:prstGeom>
        </p:spPr>
        <p:txBody>
          <a:bodyPr vert="horz" lIns="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6" name="Straight Connector 9"/>
          <p:cNvCxnSpPr>
            <a:cxnSpLocks noChangeShapeType="1"/>
          </p:cNvCxnSpPr>
          <p:nvPr userDrawn="1"/>
        </p:nvCxnSpPr>
        <p:spPr bwMode="auto">
          <a:xfrm>
            <a:off x="457200" y="1014984"/>
            <a:ext cx="8686800" cy="0"/>
          </a:xfrm>
          <a:prstGeom prst="line">
            <a:avLst/>
          </a:prstGeom>
          <a:noFill/>
          <a:ln w="12700">
            <a:solidFill>
              <a:schemeClr val="tx1"/>
            </a:solidFill>
            <a:round/>
            <a:headEnd/>
            <a:tailEnd/>
          </a:ln>
        </p:spPr>
      </p:cxnSp>
      <p:sp>
        <p:nvSpPr>
          <p:cNvPr id="8" name="Footer Placeholder 3"/>
          <p:cNvSpPr txBox="1">
            <a:spLocks/>
          </p:cNvSpPr>
          <p:nvPr userDrawn="1"/>
        </p:nvSpPr>
        <p:spPr>
          <a:xfrm>
            <a:off x="457200" y="6501384"/>
            <a:ext cx="3840480" cy="230832"/>
          </a:xfrm>
          <a:prstGeom prst="rect">
            <a:avLst/>
          </a:prstGeom>
        </p:spPr>
        <p:txBody>
          <a:bodyPr vert="horz" lIns="91440" tIns="45720" rIns="91440" bIns="45720" rtlCol="0" anchor="b"/>
          <a:lstStyle>
            <a:defPPr>
              <a:defRPr lang="en-US"/>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tx1"/>
                </a:solidFill>
                <a:effectLst/>
                <a:uLnTx/>
                <a:uFillTx/>
                <a:latin typeface="Arial"/>
                <a:ea typeface="+mn-ea"/>
                <a:cs typeface="+mn-cs"/>
              </a:rPr>
              <a:t>Copyright © 2015 Accenture. All rights reserved.</a:t>
            </a:r>
            <a:endParaRPr kumimoji="0" lang="en-US" sz="900" b="0" i="0" u="none" strike="noStrike" kern="1200" cap="none" spc="0" normalizeH="0" baseline="0" noProof="0" dirty="0">
              <a:ln>
                <a:noFill/>
              </a:ln>
              <a:solidFill>
                <a:schemeClr val="tx1"/>
              </a:solidFill>
              <a:effectLst/>
              <a:uLnTx/>
              <a:uFillTx/>
              <a:latin typeface="Arial"/>
              <a:ea typeface="+mn-ea"/>
              <a:cs typeface="+mn-cs"/>
            </a:endParaRPr>
          </a:p>
        </p:txBody>
      </p:sp>
      <p:sp>
        <p:nvSpPr>
          <p:cNvPr id="11" name="Slide Number Placeholder 4"/>
          <p:cNvSpPr txBox="1">
            <a:spLocks/>
          </p:cNvSpPr>
          <p:nvPr userDrawn="1"/>
        </p:nvSpPr>
        <p:spPr>
          <a:xfrm>
            <a:off x="4500563" y="6501384"/>
            <a:ext cx="4341579" cy="230832"/>
          </a:xfrm>
          <a:prstGeom prst="rect">
            <a:avLst/>
          </a:prstGeom>
        </p:spPr>
        <p:txBody>
          <a:bodyPr vert="horz" wrap="square" lIns="91440" tIns="45720" rIns="91440" bIns="45720" numCol="1" rtlCol="0" anchor="ctr" anchorCtr="0" compatLnSpc="1">
            <a:prstTxWarp prst="textNoShape">
              <a:avLst/>
            </a:prstTxWarp>
            <a:spAutoFit/>
          </a:bodyPr>
          <a:lstStyle>
            <a:defPPr>
              <a:defRPr lang="en-US"/>
            </a:defPPr>
            <a:lvl1pPr marL="0" algn="r" defTabSz="914400" rtl="0" eaLnBrk="1" latinLnBrk="0" hangingPunct="1">
              <a:defRPr sz="9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tx1"/>
                </a:solidFill>
                <a:effectLst/>
                <a:uLnTx/>
                <a:uFillTx/>
                <a:latin typeface="Arial"/>
                <a:ea typeface="+mn-ea"/>
                <a:cs typeface="+mn-cs"/>
              </a:rPr>
              <a:t>  </a:t>
            </a:r>
            <a:fld id="{90CBDC3A-D49F-4631-A8C7-55D59B33E5FA}" type="slidenum">
              <a:rPr kumimoji="0" lang="en-US" sz="900" b="0" i="0" u="none" strike="noStrike" kern="1200" cap="none" spc="0" normalizeH="0" baseline="0" noProof="0" smtClean="0">
                <a:ln>
                  <a:noFill/>
                </a:ln>
                <a:solidFill>
                  <a:schemeClr val="tx1"/>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Arial"/>
              <a:ea typeface="+mn-ea"/>
              <a:cs typeface="+mn-cs"/>
            </a:endParaRPr>
          </a:p>
        </p:txBody>
      </p:sp>
    </p:spTree>
    <p:extLst>
      <p:ext uri="{BB962C8B-B14F-4D97-AF65-F5344CB8AC3E}">
        <p14:creationId xmlns:p14="http://schemas.microsoft.com/office/powerpoint/2010/main" val="3842525272"/>
      </p:ext>
    </p:extLst>
  </p:cSld>
  <p:clrMap bg1="lt1" tx1="dk1" bg2="lt2" tx2="dk2" accent1="accent1" accent2="accent2" accent3="accent3" accent4="accent4" accent5="accent5" accent6="accent6" hlink="hlink" folHlink="folHlink"/>
  <p:sldLayoutIdLst>
    <p:sldLayoutId id="2147484106" r:id="rId1"/>
    <p:sldLayoutId id="2147484107" r:id="rId2"/>
    <p:sldLayoutId id="2147484108" r:id="rId3"/>
    <p:sldLayoutId id="2147484109" r:id="rId4"/>
    <p:sldLayoutId id="2147484110" r:id="rId5"/>
    <p:sldLayoutId id="2147484111" r:id="rId6"/>
    <p:sldLayoutId id="2147484112" r:id="rId7"/>
    <p:sldLayoutId id="2147484113" r:id="rId8"/>
    <p:sldLayoutId id="2147484114" r:id="rId9"/>
    <p:sldLayoutId id="2147484115" r:id="rId10"/>
    <p:sldLayoutId id="2147484116" r:id="rId11"/>
    <p:sldLayoutId id="2147484117" r:id="rId12"/>
    <p:sldLayoutId id="2147484118" r:id="rId13"/>
    <p:sldLayoutId id="2147484119" r:id="rId14"/>
  </p:sldLayoutIdLst>
  <p:timing>
    <p:tnLst>
      <p:par>
        <p:cTn id="1" dur="indefinite" restart="never" nodeType="tmRoot"/>
      </p:par>
    </p:tnLst>
  </p:timing>
  <p:hf hdr="0" dt="0"/>
  <p:txStyles>
    <p:titleStyle>
      <a:lvl1pPr algn="l" rtl="0" eaLnBrk="1" fontAlgn="base" hangingPunct="1">
        <a:lnSpc>
          <a:spcPts val="2600"/>
        </a:lnSpc>
        <a:spcBef>
          <a:spcPct val="0"/>
        </a:spcBef>
        <a:spcAft>
          <a:spcPct val="0"/>
        </a:spcAft>
        <a:buFont typeface="Arial" charset="0"/>
        <a:defRPr sz="2400" kern="1200" spc="0">
          <a:solidFill>
            <a:schemeClr val="accent1"/>
          </a:solidFill>
          <a:latin typeface="Arial" pitchFamily="34" charset="0"/>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p:titleStyle>
    <p:bodyStyle>
      <a:lvl1pPr marL="0" indent="0" algn="l" rtl="0" eaLnBrk="1" fontAlgn="base" hangingPunct="1">
        <a:spcBef>
          <a:spcPct val="20000"/>
        </a:spcBef>
        <a:spcAft>
          <a:spcPct val="0"/>
        </a:spcAft>
        <a:buFont typeface="Arial" charset="0"/>
        <a:defRPr sz="2200" kern="1200">
          <a:solidFill>
            <a:schemeClr val="tx1"/>
          </a:solidFill>
          <a:latin typeface="Arial" pitchFamily="34" charset="0"/>
          <a:ea typeface="Arial" pitchFamily="-105" charset="-52"/>
          <a:cs typeface="Arial" pitchFamily="34" charset="0"/>
        </a:defRPr>
      </a:lvl1pPr>
      <a:lvl2pPr marL="230188" indent="-230188"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2pPr>
      <a:lvl3pPr marL="461963" indent="-231775"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3pPr>
      <a:lvl4pPr marL="684213" indent="-223838"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4pPr>
      <a:lvl5pPr marL="914400" indent="-230188" algn="l" rtl="0" eaLnBrk="1" fontAlgn="base" hangingPunct="1">
        <a:spcBef>
          <a:spcPct val="20000"/>
        </a:spcBef>
        <a:spcAft>
          <a:spcPct val="0"/>
        </a:spcAft>
        <a:buFont typeface="Lucida Grande" pitchFamily="-105" charset="0"/>
        <a:buChar char="−"/>
        <a:defRPr sz="2000" kern="120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17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17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3.jpeg"/><Relationship Id="rId1" Type="http://schemas.openxmlformats.org/officeDocument/2006/relationships/slideLayout" Target="../slideLayouts/slideLayout1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179.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3.png"/><Relationship Id="rId2" Type="http://schemas.openxmlformats.org/officeDocument/2006/relationships/diagramData" Target="../diagrams/data5.xml"/><Relationship Id="rId1" Type="http://schemas.openxmlformats.org/officeDocument/2006/relationships/slideLayout" Target="../slideLayouts/slideLayout17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2.png"/><Relationship Id="rId1" Type="http://schemas.openxmlformats.org/officeDocument/2006/relationships/slideLayout" Target="../slideLayouts/slideLayout17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17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7.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179.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3.xml.rels><?xml version="1.0" encoding="UTF-8" standalone="yes"?>
<Relationships xmlns="http://schemas.openxmlformats.org/package/2006/relationships"><Relationship Id="rId3" Type="http://schemas.openxmlformats.org/officeDocument/2006/relationships/hyperlink" Target="https://brandspace.accenture.com/livelink/livelink.exe?func=ll&amp;objId=85294&amp;objAction=properties&amp;nexturl=/livelink/livelink.exe" TargetMode="External"/><Relationship Id="rId2" Type="http://schemas.openxmlformats.org/officeDocument/2006/relationships/notesSlide" Target="../notesSlides/notesSlide2.xml"/><Relationship Id="rId1" Type="http://schemas.openxmlformats.org/officeDocument/2006/relationships/slideLayout" Target="../slideLayouts/slideLayout1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diagramData" Target="../diagrams/data11.xml"/><Relationship Id="rId18" Type="http://schemas.openxmlformats.org/officeDocument/2006/relationships/diagramData" Target="../diagrams/data12.xml"/><Relationship Id="rId26" Type="http://schemas.openxmlformats.org/officeDocument/2006/relationships/diagramColors" Target="../diagrams/colors13.xml"/><Relationship Id="rId3" Type="http://schemas.openxmlformats.org/officeDocument/2006/relationships/diagramData" Target="../diagrams/data9.xml"/><Relationship Id="rId21" Type="http://schemas.openxmlformats.org/officeDocument/2006/relationships/diagramColors" Target="../diagrams/colors12.xml"/><Relationship Id="rId7" Type="http://schemas.microsoft.com/office/2007/relationships/diagramDrawing" Target="../diagrams/drawing9.xml"/><Relationship Id="rId12" Type="http://schemas.microsoft.com/office/2007/relationships/diagramDrawing" Target="../diagrams/drawing10.xml"/><Relationship Id="rId17" Type="http://schemas.microsoft.com/office/2007/relationships/diagramDrawing" Target="../diagrams/drawing11.xml"/><Relationship Id="rId25" Type="http://schemas.openxmlformats.org/officeDocument/2006/relationships/diagramQuickStyle" Target="../diagrams/quickStyle13.xml"/><Relationship Id="rId2" Type="http://schemas.openxmlformats.org/officeDocument/2006/relationships/notesSlide" Target="../notesSlides/notesSlide18.xml"/><Relationship Id="rId16" Type="http://schemas.openxmlformats.org/officeDocument/2006/relationships/diagramColors" Target="../diagrams/colors11.xml"/><Relationship Id="rId20" Type="http://schemas.openxmlformats.org/officeDocument/2006/relationships/diagramQuickStyle" Target="../diagrams/quickStyle12.xml"/><Relationship Id="rId29" Type="http://schemas.openxmlformats.org/officeDocument/2006/relationships/diagramLayout" Target="../diagrams/layout14.xml"/><Relationship Id="rId1" Type="http://schemas.openxmlformats.org/officeDocument/2006/relationships/slideLayout" Target="../slideLayouts/slideLayout189.xml"/><Relationship Id="rId6" Type="http://schemas.openxmlformats.org/officeDocument/2006/relationships/diagramColors" Target="../diagrams/colors9.xml"/><Relationship Id="rId11" Type="http://schemas.openxmlformats.org/officeDocument/2006/relationships/diagramColors" Target="../diagrams/colors10.xml"/><Relationship Id="rId24" Type="http://schemas.openxmlformats.org/officeDocument/2006/relationships/diagramLayout" Target="../diagrams/layout13.xml"/><Relationship Id="rId32" Type="http://schemas.microsoft.com/office/2007/relationships/diagramDrawing" Target="../diagrams/drawing14.xml"/><Relationship Id="rId5" Type="http://schemas.openxmlformats.org/officeDocument/2006/relationships/diagramQuickStyle" Target="../diagrams/quickStyle9.xml"/><Relationship Id="rId15" Type="http://schemas.openxmlformats.org/officeDocument/2006/relationships/diagramQuickStyle" Target="../diagrams/quickStyle11.xml"/><Relationship Id="rId23" Type="http://schemas.openxmlformats.org/officeDocument/2006/relationships/diagramData" Target="../diagrams/data13.xml"/><Relationship Id="rId28" Type="http://schemas.openxmlformats.org/officeDocument/2006/relationships/diagramData" Target="../diagrams/data14.xml"/><Relationship Id="rId10" Type="http://schemas.openxmlformats.org/officeDocument/2006/relationships/diagramQuickStyle" Target="../diagrams/quickStyle10.xml"/><Relationship Id="rId19" Type="http://schemas.openxmlformats.org/officeDocument/2006/relationships/diagramLayout" Target="../diagrams/layout12.xml"/><Relationship Id="rId31" Type="http://schemas.openxmlformats.org/officeDocument/2006/relationships/diagramColors" Target="../diagrams/colors14.xml"/><Relationship Id="rId4" Type="http://schemas.openxmlformats.org/officeDocument/2006/relationships/diagramLayout" Target="../diagrams/layout9.xml"/><Relationship Id="rId9" Type="http://schemas.openxmlformats.org/officeDocument/2006/relationships/diagramLayout" Target="../diagrams/layout10.xml"/><Relationship Id="rId14" Type="http://schemas.openxmlformats.org/officeDocument/2006/relationships/diagramLayout" Target="../diagrams/layout11.xml"/><Relationship Id="rId22" Type="http://schemas.microsoft.com/office/2007/relationships/diagramDrawing" Target="../diagrams/drawing12.xml"/><Relationship Id="rId27" Type="http://schemas.microsoft.com/office/2007/relationships/diagramDrawing" Target="../diagrams/drawing13.xml"/><Relationship Id="rId30" Type="http://schemas.openxmlformats.org/officeDocument/2006/relationships/diagramQuickStyle" Target="../diagrams/quickStyle14.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9.xml"/><Relationship Id="rId1" Type="http://schemas.openxmlformats.org/officeDocument/2006/relationships/slideLayout" Target="../slideLayouts/slideLayout189.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xml"/><Relationship Id="rId1" Type="http://schemas.openxmlformats.org/officeDocument/2006/relationships/slideLayout" Target="../slideLayouts/slideLayout126.xml"/><Relationship Id="rId4" Type="http://schemas.openxmlformats.org/officeDocument/2006/relationships/image" Target="../media/image2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5.xml"/></Relationships>
</file>

<file path=ppt/slides/_rels/slide4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115.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1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8.xml"/></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12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12.xml"/><Relationship Id="rId2" Type="http://schemas.openxmlformats.org/officeDocument/2006/relationships/tags" Target="../tags/tag275.xml"/><Relationship Id="rId1" Type="http://schemas.openxmlformats.org/officeDocument/2006/relationships/tags" Target="../tags/tag274.xml"/><Relationship Id="rId5" Type="http://schemas.openxmlformats.org/officeDocument/2006/relationships/image" Target="../media/image32.png"/><Relationship Id="rId4" Type="http://schemas.openxmlformats.org/officeDocument/2006/relationships/notesSlide" Target="../notesSlides/notesSlide29.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0.xml"/><Relationship Id="rId1" Type="http://schemas.openxmlformats.org/officeDocument/2006/relationships/slideLayout" Target="../slideLayouts/slideLayout212.xml"/><Relationship Id="rId4" Type="http://schemas.openxmlformats.org/officeDocument/2006/relationships/image" Target="../media/image37.jpeg"/></Relationships>
</file>

<file path=ppt/slides/_rels/slide5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1.xml"/><Relationship Id="rId1" Type="http://schemas.openxmlformats.org/officeDocument/2006/relationships/slideLayout" Target="../slideLayouts/slideLayout158.xml"/><Relationship Id="rId4" Type="http://schemas.openxmlformats.org/officeDocument/2006/relationships/hyperlink" Target="https://brandspace.accenture.com/livelink/livelink.exe?func=ll&amp;objId=85294&amp;objAction=properties&amp;nexturl=/livelink/livelink.exe"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2.xml"/><Relationship Id="rId1" Type="http://schemas.openxmlformats.org/officeDocument/2006/relationships/slideLayout" Target="../slideLayouts/slideLayout164.xml"/><Relationship Id="rId4" Type="http://schemas.openxmlformats.org/officeDocument/2006/relationships/hyperlink" Target="https://brandspace.accenture.com/livelink/livelink.exe?func=ll&amp;objId=85294&amp;objAction=properties&amp;nexturl=/livelink/livelink.ex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115.xml"/></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1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0.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9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93696" y="940808"/>
            <a:ext cx="7808608" cy="854466"/>
          </a:xfrm>
        </p:spPr>
        <p:txBody>
          <a:bodyPr/>
          <a:lstStyle/>
          <a:p>
            <a:r>
              <a:rPr lang="en-US" sz="3600" b="1" dirty="0" smtClean="0"/>
              <a:t>Welcome to Accenture BA Team!</a:t>
            </a:r>
            <a:endParaRPr lang="en-US" sz="3600" b="1" dirty="0"/>
          </a:p>
        </p:txBody>
      </p:sp>
      <p:sp>
        <p:nvSpPr>
          <p:cNvPr id="2" name="TextBox 1"/>
          <p:cNvSpPr txBox="1"/>
          <p:nvPr/>
        </p:nvSpPr>
        <p:spPr>
          <a:xfrm>
            <a:off x="5791200" y="4853243"/>
            <a:ext cx="2921000" cy="486287"/>
          </a:xfrm>
          <a:prstGeom prst="rect">
            <a:avLst/>
          </a:prstGeom>
          <a:noFill/>
        </p:spPr>
        <p:txBody>
          <a:bodyPr wrap="square" rtlCol="0">
            <a:spAutoFit/>
          </a:bodyPr>
          <a:lstStyle/>
          <a:p>
            <a:pPr eaLnBrk="0" fontAlgn="base" hangingPunct="0">
              <a:lnSpc>
                <a:spcPct val="80000"/>
              </a:lnSpc>
              <a:spcBef>
                <a:spcPct val="0"/>
              </a:spcBef>
              <a:spcAft>
                <a:spcPct val="0"/>
              </a:spcAft>
            </a:pPr>
            <a:r>
              <a:rPr lang="en-US" sz="3200" b="1" dirty="0" smtClean="0">
                <a:solidFill>
                  <a:prstClr val="white"/>
                </a:solidFill>
              </a:rPr>
              <a:t>Rebecca Liu</a:t>
            </a:r>
            <a:endParaRPr lang="en-US" sz="3200" b="1" dirty="0">
              <a:solidFill>
                <a:prstClr val="white"/>
              </a:solidFill>
            </a:endParaRPr>
          </a:p>
        </p:txBody>
      </p:sp>
      <p:sp>
        <p:nvSpPr>
          <p:cNvPr id="5" name="Rectangle 8"/>
          <p:cNvSpPr txBox="1">
            <a:spLocks noChangeArrowheads="1"/>
          </p:cNvSpPr>
          <p:nvPr/>
        </p:nvSpPr>
        <p:spPr>
          <a:xfrm>
            <a:off x="457200" y="3020388"/>
            <a:ext cx="4343400" cy="1193023"/>
          </a:xfrm>
          <a:prstGeom prst="rect">
            <a:avLst/>
          </a:prstGeom>
          <a:ln w="9525"/>
        </p:spPr>
        <p:txBody>
          <a:bodyPr vert="horz" lIns="0" tIns="45720" rIns="91440" bIns="45720" rtlCol="0">
            <a:normAutofit/>
          </a:bodyPr>
          <a:lstStyle>
            <a:lvl1pPr marL="0" indent="0" algn="l" rtl="0" eaLnBrk="1" fontAlgn="base" hangingPunct="1">
              <a:lnSpc>
                <a:spcPct val="95000"/>
              </a:lnSpc>
              <a:spcBef>
                <a:spcPts val="600"/>
              </a:spcBef>
              <a:spcAft>
                <a:spcPct val="0"/>
              </a:spcAft>
              <a:buFontTx/>
              <a:buNone/>
              <a:defRPr sz="2400" b="0" kern="1200">
                <a:solidFill>
                  <a:schemeClr val="bg1"/>
                </a:solidFill>
                <a:latin typeface="Arial" pitchFamily="34" charset="0"/>
                <a:ea typeface="Arial" pitchFamily="-105" charset="-52"/>
                <a:cs typeface="Arial" pitchFamily="34" charset="0"/>
              </a:defRPr>
            </a:lvl1pPr>
            <a:lvl2pPr marL="230188" indent="-230188"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2pPr>
            <a:lvl3pPr marL="461963" indent="-231775"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3pPr>
            <a:lvl4pPr marL="684213" indent="-223838"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4pPr>
            <a:lvl5pPr marL="914400" indent="-230188" algn="l" rtl="0" eaLnBrk="1" fontAlgn="base" hangingPunct="1">
              <a:spcBef>
                <a:spcPct val="20000"/>
              </a:spcBef>
              <a:spcAft>
                <a:spcPct val="0"/>
              </a:spcAft>
              <a:buFont typeface="Lucida Grande" pitchFamily="-105" charset="0"/>
              <a:buChar char="−"/>
              <a:defRPr sz="2000" kern="120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200" dirty="0"/>
          </a:p>
        </p:txBody>
      </p:sp>
      <p:sp>
        <p:nvSpPr>
          <p:cNvPr id="6" name="Subtitle 5"/>
          <p:cNvSpPr>
            <a:spLocks noGrp="1"/>
          </p:cNvSpPr>
          <p:nvPr>
            <p:ph type="subTitle" sz="quarter" idx="1"/>
          </p:nvPr>
        </p:nvSpPr>
        <p:spPr>
          <a:xfrm>
            <a:off x="457199" y="2249424"/>
            <a:ext cx="4195483" cy="1246811"/>
          </a:xfrm>
        </p:spPr>
        <p:txBody>
          <a:bodyPr anchor="b">
            <a:normAutofit/>
          </a:bodyPr>
          <a:lstStyle/>
          <a:p>
            <a:r>
              <a:rPr lang="en-US" sz="2800" b="1" dirty="0"/>
              <a:t>Business Analyst        Knowledge </a:t>
            </a:r>
            <a:r>
              <a:rPr lang="en-US" sz="2800" b="1" dirty="0" smtClean="0"/>
              <a:t>Sharing</a:t>
            </a:r>
            <a:endParaRPr lang="en-US" sz="2800" b="1" dirty="0"/>
          </a:p>
        </p:txBody>
      </p:sp>
    </p:spTree>
    <p:extLst>
      <p:ext uri="{BB962C8B-B14F-4D97-AF65-F5344CB8AC3E}">
        <p14:creationId xmlns:p14="http://schemas.microsoft.com/office/powerpoint/2010/main" val="128330723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solidFill>
                  <a:srgbClr val="C00000"/>
                </a:solidFill>
              </a:rPr>
              <a:t>不</a:t>
            </a:r>
            <a:r>
              <a:rPr lang="zh-CN" altLang="en-US" b="1" dirty="0" smtClean="0">
                <a:solidFill>
                  <a:srgbClr val="C00000"/>
                </a:solidFill>
              </a:rPr>
              <a:t>同类型的</a:t>
            </a:r>
            <a:r>
              <a:rPr lang="en-US" altLang="zh-CN" b="1" dirty="0" smtClean="0">
                <a:solidFill>
                  <a:srgbClr val="C00000"/>
                </a:solidFill>
              </a:rPr>
              <a:t>BA</a:t>
            </a:r>
            <a:endParaRPr lang="en-US" b="1" dirty="0">
              <a:solidFill>
                <a:srgbClr val="C00000"/>
              </a:solidFill>
            </a:endParaRPr>
          </a:p>
        </p:txBody>
      </p:sp>
      <p:sp>
        <p:nvSpPr>
          <p:cNvPr id="3" name="Footer Placeholder 2"/>
          <p:cNvSpPr>
            <a:spLocks noGrp="1"/>
          </p:cNvSpPr>
          <p:nvPr>
            <p:ph type="ftr" sz="quarter" idx="11"/>
          </p:nvPr>
        </p:nvSpPr>
        <p:spPr/>
        <p:txBody>
          <a:bodyPr/>
          <a:lstStyle/>
          <a:p>
            <a:pPr>
              <a:defRPr/>
            </a:pPr>
            <a:r>
              <a:rPr lang="en-US" dirty="0" smtClean="0"/>
              <a:t>Copyright © 2015 Accenture. All rights reserved.</a:t>
            </a:r>
            <a:endParaRPr lang="en-US" dirty="0"/>
          </a:p>
        </p:txBody>
      </p:sp>
      <p:sp>
        <p:nvSpPr>
          <p:cNvPr id="4" name="Text Placeholder 3"/>
          <p:cNvSpPr>
            <a:spLocks noGrp="1"/>
          </p:cNvSpPr>
          <p:nvPr>
            <p:ph type="body" sz="quarter" idx="12"/>
          </p:nvPr>
        </p:nvSpPr>
        <p:spPr>
          <a:xfrm>
            <a:off x="614362" y="2292621"/>
            <a:ext cx="2420471" cy="1607025"/>
          </a:xfrm>
          <a:ln>
            <a:solidFill>
              <a:schemeClr val="bg1">
                <a:lumMod val="85000"/>
              </a:schemeClr>
            </a:solidFill>
          </a:ln>
        </p:spPr>
        <p:txBody>
          <a:bodyPr numCol="1" anchor="ctr">
            <a:normAutofit/>
          </a:bodyPr>
          <a:lstStyle/>
          <a:p>
            <a:r>
              <a:rPr lang="zh-CN" altLang="en-US" sz="1700" dirty="0" smtClean="0">
                <a:solidFill>
                  <a:schemeClr val="bg1">
                    <a:lumMod val="50000"/>
                  </a:schemeClr>
                </a:solidFill>
              </a:rPr>
              <a:t>负责高阶解决方案的制定；高阶方案需要覆盖全面，包含系统间集成。但是颗粒度可能不足以指导开发</a:t>
            </a:r>
            <a:endParaRPr lang="en-US" sz="1700" dirty="0">
              <a:solidFill>
                <a:schemeClr val="bg1">
                  <a:lumMod val="50000"/>
                </a:schemeClr>
              </a:solidFill>
            </a:endParaRPr>
          </a:p>
        </p:txBody>
      </p:sp>
      <p:sp>
        <p:nvSpPr>
          <p:cNvPr id="5" name="Text Placeholder 4"/>
          <p:cNvSpPr>
            <a:spLocks noGrp="1"/>
          </p:cNvSpPr>
          <p:nvPr>
            <p:ph type="body" sz="quarter" idx="13"/>
          </p:nvPr>
        </p:nvSpPr>
        <p:spPr>
          <a:xfrm>
            <a:off x="614362" y="1893894"/>
            <a:ext cx="2420471" cy="369332"/>
          </a:xfrm>
        </p:spPr>
        <p:style>
          <a:lnRef idx="1">
            <a:schemeClr val="accent2"/>
          </a:lnRef>
          <a:fillRef idx="3">
            <a:schemeClr val="accent2"/>
          </a:fillRef>
          <a:effectRef idx="2">
            <a:schemeClr val="accent2"/>
          </a:effectRef>
          <a:fontRef idx="minor">
            <a:schemeClr val="lt1"/>
          </a:fontRef>
        </p:style>
        <p:txBody>
          <a:bodyPr/>
          <a:lstStyle/>
          <a:p>
            <a:pPr algn="ctr"/>
            <a:r>
              <a:rPr lang="zh-CN" altLang="en-US" sz="1800" dirty="0" smtClean="0">
                <a:solidFill>
                  <a:schemeClr val="bg1"/>
                </a:solidFill>
              </a:rPr>
              <a:t>解决方案</a:t>
            </a:r>
            <a:r>
              <a:rPr lang="en-US" altLang="zh-CN" sz="1800" dirty="0" smtClean="0">
                <a:solidFill>
                  <a:schemeClr val="bg1"/>
                </a:solidFill>
              </a:rPr>
              <a:t>BA</a:t>
            </a:r>
            <a:endParaRPr lang="en-US" sz="1800" dirty="0">
              <a:solidFill>
                <a:schemeClr val="bg1"/>
              </a:solidFill>
            </a:endParaRPr>
          </a:p>
        </p:txBody>
      </p:sp>
      <p:sp>
        <p:nvSpPr>
          <p:cNvPr id="6" name="Slide Number Placeholder 5"/>
          <p:cNvSpPr>
            <a:spLocks noGrp="1"/>
          </p:cNvSpPr>
          <p:nvPr>
            <p:ph type="sldNum" sz="quarter" idx="4"/>
          </p:nvPr>
        </p:nvSpPr>
        <p:spPr>
          <a:xfrm>
            <a:off x="4500563" y="6501384"/>
            <a:ext cx="4341579" cy="230832"/>
          </a:xfrm>
        </p:spPr>
        <p:txBody>
          <a:bodyPr/>
          <a:lstStyle/>
          <a:p>
            <a:pPr>
              <a:defRPr/>
            </a:pPr>
            <a:r>
              <a:rPr lang="en-US" dirty="0" smtClean="0">
                <a:solidFill>
                  <a:prstClr val="black"/>
                </a:solidFill>
              </a:rPr>
              <a:t>  </a:t>
            </a:r>
            <a:fld id="{90CBDC3A-D49F-4631-A8C7-55D59B33E5FA}" type="slidenum">
              <a:rPr lang="en-US" smtClean="0">
                <a:solidFill>
                  <a:prstClr val="black"/>
                </a:solidFill>
              </a:rPr>
              <a:pPr>
                <a:defRPr/>
              </a:pPr>
              <a:t>10</a:t>
            </a:fld>
            <a:endParaRPr lang="en-US" dirty="0">
              <a:solidFill>
                <a:prstClr val="black"/>
              </a:solidFill>
            </a:endParaRPr>
          </a:p>
        </p:txBody>
      </p:sp>
      <p:sp>
        <p:nvSpPr>
          <p:cNvPr id="7" name="Text Placeholder 3"/>
          <p:cNvSpPr txBox="1">
            <a:spLocks/>
          </p:cNvSpPr>
          <p:nvPr/>
        </p:nvSpPr>
        <p:spPr>
          <a:xfrm>
            <a:off x="3290327" y="1590674"/>
            <a:ext cx="2420471" cy="4864989"/>
          </a:xfrm>
          <a:prstGeom prst="rect">
            <a:avLst/>
          </a:prstGeom>
        </p:spPr>
        <p:txBody>
          <a:bodyPr vert="horz" lIns="0" tIns="45720" rIns="91440" bIns="45720" rtlCol="0">
            <a:normAutofit/>
          </a:bodyPr>
          <a:lstStyle>
            <a:lvl1pPr marL="0" indent="0" algn="l" rtl="0" eaLnBrk="1" fontAlgn="base" hangingPunct="1">
              <a:spcBef>
                <a:spcPct val="20000"/>
              </a:spcBef>
              <a:spcAft>
                <a:spcPct val="0"/>
              </a:spcAft>
              <a:buFont typeface="Arial" charset="0"/>
              <a:defRPr sz="2200" kern="1200">
                <a:solidFill>
                  <a:schemeClr val="tx1"/>
                </a:solidFill>
                <a:latin typeface="Arial" pitchFamily="34" charset="0"/>
                <a:ea typeface="Arial" pitchFamily="-105" charset="-52"/>
                <a:cs typeface="Arial" pitchFamily="34" charset="0"/>
              </a:defRPr>
            </a:lvl1pPr>
            <a:lvl2pPr marL="230188" indent="-230188"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2pPr>
            <a:lvl3pPr marL="461963" indent="-231775"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3pPr>
            <a:lvl4pPr marL="684213" indent="-223838"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4pPr>
            <a:lvl5pPr marL="914400" indent="-230188" algn="l" rtl="0" eaLnBrk="1" fontAlgn="base" hangingPunct="1">
              <a:spcBef>
                <a:spcPct val="20000"/>
              </a:spcBef>
              <a:spcAft>
                <a:spcPct val="0"/>
              </a:spcAft>
              <a:buFont typeface="Lucida Grande" pitchFamily="-105" charset="0"/>
              <a:buChar char="−"/>
              <a:defRPr sz="2000" kern="120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8" name="Text Placeholder 4"/>
          <p:cNvSpPr txBox="1">
            <a:spLocks/>
          </p:cNvSpPr>
          <p:nvPr/>
        </p:nvSpPr>
        <p:spPr>
          <a:xfrm>
            <a:off x="3290327" y="1433993"/>
            <a:ext cx="2420471" cy="430887"/>
          </a:xfrm>
          <a:prstGeom prst="rect">
            <a:avLst/>
          </a:prstGeom>
        </p:spPr>
        <p:txBody>
          <a:bodyPr vert="horz" wrap="square" lIns="0" tIns="45720" rIns="91440" bIns="45720" rtlCol="0">
            <a:spAutoFit/>
          </a:bodyPr>
          <a:lstStyle>
            <a:lvl1pPr marL="0" indent="0" algn="l" rtl="0" eaLnBrk="1" fontAlgn="base" hangingPunct="1">
              <a:spcBef>
                <a:spcPct val="20000"/>
              </a:spcBef>
              <a:spcAft>
                <a:spcPct val="0"/>
              </a:spcAft>
              <a:buFont typeface="Arial" charset="0"/>
              <a:defRPr sz="2200" kern="1200">
                <a:solidFill>
                  <a:schemeClr val="accent2"/>
                </a:solidFill>
                <a:latin typeface="Arial" pitchFamily="34" charset="0"/>
                <a:ea typeface="Arial" pitchFamily="-105" charset="-52"/>
                <a:cs typeface="Arial" pitchFamily="34" charset="0"/>
              </a:defRPr>
            </a:lvl1pPr>
            <a:lvl2pPr marL="230188" indent="-230188"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2pPr>
            <a:lvl3pPr marL="461963" indent="-231775"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3pPr>
            <a:lvl4pPr marL="684213" indent="-223838"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4pPr>
            <a:lvl5pPr marL="914400" indent="-230188" algn="l" rtl="0" eaLnBrk="1" fontAlgn="base" hangingPunct="1">
              <a:spcBef>
                <a:spcPct val="20000"/>
              </a:spcBef>
              <a:spcAft>
                <a:spcPct val="0"/>
              </a:spcAft>
              <a:buFont typeface="Lucida Grande" pitchFamily="-105" charset="0"/>
              <a:buChar char="−"/>
              <a:defRPr sz="2000" kern="120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9" name="Text Placeholder 3"/>
          <p:cNvSpPr txBox="1">
            <a:spLocks/>
          </p:cNvSpPr>
          <p:nvPr/>
        </p:nvSpPr>
        <p:spPr>
          <a:xfrm>
            <a:off x="3034833" y="1590674"/>
            <a:ext cx="2420471" cy="4864989"/>
          </a:xfrm>
          <a:prstGeom prst="rect">
            <a:avLst/>
          </a:prstGeom>
        </p:spPr>
        <p:txBody>
          <a:bodyPr vert="horz" lIns="0" tIns="45720" rIns="91440" bIns="45720" rtlCol="0">
            <a:normAutofit/>
          </a:bodyPr>
          <a:lstStyle>
            <a:lvl1pPr marL="0" indent="0" algn="l" rtl="0" eaLnBrk="1" fontAlgn="base" hangingPunct="1">
              <a:spcBef>
                <a:spcPct val="20000"/>
              </a:spcBef>
              <a:spcAft>
                <a:spcPct val="0"/>
              </a:spcAft>
              <a:buFont typeface="Arial" charset="0"/>
              <a:defRPr sz="2200" kern="1200">
                <a:solidFill>
                  <a:schemeClr val="tx1"/>
                </a:solidFill>
                <a:latin typeface="Arial" pitchFamily="34" charset="0"/>
                <a:ea typeface="Arial" pitchFamily="-105" charset="-52"/>
                <a:cs typeface="Arial" pitchFamily="34" charset="0"/>
              </a:defRPr>
            </a:lvl1pPr>
            <a:lvl2pPr marL="230188" indent="-230188"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2pPr>
            <a:lvl3pPr marL="461963" indent="-231775"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3pPr>
            <a:lvl4pPr marL="684213" indent="-223838"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4pPr>
            <a:lvl5pPr marL="914400" indent="-230188" algn="l" rtl="0" eaLnBrk="1" fontAlgn="base" hangingPunct="1">
              <a:spcBef>
                <a:spcPct val="20000"/>
              </a:spcBef>
              <a:spcAft>
                <a:spcPct val="0"/>
              </a:spcAft>
              <a:buFont typeface="Lucida Grande" pitchFamily="-105" charset="0"/>
              <a:buChar char="−"/>
              <a:defRPr sz="2000" kern="120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10" name="Text Placeholder 4"/>
          <p:cNvSpPr txBox="1">
            <a:spLocks/>
          </p:cNvSpPr>
          <p:nvPr/>
        </p:nvSpPr>
        <p:spPr>
          <a:xfrm>
            <a:off x="3034833" y="1433993"/>
            <a:ext cx="2420471" cy="430887"/>
          </a:xfrm>
          <a:prstGeom prst="rect">
            <a:avLst/>
          </a:prstGeom>
        </p:spPr>
        <p:txBody>
          <a:bodyPr vert="horz" wrap="square" lIns="0" tIns="45720" rIns="91440" bIns="45720" rtlCol="0">
            <a:spAutoFit/>
          </a:bodyPr>
          <a:lstStyle>
            <a:lvl1pPr marL="0" indent="0" algn="l" rtl="0" eaLnBrk="1" fontAlgn="base" hangingPunct="1">
              <a:spcBef>
                <a:spcPct val="20000"/>
              </a:spcBef>
              <a:spcAft>
                <a:spcPct val="0"/>
              </a:spcAft>
              <a:buFont typeface="Arial" charset="0"/>
              <a:defRPr sz="2200" kern="1200">
                <a:solidFill>
                  <a:schemeClr val="accent2"/>
                </a:solidFill>
                <a:latin typeface="Arial" pitchFamily="34" charset="0"/>
                <a:ea typeface="Arial" pitchFamily="-105" charset="-52"/>
                <a:cs typeface="Arial" pitchFamily="34" charset="0"/>
              </a:defRPr>
            </a:lvl1pPr>
            <a:lvl2pPr marL="230188" indent="-230188"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2pPr>
            <a:lvl3pPr marL="461963" indent="-231775"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3pPr>
            <a:lvl4pPr marL="684213" indent="-223838"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4pPr>
            <a:lvl5pPr marL="914400" indent="-230188" algn="l" rtl="0" eaLnBrk="1" fontAlgn="base" hangingPunct="1">
              <a:spcBef>
                <a:spcPct val="20000"/>
              </a:spcBef>
              <a:spcAft>
                <a:spcPct val="0"/>
              </a:spcAft>
              <a:buFont typeface="Lucida Grande" pitchFamily="-105" charset="0"/>
              <a:buChar char="−"/>
              <a:defRPr sz="2000" kern="120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13" name="Text Placeholder 3"/>
          <p:cNvSpPr txBox="1">
            <a:spLocks/>
          </p:cNvSpPr>
          <p:nvPr/>
        </p:nvSpPr>
        <p:spPr>
          <a:xfrm>
            <a:off x="3290327" y="3507646"/>
            <a:ext cx="2420471" cy="1093442"/>
          </a:xfrm>
          <a:prstGeom prst="rect">
            <a:avLst/>
          </a:prstGeom>
          <a:ln>
            <a:solidFill>
              <a:schemeClr val="bg1">
                <a:lumMod val="85000"/>
              </a:schemeClr>
            </a:solidFill>
          </a:ln>
        </p:spPr>
        <p:txBody>
          <a:bodyPr vert="horz" lIns="0" tIns="45720" rIns="91440" bIns="45720" numCol="1" rtlCol="0" anchor="ctr">
            <a:normAutofit/>
          </a:bodyPr>
          <a:lstStyle>
            <a:lvl1pPr indent="0" fontAlgn="base">
              <a:spcBef>
                <a:spcPct val="20000"/>
              </a:spcBef>
              <a:spcAft>
                <a:spcPct val="0"/>
              </a:spcAft>
              <a:buFont typeface="Arial" charset="0"/>
              <a:defRPr>
                <a:solidFill>
                  <a:schemeClr val="bg1">
                    <a:lumMod val="50000"/>
                  </a:schemeClr>
                </a:solidFill>
                <a:latin typeface="Arial" pitchFamily="34" charset="0"/>
                <a:ea typeface="Arial" pitchFamily="-105" charset="-52"/>
                <a:cs typeface="Arial" pitchFamily="34" charset="0"/>
              </a:defRPr>
            </a:lvl1pPr>
            <a:lvl2pPr marL="230188" indent="-230188" fontAlgn="base">
              <a:spcBef>
                <a:spcPct val="20000"/>
              </a:spcBef>
              <a:spcAft>
                <a:spcPct val="0"/>
              </a:spcAft>
              <a:buFont typeface="Arial" charset="0"/>
              <a:buChar char="•"/>
              <a:defRPr sz="2000">
                <a:latin typeface="Arial" pitchFamily="34" charset="0"/>
                <a:ea typeface="Arial" pitchFamily="-105" charset="-52"/>
                <a:cs typeface="Arial" pitchFamily="34" charset="0"/>
              </a:defRPr>
            </a:lvl2pPr>
            <a:lvl3pPr marL="461963" indent="-231775" fontAlgn="base">
              <a:spcBef>
                <a:spcPct val="20000"/>
              </a:spcBef>
              <a:spcAft>
                <a:spcPct val="0"/>
              </a:spcAft>
              <a:buFont typeface="Arial" charset="0"/>
              <a:buChar char="–"/>
              <a:defRPr sz="2000">
                <a:latin typeface="Arial" pitchFamily="34" charset="0"/>
                <a:ea typeface="Arial" pitchFamily="-105" charset="-52"/>
                <a:cs typeface="Arial" pitchFamily="34" charset="0"/>
              </a:defRPr>
            </a:lvl3pPr>
            <a:lvl4pPr marL="684213" indent="-223838" fontAlgn="base">
              <a:spcBef>
                <a:spcPct val="20000"/>
              </a:spcBef>
              <a:spcAft>
                <a:spcPct val="0"/>
              </a:spcAft>
              <a:buFont typeface="Arial" charset="0"/>
              <a:buChar char="•"/>
              <a:defRPr sz="2000">
                <a:latin typeface="Arial" pitchFamily="34" charset="0"/>
                <a:ea typeface="Arial" pitchFamily="-105" charset="-52"/>
                <a:cs typeface="Arial" pitchFamily="34" charset="0"/>
              </a:defRPr>
            </a:lvl4pPr>
            <a:lvl5pPr marL="914400" indent="-230188" fontAlgn="base">
              <a:spcBef>
                <a:spcPct val="20000"/>
              </a:spcBef>
              <a:spcAft>
                <a:spcPct val="0"/>
              </a:spcAft>
              <a:buFont typeface="Lucida Grande" pitchFamily="-105" charset="0"/>
              <a:buChar char="−"/>
              <a:defRPr sz="2000">
                <a:latin typeface="Arial" pitchFamily="34" charset="0"/>
                <a:ea typeface="Arial" pitchFamily="-105" charset="-52"/>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zh-CN" altLang="en-US" sz="1700" dirty="0"/>
              <a:t>负责细节的</a:t>
            </a:r>
            <a:r>
              <a:rPr lang="en-US" altLang="zh-CN" sz="1700" dirty="0"/>
              <a:t>IT</a:t>
            </a:r>
            <a:r>
              <a:rPr lang="zh-CN" altLang="en-US" sz="1700" dirty="0"/>
              <a:t>需求及功能设</a:t>
            </a:r>
            <a:r>
              <a:rPr lang="zh-CN" altLang="en-US" sz="1700" dirty="0" smtClean="0"/>
              <a:t>计，颗粒度需要指导开发</a:t>
            </a:r>
            <a:endParaRPr lang="en-US" sz="1700" dirty="0"/>
          </a:p>
        </p:txBody>
      </p:sp>
      <p:sp>
        <p:nvSpPr>
          <p:cNvPr id="14" name="Text Placeholder 4"/>
          <p:cNvSpPr txBox="1">
            <a:spLocks/>
          </p:cNvSpPr>
          <p:nvPr/>
        </p:nvSpPr>
        <p:spPr>
          <a:xfrm>
            <a:off x="3290327" y="3122365"/>
            <a:ext cx="2420471" cy="369332"/>
          </a:xfrm>
          <a:prstGeom prst="rect">
            <a:avLst/>
          </a:prstGeom>
        </p:spPr>
        <p:style>
          <a:lnRef idx="1">
            <a:schemeClr val="accent3"/>
          </a:lnRef>
          <a:fillRef idx="3">
            <a:schemeClr val="accent3"/>
          </a:fillRef>
          <a:effectRef idx="2">
            <a:schemeClr val="accent3"/>
          </a:effectRef>
          <a:fontRef idx="minor">
            <a:schemeClr val="lt1"/>
          </a:fontRef>
        </p:style>
        <p:txBody>
          <a:bodyPr vert="horz" wrap="square" lIns="0" tIns="45720" rIns="91440" bIns="45720" rtlCol="0">
            <a:spAutoFit/>
          </a:bodyPr>
          <a:lstStyle>
            <a:lvl1pPr marL="0" indent="0" algn="l" rtl="0" eaLnBrk="1" fontAlgn="base" hangingPunct="1">
              <a:spcBef>
                <a:spcPct val="20000"/>
              </a:spcBef>
              <a:spcAft>
                <a:spcPct val="0"/>
              </a:spcAft>
              <a:buFont typeface="Arial" charset="0"/>
              <a:defRPr sz="2200" kern="1200">
                <a:solidFill>
                  <a:schemeClr val="accent2"/>
                </a:solidFill>
                <a:latin typeface="+mn-lt"/>
                <a:ea typeface="+mn-ea"/>
                <a:cs typeface="+mn-cs"/>
              </a:defRPr>
            </a:lvl1pPr>
            <a:lvl2pPr marL="230188" indent="-230188" algn="l" rtl="0" eaLnBrk="1" fontAlgn="base" hangingPunct="1">
              <a:spcBef>
                <a:spcPct val="20000"/>
              </a:spcBef>
              <a:spcAft>
                <a:spcPct val="0"/>
              </a:spcAft>
              <a:buFont typeface="Arial" charset="0"/>
              <a:buChar char="•"/>
              <a:defRPr sz="2000" kern="1200">
                <a:solidFill>
                  <a:schemeClr val="lt1"/>
                </a:solidFill>
                <a:latin typeface="+mn-lt"/>
                <a:ea typeface="+mn-ea"/>
                <a:cs typeface="+mn-cs"/>
              </a:defRPr>
            </a:lvl2pPr>
            <a:lvl3pPr marL="461963" indent="-231775" algn="l" rtl="0" eaLnBrk="1" fontAlgn="base" hangingPunct="1">
              <a:spcBef>
                <a:spcPct val="20000"/>
              </a:spcBef>
              <a:spcAft>
                <a:spcPct val="0"/>
              </a:spcAft>
              <a:buFont typeface="Arial" charset="0"/>
              <a:buChar char="–"/>
              <a:defRPr sz="2000" kern="1200">
                <a:solidFill>
                  <a:schemeClr val="lt1"/>
                </a:solidFill>
                <a:latin typeface="+mn-lt"/>
                <a:ea typeface="+mn-ea"/>
                <a:cs typeface="+mn-cs"/>
              </a:defRPr>
            </a:lvl3pPr>
            <a:lvl4pPr marL="684213" indent="-223838" algn="l" rtl="0" eaLnBrk="1" fontAlgn="base" hangingPunct="1">
              <a:spcBef>
                <a:spcPct val="20000"/>
              </a:spcBef>
              <a:spcAft>
                <a:spcPct val="0"/>
              </a:spcAft>
              <a:buFont typeface="Arial" charset="0"/>
              <a:buChar char="•"/>
              <a:defRPr sz="2000" kern="1200">
                <a:solidFill>
                  <a:schemeClr val="lt1"/>
                </a:solidFill>
                <a:latin typeface="+mn-lt"/>
                <a:ea typeface="+mn-ea"/>
                <a:cs typeface="+mn-cs"/>
              </a:defRPr>
            </a:lvl4pPr>
            <a:lvl5pPr marL="914400" indent="-230188" algn="l" rtl="0" eaLnBrk="1" fontAlgn="base" hangingPunct="1">
              <a:spcBef>
                <a:spcPct val="20000"/>
              </a:spcBef>
              <a:spcAft>
                <a:spcPct val="0"/>
              </a:spcAft>
              <a:buFont typeface="Lucida Grande" pitchFamily="-105"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algn="ctr"/>
            <a:r>
              <a:rPr lang="zh-CN" altLang="en-US" sz="1800" dirty="0">
                <a:solidFill>
                  <a:schemeClr val="bg1"/>
                </a:solidFill>
              </a:rPr>
              <a:t>产品</a:t>
            </a:r>
            <a:r>
              <a:rPr lang="en-US" altLang="zh-CN" sz="1800" dirty="0" smtClean="0">
                <a:solidFill>
                  <a:schemeClr val="bg1"/>
                </a:solidFill>
              </a:rPr>
              <a:t>BA</a:t>
            </a:r>
            <a:endParaRPr lang="en-US" sz="1800" dirty="0">
              <a:solidFill>
                <a:schemeClr val="bg1"/>
              </a:solidFill>
            </a:endParaRPr>
          </a:p>
        </p:txBody>
      </p:sp>
      <p:sp>
        <p:nvSpPr>
          <p:cNvPr id="15" name="Text Placeholder 3"/>
          <p:cNvSpPr txBox="1">
            <a:spLocks/>
          </p:cNvSpPr>
          <p:nvPr/>
        </p:nvSpPr>
        <p:spPr>
          <a:xfrm>
            <a:off x="5966292" y="4970368"/>
            <a:ext cx="2420471" cy="657988"/>
          </a:xfrm>
          <a:prstGeom prst="rect">
            <a:avLst/>
          </a:prstGeom>
          <a:ln>
            <a:solidFill>
              <a:schemeClr val="bg1">
                <a:lumMod val="85000"/>
              </a:schemeClr>
            </a:solidFill>
          </a:ln>
        </p:spPr>
        <p:txBody>
          <a:bodyPr vert="horz" lIns="0" tIns="45720" rIns="91440" bIns="45720" numCol="1" rtlCol="0" anchor="ctr">
            <a:normAutofit/>
          </a:bodyPr>
          <a:lstStyle>
            <a:lvl1pPr indent="0" fontAlgn="base">
              <a:spcBef>
                <a:spcPct val="20000"/>
              </a:spcBef>
              <a:spcAft>
                <a:spcPct val="0"/>
              </a:spcAft>
              <a:buFont typeface="Arial" charset="0"/>
              <a:defRPr>
                <a:solidFill>
                  <a:schemeClr val="bg1">
                    <a:lumMod val="50000"/>
                  </a:schemeClr>
                </a:solidFill>
                <a:latin typeface="Arial" pitchFamily="34" charset="0"/>
                <a:ea typeface="Arial" pitchFamily="-105" charset="-52"/>
                <a:cs typeface="Arial" pitchFamily="34" charset="0"/>
              </a:defRPr>
            </a:lvl1pPr>
            <a:lvl2pPr marL="230188" indent="-230188" fontAlgn="base">
              <a:spcBef>
                <a:spcPct val="20000"/>
              </a:spcBef>
              <a:spcAft>
                <a:spcPct val="0"/>
              </a:spcAft>
              <a:buFont typeface="Arial" charset="0"/>
              <a:buChar char="•"/>
              <a:defRPr sz="2000">
                <a:latin typeface="Arial" pitchFamily="34" charset="0"/>
                <a:ea typeface="Arial" pitchFamily="-105" charset="-52"/>
                <a:cs typeface="Arial" pitchFamily="34" charset="0"/>
              </a:defRPr>
            </a:lvl2pPr>
            <a:lvl3pPr marL="461963" indent="-231775" fontAlgn="base">
              <a:spcBef>
                <a:spcPct val="20000"/>
              </a:spcBef>
              <a:spcAft>
                <a:spcPct val="0"/>
              </a:spcAft>
              <a:buFont typeface="Arial" charset="0"/>
              <a:buChar char="–"/>
              <a:defRPr sz="2000">
                <a:latin typeface="Arial" pitchFamily="34" charset="0"/>
                <a:ea typeface="Arial" pitchFamily="-105" charset="-52"/>
                <a:cs typeface="Arial" pitchFamily="34" charset="0"/>
              </a:defRPr>
            </a:lvl3pPr>
            <a:lvl4pPr marL="684213" indent="-223838" fontAlgn="base">
              <a:spcBef>
                <a:spcPct val="20000"/>
              </a:spcBef>
              <a:spcAft>
                <a:spcPct val="0"/>
              </a:spcAft>
              <a:buFont typeface="Arial" charset="0"/>
              <a:buChar char="•"/>
              <a:defRPr sz="2000">
                <a:latin typeface="Arial" pitchFamily="34" charset="0"/>
                <a:ea typeface="Arial" pitchFamily="-105" charset="-52"/>
                <a:cs typeface="Arial" pitchFamily="34" charset="0"/>
              </a:defRPr>
            </a:lvl4pPr>
            <a:lvl5pPr marL="914400" indent="-230188" fontAlgn="base">
              <a:spcBef>
                <a:spcPct val="20000"/>
              </a:spcBef>
              <a:spcAft>
                <a:spcPct val="0"/>
              </a:spcAft>
              <a:buFont typeface="Lucida Grande" pitchFamily="-105" charset="0"/>
              <a:buChar char="−"/>
              <a:defRPr sz="2000">
                <a:latin typeface="Arial" pitchFamily="34" charset="0"/>
                <a:ea typeface="Arial" pitchFamily="-105" charset="-52"/>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zh-CN" altLang="en-US" sz="1700" dirty="0"/>
              <a:t>负责功能设</a:t>
            </a:r>
            <a:r>
              <a:rPr lang="zh-CN" altLang="en-US" sz="1700" dirty="0" smtClean="0"/>
              <a:t>计，颗粒度需要指导开发</a:t>
            </a:r>
            <a:endParaRPr lang="en-US" sz="1700" dirty="0"/>
          </a:p>
        </p:txBody>
      </p:sp>
      <p:sp>
        <p:nvSpPr>
          <p:cNvPr id="16" name="Text Placeholder 4"/>
          <p:cNvSpPr txBox="1">
            <a:spLocks/>
          </p:cNvSpPr>
          <p:nvPr/>
        </p:nvSpPr>
        <p:spPr>
          <a:xfrm>
            <a:off x="5966292" y="4316147"/>
            <a:ext cx="2420471" cy="627864"/>
          </a:xfrm>
          <a:prstGeom prst="rect">
            <a:avLst/>
          </a:prstGeom>
        </p:spPr>
        <p:style>
          <a:lnRef idx="1">
            <a:schemeClr val="accent1"/>
          </a:lnRef>
          <a:fillRef idx="3">
            <a:schemeClr val="accent1"/>
          </a:fillRef>
          <a:effectRef idx="2">
            <a:schemeClr val="accent1"/>
          </a:effectRef>
          <a:fontRef idx="minor">
            <a:schemeClr val="lt1"/>
          </a:fontRef>
        </p:style>
        <p:txBody>
          <a:bodyPr vert="horz" wrap="square" lIns="0" tIns="45720" rIns="91440" bIns="45720" rtlCol="0">
            <a:spAutoFit/>
          </a:bodyPr>
          <a:lstStyle>
            <a:lvl1pPr marL="0" indent="0" algn="l" rtl="0" eaLnBrk="1" fontAlgn="base" hangingPunct="1">
              <a:spcBef>
                <a:spcPct val="20000"/>
              </a:spcBef>
              <a:spcAft>
                <a:spcPct val="0"/>
              </a:spcAft>
              <a:buFont typeface="Arial" charset="0"/>
              <a:defRPr sz="2200" kern="1200">
                <a:solidFill>
                  <a:schemeClr val="accent2"/>
                </a:solidFill>
                <a:latin typeface="+mn-lt"/>
                <a:ea typeface="+mn-ea"/>
                <a:cs typeface="+mn-cs"/>
              </a:defRPr>
            </a:lvl1pPr>
            <a:lvl2pPr marL="230188" indent="-230188" algn="l" rtl="0" eaLnBrk="1" fontAlgn="base" hangingPunct="1">
              <a:spcBef>
                <a:spcPct val="20000"/>
              </a:spcBef>
              <a:spcAft>
                <a:spcPct val="0"/>
              </a:spcAft>
              <a:buFont typeface="Arial" charset="0"/>
              <a:buChar char="•"/>
              <a:defRPr sz="2000" kern="1200">
                <a:solidFill>
                  <a:schemeClr val="lt1"/>
                </a:solidFill>
                <a:latin typeface="+mn-lt"/>
                <a:ea typeface="+mn-ea"/>
                <a:cs typeface="+mn-cs"/>
              </a:defRPr>
            </a:lvl2pPr>
            <a:lvl3pPr marL="461963" indent="-231775" algn="l" rtl="0" eaLnBrk="1" fontAlgn="base" hangingPunct="1">
              <a:spcBef>
                <a:spcPct val="20000"/>
              </a:spcBef>
              <a:spcAft>
                <a:spcPct val="0"/>
              </a:spcAft>
              <a:buFont typeface="Arial" charset="0"/>
              <a:buChar char="–"/>
              <a:defRPr sz="2000" kern="1200">
                <a:solidFill>
                  <a:schemeClr val="lt1"/>
                </a:solidFill>
                <a:latin typeface="+mn-lt"/>
                <a:ea typeface="+mn-ea"/>
                <a:cs typeface="+mn-cs"/>
              </a:defRPr>
            </a:lvl3pPr>
            <a:lvl4pPr marL="684213" indent="-223838" algn="l" rtl="0" eaLnBrk="1" fontAlgn="base" hangingPunct="1">
              <a:spcBef>
                <a:spcPct val="20000"/>
              </a:spcBef>
              <a:spcAft>
                <a:spcPct val="0"/>
              </a:spcAft>
              <a:buFont typeface="Arial" charset="0"/>
              <a:buChar char="•"/>
              <a:defRPr sz="2000" kern="1200">
                <a:solidFill>
                  <a:schemeClr val="lt1"/>
                </a:solidFill>
                <a:latin typeface="+mn-lt"/>
                <a:ea typeface="+mn-ea"/>
                <a:cs typeface="+mn-cs"/>
              </a:defRPr>
            </a:lvl4pPr>
            <a:lvl5pPr marL="914400" indent="-230188" algn="l" rtl="0" eaLnBrk="1" fontAlgn="base" hangingPunct="1">
              <a:spcBef>
                <a:spcPct val="20000"/>
              </a:spcBef>
              <a:spcAft>
                <a:spcPct val="0"/>
              </a:spcAft>
              <a:buFont typeface="Lucida Grande" pitchFamily="-105"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algn="ctr"/>
            <a:r>
              <a:rPr lang="zh-CN" altLang="en-US" sz="1800" dirty="0">
                <a:solidFill>
                  <a:schemeClr val="bg1"/>
                </a:solidFill>
              </a:rPr>
              <a:t>功</a:t>
            </a:r>
            <a:r>
              <a:rPr lang="zh-CN" altLang="en-US" sz="1800" dirty="0" smtClean="0">
                <a:solidFill>
                  <a:schemeClr val="bg1"/>
                </a:solidFill>
              </a:rPr>
              <a:t>能设计师</a:t>
            </a:r>
            <a:endParaRPr lang="en-US" altLang="zh-CN" sz="1800" dirty="0" smtClean="0">
              <a:solidFill>
                <a:schemeClr val="bg1"/>
              </a:solidFill>
            </a:endParaRPr>
          </a:p>
          <a:p>
            <a:pPr algn="ctr"/>
            <a:r>
              <a:rPr lang="en-US" altLang="zh-CN" sz="1400" dirty="0" smtClean="0">
                <a:solidFill>
                  <a:schemeClr val="bg1"/>
                </a:solidFill>
              </a:rPr>
              <a:t>(Functional Designer)</a:t>
            </a:r>
            <a:endParaRPr lang="en-US" sz="1400" dirty="0">
              <a:solidFill>
                <a:schemeClr val="bg1"/>
              </a:solidFill>
            </a:endParaRPr>
          </a:p>
        </p:txBody>
      </p:sp>
      <p:sp>
        <p:nvSpPr>
          <p:cNvPr id="17" name="Oval 16"/>
          <p:cNvSpPr/>
          <p:nvPr/>
        </p:nvSpPr>
        <p:spPr bwMode="gray">
          <a:xfrm>
            <a:off x="7153834" y="11669"/>
            <a:ext cx="1892325" cy="606896"/>
          </a:xfrm>
          <a:prstGeom prst="ellipse">
            <a:avLst/>
          </a:prstGeom>
          <a:ln>
            <a:solidFill>
              <a:schemeClr val="bg1"/>
            </a:solidFill>
            <a:headEnd/>
            <a:tailEnd/>
          </a:ln>
        </p:spPr>
        <p:style>
          <a:lnRef idx="1">
            <a:schemeClr val="accent3"/>
          </a:lnRef>
          <a:fillRef idx="2">
            <a:schemeClr val="accent3"/>
          </a:fillRef>
          <a:effectRef idx="1">
            <a:schemeClr val="accent3"/>
          </a:effectRef>
          <a:fontRef idx="minor">
            <a:schemeClr val="dk1"/>
          </a:fontRef>
        </p:style>
        <p:txBody>
          <a:bodyPr rot="0" spcFirstLastPara="0" vert="horz" wrap="square" lIns="72000" tIns="72000" rIns="72000" bIns="72000" numCol="1" spcCol="0" rtlCol="0" fromWordArt="0" anchor="t" anchorCtr="0" forceAA="0" compatLnSpc="1">
            <a:prstTxWarp prst="textNoShape">
              <a:avLst/>
            </a:prstTxWarp>
            <a:noAutofit/>
          </a:bodyPr>
          <a:lstStyle/>
          <a:p>
            <a:pPr algn="ctr" fontAlgn="base">
              <a:spcAft>
                <a:spcPts val="300"/>
              </a:spcAft>
            </a:pPr>
            <a:r>
              <a:rPr lang="en-US" altLang="zh-CN" sz="1200" b="1" i="1" kern="0" dirty="0" smtClean="0">
                <a:solidFill>
                  <a:srgbClr val="C00000"/>
                </a:solidFill>
                <a:latin typeface="Trebuchet MS" panose="020B0603020202020204" pitchFamily="34" charset="0"/>
                <a:ea typeface="微软雅黑" pitchFamily="34" charset="-122"/>
              </a:rPr>
              <a:t>Example of iSales</a:t>
            </a:r>
            <a:endParaRPr lang="en-US" sz="1200" b="1" i="1" kern="0" dirty="0" smtClean="0">
              <a:solidFill>
                <a:srgbClr val="C00000"/>
              </a:solidFill>
              <a:latin typeface="Trebuchet MS" panose="020B0603020202020204" pitchFamily="34" charset="0"/>
              <a:ea typeface="微软雅黑" pitchFamily="34" charset="-122"/>
            </a:endParaRPr>
          </a:p>
        </p:txBody>
      </p:sp>
    </p:spTree>
    <p:extLst>
      <p:ext uri="{BB962C8B-B14F-4D97-AF65-F5344CB8AC3E}">
        <p14:creationId xmlns:p14="http://schemas.microsoft.com/office/powerpoint/2010/main" val="37077325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Footer Placeholder 2"/>
          <p:cNvSpPr txBox="1">
            <a:spLocks/>
          </p:cNvSpPr>
          <p:nvPr/>
        </p:nvSpPr>
        <p:spPr>
          <a:xfrm>
            <a:off x="457201" y="6501384"/>
            <a:ext cx="4114800" cy="230832"/>
          </a:xfrm>
          <a:prstGeom prst="rect">
            <a:avLst/>
          </a:prstGeom>
        </p:spPr>
        <p:txBody>
          <a:bodyPr vert="horz" wrap="square" lIns="0" tIns="45720" rIns="91440" bIns="45720" rtlCol="0" anchor="ctr">
            <a:spAutoFit/>
          </a:bodyPr>
          <a:lstStyle>
            <a:defPPr>
              <a:defRPr lang="en-US"/>
            </a:defPPr>
            <a:lvl1pPr marL="0" algn="l" defTabSz="914400" rtl="0" eaLnBrk="1" fontAlgn="base" latinLnBrk="0" hangingPunct="1">
              <a:spcBef>
                <a:spcPct val="0"/>
              </a:spcBef>
              <a:spcAft>
                <a:spcPct val="0"/>
              </a:spcAft>
              <a:defRPr lang="en-US" sz="900" b="0" kern="1200">
                <a:solidFill>
                  <a:srgbClr val="000000"/>
                </a:solidFill>
                <a:latin typeface="Arial" charset="0"/>
                <a:ea typeface="+mn-ea"/>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smtClean="0">
                <a:ln>
                  <a:noFill/>
                </a:ln>
                <a:solidFill>
                  <a:srgbClr val="000000"/>
                </a:solidFill>
                <a:effectLst/>
                <a:uLnTx/>
                <a:uFillTx/>
                <a:latin typeface="Arial" charset="0"/>
                <a:ea typeface="+mn-ea"/>
                <a:cs typeface="Arial" charset="0"/>
              </a:rPr>
              <a:t>Copyright © 2015 Accenture. All rights reserved.</a:t>
            </a:r>
            <a:endParaRPr kumimoji="0" lang="en-US" sz="9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81" name="Slide Number Placeholder 5"/>
          <p:cNvSpPr txBox="1">
            <a:spLocks/>
          </p:cNvSpPr>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defPPr>
              <a:defRPr lang="en-US"/>
            </a:defPPr>
            <a:lvl1pPr marL="0" algn="r" defTabSz="914400" rtl="0" eaLnBrk="1" latinLnBrk="0" hangingPunct="1">
              <a:defRPr sz="9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Arial"/>
                <a:ea typeface="+mn-ea"/>
                <a:cs typeface="+mn-cs"/>
              </a:rPr>
              <a:t>  </a:t>
            </a:r>
            <a:fld id="{90CBDC3A-D49F-4631-A8C7-55D59B33E5FA}" type="slidenum">
              <a:rPr kumimoji="0" lang="en-US" sz="9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
        <p:nvSpPr>
          <p:cNvPr id="3" name="Title 2"/>
          <p:cNvSpPr>
            <a:spLocks noGrp="1"/>
          </p:cNvSpPr>
          <p:nvPr>
            <p:ph type="title"/>
          </p:nvPr>
        </p:nvSpPr>
        <p:spPr>
          <a:xfrm>
            <a:off x="431800" y="252226"/>
            <a:ext cx="8243888" cy="868362"/>
          </a:xfrm>
          <a:noFill/>
          <a:ln w="12700">
            <a:noFill/>
            <a:miter lim="800000"/>
            <a:headEnd/>
            <a:tailEnd/>
          </a:ln>
        </p:spPr>
        <p:txBody>
          <a:bodyPr vert="horz" wrap="square" lIns="0" tIns="0" rIns="0" bIns="72000" numCol="1" anchor="b" anchorCtr="0" compatLnSpc="1">
            <a:prstTxWarp prst="textNoShape">
              <a:avLst/>
            </a:prstTxWarp>
          </a:bodyPr>
          <a:lstStyle/>
          <a:p>
            <a:r>
              <a:rPr lang="zh-CN" altLang="en-US" sz="2800" dirty="0" smtClean="0"/>
              <a:t>需求</a:t>
            </a:r>
            <a:r>
              <a:rPr lang="zh-CN" altLang="en-US" sz="2800" dirty="0"/>
              <a:t>管理</a:t>
            </a:r>
            <a:r>
              <a:rPr lang="zh-CN" altLang="en-US" sz="2800" dirty="0" smtClean="0"/>
              <a:t>流程</a:t>
            </a:r>
            <a:r>
              <a:rPr lang="zh-CN" altLang="en-US" sz="2800" dirty="0"/>
              <a:t>及管理规</a:t>
            </a:r>
            <a:r>
              <a:rPr lang="zh-CN" altLang="en-US" sz="2800" dirty="0" smtClean="0"/>
              <a:t>范</a:t>
            </a:r>
            <a:endParaRPr lang="en-ZA" sz="2000" dirty="0">
              <a:solidFill>
                <a:srgbClr val="C00000"/>
              </a:solidFill>
            </a:endParaRPr>
          </a:p>
        </p:txBody>
      </p:sp>
      <p:sp>
        <p:nvSpPr>
          <p:cNvPr id="189" name="Chevron 188"/>
          <p:cNvSpPr/>
          <p:nvPr/>
        </p:nvSpPr>
        <p:spPr bwMode="gray">
          <a:xfrm>
            <a:off x="8176911" y="1688280"/>
            <a:ext cx="979318" cy="992658"/>
          </a:xfrm>
          <a:prstGeom prst="chevron">
            <a:avLst>
              <a:gd name="adj" fmla="val 20913"/>
            </a:avLst>
          </a:prstGeom>
          <a:solidFill>
            <a:srgbClr val="AA1133"/>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a:defRPr/>
            </a:pPr>
            <a:r>
              <a:rPr lang="en-US" sz="1100" kern="0" dirty="0">
                <a:solidFill>
                  <a:srgbClr val="FFFFFF"/>
                </a:solidFill>
                <a:latin typeface="Microsoft YaHei" panose="020B0503020204020204" pitchFamily="34" charset="-122"/>
                <a:ea typeface="Microsoft YaHei" panose="020B0503020204020204" pitchFamily="34" charset="-122"/>
                <a:cs typeface="Arial" charset="0"/>
              </a:rPr>
              <a:t>From Issue</a:t>
            </a:r>
          </a:p>
        </p:txBody>
      </p:sp>
      <p:sp>
        <p:nvSpPr>
          <p:cNvPr id="190" name="Chevron 189"/>
          <p:cNvSpPr/>
          <p:nvPr/>
        </p:nvSpPr>
        <p:spPr bwMode="gray">
          <a:xfrm>
            <a:off x="6670774" y="1688280"/>
            <a:ext cx="1625266" cy="992658"/>
          </a:xfrm>
          <a:prstGeom prst="chevron">
            <a:avLst>
              <a:gd name="adj" fmla="val 20913"/>
            </a:avLst>
          </a:prstGeom>
          <a:solidFill>
            <a:srgbClr val="00BBEE"/>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191" name="Chevron 190"/>
          <p:cNvSpPr/>
          <p:nvPr/>
        </p:nvSpPr>
        <p:spPr bwMode="gray">
          <a:xfrm>
            <a:off x="3698352" y="1688280"/>
            <a:ext cx="3123055" cy="992658"/>
          </a:xfrm>
          <a:prstGeom prst="chevron">
            <a:avLst>
              <a:gd name="adj" fmla="val 20913"/>
            </a:avLst>
          </a:prstGeom>
          <a:solidFill>
            <a:srgbClr val="666666"/>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t" anchorCtr="0" compatLnSpc="1">
            <a:prstTxWarp prst="textNoShape">
              <a:avLst/>
            </a:prstTxWarp>
            <a:noAutofit/>
          </a:bodyPr>
          <a:lstStyle/>
          <a:p>
            <a:pPr marL="0" marR="0" lvl="0" indent="0" defTabSz="914400" eaLnBrk="1" fontAlgn="base" latinLnBrk="0" hangingPunct="1">
              <a:lnSpc>
                <a:spcPct val="100000"/>
              </a:lnSpc>
              <a:spcBef>
                <a:spcPts val="0"/>
              </a:spcBef>
              <a:spcAft>
                <a:spcPts val="300"/>
              </a:spcAft>
              <a:buClrTx/>
              <a:buSzTx/>
              <a:buFontTx/>
              <a:buNone/>
              <a:tabLst/>
              <a:defRPr/>
            </a:pPr>
            <a:endParaRPr kumimoji="0" lang="en-ZA" sz="1100" b="0" i="0" u="none" strike="noStrike" kern="0" cap="none" spc="0" normalizeH="0" baseline="0" noProof="0" dirty="0" smtClean="0">
              <a:ln>
                <a:noFill/>
              </a:ln>
              <a:solidFill>
                <a:sysClr val="windowText" lastClr="000000"/>
              </a:solidFill>
              <a:effectLst/>
              <a:uLnTx/>
              <a:uFillTx/>
              <a:latin typeface="Microsoft YaHei" panose="020B0503020204020204" pitchFamily="34" charset="-122"/>
              <a:ea typeface="Microsoft YaHei" panose="020B0503020204020204" pitchFamily="34" charset="-122"/>
              <a:cs typeface="Arial" pitchFamily="34" charset="0"/>
            </a:endParaRPr>
          </a:p>
        </p:txBody>
      </p:sp>
      <p:sp>
        <p:nvSpPr>
          <p:cNvPr id="192" name="Chevron 191"/>
          <p:cNvSpPr/>
          <p:nvPr/>
        </p:nvSpPr>
        <p:spPr bwMode="gray">
          <a:xfrm>
            <a:off x="4539337" y="1949534"/>
            <a:ext cx="734839" cy="579137"/>
          </a:xfrm>
          <a:prstGeom prst="chevron">
            <a:avLst>
              <a:gd name="adj" fmla="val 20913"/>
            </a:avLst>
          </a:prstGeom>
          <a:solidFill>
            <a:srgbClr val="FFFFFF"/>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fontAlgn="base">
              <a:spcBef>
                <a:spcPct val="0"/>
              </a:spcBef>
              <a:spcAft>
                <a:spcPct val="0"/>
              </a:spcAft>
              <a:defRPr/>
            </a:pPr>
            <a:r>
              <a:rPr lang="zh-CN" altLang="en-US" sz="1100" dirty="0" smtClean="0">
                <a:solidFill>
                  <a:prstClr val="black"/>
                </a:solidFill>
                <a:latin typeface="Microsoft YaHei" panose="020B0503020204020204" pitchFamily="34" charset="-122"/>
                <a:ea typeface="Microsoft YaHei" panose="020B0503020204020204" pitchFamily="34" charset="-122"/>
              </a:rPr>
              <a:t>方案评审</a:t>
            </a:r>
            <a:endParaRPr lang="en-US" sz="1100" dirty="0">
              <a:solidFill>
                <a:prstClr val="black"/>
              </a:solidFill>
              <a:latin typeface="Microsoft YaHei" panose="020B0503020204020204" pitchFamily="34" charset="-122"/>
              <a:ea typeface="Microsoft YaHei" panose="020B0503020204020204" pitchFamily="34" charset="-122"/>
            </a:endParaRPr>
          </a:p>
        </p:txBody>
      </p:sp>
      <p:sp>
        <p:nvSpPr>
          <p:cNvPr id="193" name="Chevron 192"/>
          <p:cNvSpPr/>
          <p:nvPr/>
        </p:nvSpPr>
        <p:spPr bwMode="gray">
          <a:xfrm>
            <a:off x="5209891" y="1949534"/>
            <a:ext cx="734839" cy="579137"/>
          </a:xfrm>
          <a:prstGeom prst="chevron">
            <a:avLst>
              <a:gd name="adj" fmla="val 20913"/>
            </a:avLst>
          </a:prstGeom>
          <a:solidFill>
            <a:srgbClr val="FFFFFF"/>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fontAlgn="base">
              <a:spcBef>
                <a:spcPct val="0"/>
              </a:spcBef>
              <a:spcAft>
                <a:spcPct val="0"/>
              </a:spcAft>
              <a:defRPr/>
            </a:pPr>
            <a:r>
              <a:rPr lang="zh-CN" altLang="en-US" sz="1100" dirty="0" smtClean="0">
                <a:solidFill>
                  <a:prstClr val="black"/>
                </a:solidFill>
                <a:latin typeface="Microsoft YaHei" panose="020B0503020204020204" pitchFamily="34" charset="-122"/>
                <a:ea typeface="Microsoft YaHei" panose="020B0503020204020204" pitchFamily="34" charset="-122"/>
              </a:rPr>
              <a:t>方案确认</a:t>
            </a:r>
            <a:endParaRPr lang="en-US" sz="1100" dirty="0">
              <a:solidFill>
                <a:prstClr val="black"/>
              </a:solidFill>
              <a:latin typeface="Microsoft YaHei" panose="020B0503020204020204" pitchFamily="34" charset="-122"/>
              <a:ea typeface="Microsoft YaHei" panose="020B0503020204020204" pitchFamily="34" charset="-122"/>
            </a:endParaRPr>
          </a:p>
        </p:txBody>
      </p:sp>
      <p:sp>
        <p:nvSpPr>
          <p:cNvPr id="194" name="Rectangle 193"/>
          <p:cNvSpPr/>
          <p:nvPr/>
        </p:nvSpPr>
        <p:spPr>
          <a:xfrm>
            <a:off x="4817634" y="1717503"/>
            <a:ext cx="748923" cy="227755"/>
          </a:xfrm>
          <a:prstGeom prst="rect">
            <a:avLst/>
          </a:prstGeom>
        </p:spPr>
        <p:txBody>
          <a:bodyPr wrap="none" anchor="ctr">
            <a:spAutoFit/>
          </a:bodyPr>
          <a:lstStyle/>
          <a:p>
            <a:pPr algn="ctr" eaLnBrk="0" fontAlgn="base" hangingPunct="0">
              <a:lnSpc>
                <a:spcPct val="80000"/>
              </a:lnSpc>
              <a:spcBef>
                <a:spcPct val="0"/>
              </a:spcBef>
              <a:spcAft>
                <a:spcPct val="0"/>
              </a:spcAft>
            </a:pPr>
            <a:r>
              <a:rPr lang="zh-CN" altLang="en-US" sz="1100" b="1" dirty="0" smtClean="0">
                <a:solidFill>
                  <a:srgbClr val="FFFFFF"/>
                </a:solidFill>
                <a:latin typeface="Microsoft YaHei" panose="020B0503020204020204" pitchFamily="34" charset="-122"/>
                <a:ea typeface="Microsoft YaHei" panose="020B0503020204020204" pitchFamily="34" charset="-122"/>
              </a:rPr>
              <a:t>方案设计</a:t>
            </a:r>
            <a:endParaRPr lang="en-US" sz="1100" b="1" dirty="0">
              <a:solidFill>
                <a:srgbClr val="FFFFFF"/>
              </a:solidFill>
              <a:latin typeface="Microsoft YaHei" panose="020B0503020204020204" pitchFamily="34" charset="-122"/>
              <a:ea typeface="Microsoft YaHei" panose="020B0503020204020204" pitchFamily="34" charset="-122"/>
            </a:endParaRPr>
          </a:p>
        </p:txBody>
      </p:sp>
      <p:sp>
        <p:nvSpPr>
          <p:cNvPr id="195" name="Chevron 194"/>
          <p:cNvSpPr/>
          <p:nvPr/>
        </p:nvSpPr>
        <p:spPr bwMode="gray">
          <a:xfrm>
            <a:off x="6816157" y="1949534"/>
            <a:ext cx="734839" cy="579137"/>
          </a:xfrm>
          <a:prstGeom prst="chevron">
            <a:avLst>
              <a:gd name="adj" fmla="val 20913"/>
            </a:avLst>
          </a:prstGeom>
          <a:solidFill>
            <a:srgbClr val="FFFFFF"/>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fontAlgn="base">
              <a:spcBef>
                <a:spcPct val="0"/>
              </a:spcBef>
              <a:spcAft>
                <a:spcPct val="0"/>
              </a:spcAft>
              <a:defRPr/>
            </a:pPr>
            <a:r>
              <a:rPr lang="zh-CN" altLang="en-US" sz="1100" dirty="0" smtClean="0">
                <a:solidFill>
                  <a:prstClr val="black"/>
                </a:solidFill>
                <a:latin typeface="Microsoft YaHei" panose="020B0503020204020204" pitchFamily="34" charset="-122"/>
                <a:ea typeface="Microsoft YaHei" panose="020B0503020204020204" pitchFamily="34" charset="-122"/>
              </a:rPr>
              <a:t>参与</a:t>
            </a:r>
            <a:r>
              <a:rPr lang="en-US" altLang="zh-CN" sz="1100" dirty="0" smtClean="0">
                <a:solidFill>
                  <a:prstClr val="black"/>
                </a:solidFill>
                <a:latin typeface="Microsoft YaHei" panose="020B0503020204020204" pitchFamily="34" charset="-122"/>
                <a:ea typeface="Microsoft YaHei" panose="020B0503020204020204" pitchFamily="34" charset="-122"/>
              </a:rPr>
              <a:t>SIT</a:t>
            </a:r>
            <a:endParaRPr lang="en-US" sz="1100" dirty="0">
              <a:solidFill>
                <a:prstClr val="black"/>
              </a:solidFill>
              <a:latin typeface="Microsoft YaHei" panose="020B0503020204020204" pitchFamily="34" charset="-122"/>
              <a:ea typeface="Microsoft YaHei" panose="020B0503020204020204" pitchFamily="34" charset="-122"/>
            </a:endParaRPr>
          </a:p>
        </p:txBody>
      </p:sp>
      <p:sp>
        <p:nvSpPr>
          <p:cNvPr id="196" name="Chevron 195"/>
          <p:cNvSpPr/>
          <p:nvPr/>
        </p:nvSpPr>
        <p:spPr bwMode="gray">
          <a:xfrm>
            <a:off x="7483581" y="1952644"/>
            <a:ext cx="734240" cy="579137"/>
          </a:xfrm>
          <a:prstGeom prst="chevron">
            <a:avLst>
              <a:gd name="adj" fmla="val 20913"/>
            </a:avLst>
          </a:prstGeom>
          <a:solidFill>
            <a:srgbClr val="FFFFFF"/>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fontAlgn="base">
              <a:spcBef>
                <a:spcPct val="0"/>
              </a:spcBef>
              <a:spcAft>
                <a:spcPct val="0"/>
              </a:spcAft>
              <a:defRPr/>
            </a:pPr>
            <a:r>
              <a:rPr lang="zh-CN" altLang="en-US" sz="1100" dirty="0" smtClean="0">
                <a:solidFill>
                  <a:prstClr val="black"/>
                </a:solidFill>
                <a:latin typeface="Microsoft YaHei" panose="020B0503020204020204" pitchFamily="34" charset="-122"/>
                <a:ea typeface="Microsoft YaHei" panose="020B0503020204020204" pitchFamily="34" charset="-122"/>
              </a:rPr>
              <a:t>参与</a:t>
            </a:r>
            <a:r>
              <a:rPr lang="en-US" altLang="zh-CN" sz="1100" dirty="0" smtClean="0">
                <a:solidFill>
                  <a:prstClr val="black"/>
                </a:solidFill>
                <a:latin typeface="Microsoft YaHei" panose="020B0503020204020204" pitchFamily="34" charset="-122"/>
                <a:ea typeface="Microsoft YaHei" panose="020B0503020204020204" pitchFamily="34" charset="-122"/>
              </a:rPr>
              <a:t>UAT</a:t>
            </a:r>
            <a:endParaRPr lang="en-US" sz="1100" dirty="0">
              <a:solidFill>
                <a:prstClr val="black"/>
              </a:solidFill>
              <a:latin typeface="Microsoft YaHei" panose="020B0503020204020204" pitchFamily="34" charset="-122"/>
              <a:ea typeface="Microsoft YaHei" panose="020B0503020204020204" pitchFamily="34" charset="-122"/>
            </a:endParaRPr>
          </a:p>
        </p:txBody>
      </p:sp>
      <p:sp>
        <p:nvSpPr>
          <p:cNvPr id="197" name="Chevron 196"/>
          <p:cNvSpPr/>
          <p:nvPr/>
        </p:nvSpPr>
        <p:spPr bwMode="gray">
          <a:xfrm>
            <a:off x="8324401" y="1952644"/>
            <a:ext cx="734240" cy="579137"/>
          </a:xfrm>
          <a:prstGeom prst="chevron">
            <a:avLst>
              <a:gd name="adj" fmla="val 20913"/>
            </a:avLst>
          </a:prstGeom>
          <a:solidFill>
            <a:srgbClr val="FFFFFF"/>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fontAlgn="base">
              <a:spcBef>
                <a:spcPct val="0"/>
              </a:spcBef>
              <a:spcAft>
                <a:spcPct val="0"/>
              </a:spcAft>
              <a:defRPr/>
            </a:pPr>
            <a:r>
              <a:rPr lang="zh-CN" altLang="en-US" sz="1100" dirty="0" smtClean="0">
                <a:solidFill>
                  <a:prstClr val="black"/>
                </a:solidFill>
                <a:latin typeface="Microsoft YaHei" panose="020B0503020204020204" pitchFamily="34" charset="-122"/>
                <a:ea typeface="Microsoft YaHei" panose="020B0503020204020204" pitchFamily="34" charset="-122"/>
              </a:rPr>
              <a:t>参与上线支持</a:t>
            </a:r>
            <a:endParaRPr lang="en-US" sz="1100" dirty="0">
              <a:solidFill>
                <a:prstClr val="black"/>
              </a:solidFill>
              <a:latin typeface="Microsoft YaHei" panose="020B0503020204020204" pitchFamily="34" charset="-122"/>
              <a:ea typeface="Microsoft YaHei" panose="020B0503020204020204" pitchFamily="34" charset="-122"/>
            </a:endParaRPr>
          </a:p>
        </p:txBody>
      </p:sp>
      <p:sp>
        <p:nvSpPr>
          <p:cNvPr id="198" name="Rectangle 197"/>
          <p:cNvSpPr/>
          <p:nvPr/>
        </p:nvSpPr>
        <p:spPr>
          <a:xfrm>
            <a:off x="7203788" y="1717503"/>
            <a:ext cx="466794" cy="227755"/>
          </a:xfrm>
          <a:prstGeom prst="rect">
            <a:avLst/>
          </a:prstGeom>
        </p:spPr>
        <p:txBody>
          <a:bodyPr wrap="none" anchor="ctr">
            <a:spAutoFit/>
          </a:bodyPr>
          <a:lstStyle/>
          <a:p>
            <a:pPr algn="ctr" eaLnBrk="0" fontAlgn="base" hangingPunct="0">
              <a:lnSpc>
                <a:spcPct val="80000"/>
              </a:lnSpc>
              <a:spcBef>
                <a:spcPct val="0"/>
              </a:spcBef>
              <a:spcAft>
                <a:spcPct val="0"/>
              </a:spcAft>
            </a:pPr>
            <a:r>
              <a:rPr lang="zh-CN" altLang="en-US" sz="1100" b="1" dirty="0" smtClean="0">
                <a:solidFill>
                  <a:srgbClr val="FFFFFF"/>
                </a:solidFill>
                <a:latin typeface="Microsoft YaHei" panose="020B0503020204020204" pitchFamily="34" charset="-122"/>
                <a:ea typeface="Microsoft YaHei" panose="020B0503020204020204" pitchFamily="34" charset="-122"/>
              </a:rPr>
              <a:t>测试</a:t>
            </a:r>
            <a:endParaRPr lang="en-US" sz="1100" b="1" dirty="0">
              <a:solidFill>
                <a:srgbClr val="FFFFFF"/>
              </a:solidFill>
              <a:latin typeface="Microsoft YaHei" panose="020B0503020204020204" pitchFamily="34" charset="-122"/>
              <a:ea typeface="Microsoft YaHei" panose="020B0503020204020204" pitchFamily="34" charset="-122"/>
            </a:endParaRPr>
          </a:p>
        </p:txBody>
      </p:sp>
      <p:sp>
        <p:nvSpPr>
          <p:cNvPr id="199" name="Rectangle 198"/>
          <p:cNvSpPr/>
          <p:nvPr/>
        </p:nvSpPr>
        <p:spPr>
          <a:xfrm>
            <a:off x="8415532" y="1717503"/>
            <a:ext cx="466794" cy="227755"/>
          </a:xfrm>
          <a:prstGeom prst="rect">
            <a:avLst/>
          </a:prstGeom>
        </p:spPr>
        <p:txBody>
          <a:bodyPr wrap="none" anchor="ctr">
            <a:spAutoFit/>
          </a:bodyPr>
          <a:lstStyle/>
          <a:p>
            <a:pPr algn="ctr" eaLnBrk="0" fontAlgn="base" hangingPunct="0">
              <a:lnSpc>
                <a:spcPct val="80000"/>
              </a:lnSpc>
              <a:spcBef>
                <a:spcPct val="0"/>
              </a:spcBef>
              <a:spcAft>
                <a:spcPct val="0"/>
              </a:spcAft>
            </a:pPr>
            <a:r>
              <a:rPr lang="zh-CN" altLang="en-US" sz="1100" b="1" dirty="0" smtClean="0">
                <a:solidFill>
                  <a:srgbClr val="FFFFFF"/>
                </a:solidFill>
                <a:latin typeface="Microsoft YaHei" panose="020B0503020204020204" pitchFamily="34" charset="-122"/>
                <a:ea typeface="Microsoft YaHei" panose="020B0503020204020204" pitchFamily="34" charset="-122"/>
              </a:rPr>
              <a:t>上线</a:t>
            </a:r>
            <a:endParaRPr lang="en-US" sz="1100" b="1" dirty="0">
              <a:solidFill>
                <a:srgbClr val="FFFFFF"/>
              </a:solidFill>
              <a:latin typeface="Microsoft YaHei" panose="020B0503020204020204" pitchFamily="34" charset="-122"/>
              <a:ea typeface="Microsoft YaHei" panose="020B0503020204020204" pitchFamily="34" charset="-122"/>
            </a:endParaRPr>
          </a:p>
        </p:txBody>
      </p:sp>
      <p:sp>
        <p:nvSpPr>
          <p:cNvPr id="200" name="Chevron 199"/>
          <p:cNvSpPr/>
          <p:nvPr/>
        </p:nvSpPr>
        <p:spPr bwMode="gray">
          <a:xfrm>
            <a:off x="7483579" y="1949534"/>
            <a:ext cx="734839" cy="579137"/>
          </a:xfrm>
          <a:prstGeom prst="chevron">
            <a:avLst>
              <a:gd name="adj" fmla="val 20913"/>
            </a:avLst>
          </a:prstGeom>
          <a:solidFill>
            <a:srgbClr val="FFFFFF"/>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fontAlgn="base">
              <a:spcBef>
                <a:spcPct val="0"/>
              </a:spcBef>
              <a:spcAft>
                <a:spcPct val="0"/>
              </a:spcAft>
              <a:defRPr/>
            </a:pPr>
            <a:r>
              <a:rPr lang="zh-CN" altLang="en-US" sz="1100" dirty="0" smtClean="0">
                <a:solidFill>
                  <a:prstClr val="black"/>
                </a:solidFill>
                <a:latin typeface="Microsoft YaHei" panose="020B0503020204020204" pitchFamily="34" charset="-122"/>
                <a:ea typeface="Microsoft YaHei" panose="020B0503020204020204" pitchFamily="34" charset="-122"/>
              </a:rPr>
              <a:t>参与</a:t>
            </a:r>
            <a:r>
              <a:rPr lang="en-US" altLang="zh-CN" sz="1100" dirty="0" smtClean="0">
                <a:solidFill>
                  <a:prstClr val="black"/>
                </a:solidFill>
                <a:latin typeface="Microsoft YaHei" panose="020B0503020204020204" pitchFamily="34" charset="-122"/>
                <a:ea typeface="Microsoft YaHei" panose="020B0503020204020204" pitchFamily="34" charset="-122"/>
              </a:rPr>
              <a:t>UAT</a:t>
            </a:r>
            <a:endParaRPr lang="en-US" sz="1100" dirty="0">
              <a:solidFill>
                <a:prstClr val="black"/>
              </a:solidFill>
              <a:latin typeface="Microsoft YaHei" panose="020B0503020204020204" pitchFamily="34" charset="-122"/>
              <a:ea typeface="Microsoft YaHei" panose="020B0503020204020204" pitchFamily="34" charset="-122"/>
            </a:endParaRPr>
          </a:p>
        </p:txBody>
      </p:sp>
      <p:sp>
        <p:nvSpPr>
          <p:cNvPr id="201" name="Chevron 200"/>
          <p:cNvSpPr/>
          <p:nvPr/>
        </p:nvSpPr>
        <p:spPr bwMode="gray">
          <a:xfrm>
            <a:off x="8324398" y="1949534"/>
            <a:ext cx="734839" cy="579137"/>
          </a:xfrm>
          <a:prstGeom prst="chevron">
            <a:avLst>
              <a:gd name="adj" fmla="val 20913"/>
            </a:avLst>
          </a:prstGeom>
          <a:solidFill>
            <a:srgbClr val="FFFFFF"/>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fontAlgn="base">
              <a:spcBef>
                <a:spcPct val="0"/>
              </a:spcBef>
              <a:spcAft>
                <a:spcPct val="0"/>
              </a:spcAft>
              <a:defRPr/>
            </a:pPr>
            <a:r>
              <a:rPr lang="zh-CN" altLang="en-US" sz="1100" dirty="0" smtClean="0">
                <a:solidFill>
                  <a:prstClr val="black"/>
                </a:solidFill>
                <a:latin typeface="Microsoft YaHei" panose="020B0503020204020204" pitchFamily="34" charset="-122"/>
                <a:ea typeface="Microsoft YaHei" panose="020B0503020204020204" pitchFamily="34" charset="-122"/>
              </a:rPr>
              <a:t>参与上线支持</a:t>
            </a:r>
            <a:endParaRPr lang="en-US" sz="1100" dirty="0">
              <a:solidFill>
                <a:prstClr val="black"/>
              </a:solidFill>
              <a:latin typeface="Microsoft YaHei" panose="020B0503020204020204" pitchFamily="34" charset="-122"/>
              <a:ea typeface="Microsoft YaHei" panose="020B0503020204020204" pitchFamily="34" charset="-122"/>
            </a:endParaRPr>
          </a:p>
        </p:txBody>
      </p:sp>
      <p:sp>
        <p:nvSpPr>
          <p:cNvPr id="202" name="Rectangle 201"/>
          <p:cNvSpPr/>
          <p:nvPr/>
        </p:nvSpPr>
        <p:spPr bwMode="auto">
          <a:xfrm>
            <a:off x="6740249" y="2975153"/>
            <a:ext cx="755090" cy="1844230"/>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9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参与</a:t>
            </a:r>
            <a:r>
              <a:rPr kumimoji="0" lang="en-US" altLang="zh-CN" sz="9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SIT</a:t>
            </a:r>
            <a:r>
              <a:rPr kumimoji="0" lang="zh-CN" altLang="en-US" sz="9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测试，把关端到端流程的质量</a:t>
            </a:r>
            <a:endParaRPr kumimoji="0" lang="en-US" altLang="zh-CN" sz="9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03" name="Rectangle 52"/>
          <p:cNvSpPr>
            <a:spLocks noChangeArrowheads="1"/>
          </p:cNvSpPr>
          <p:nvPr/>
        </p:nvSpPr>
        <p:spPr bwMode="auto">
          <a:xfrm>
            <a:off x="6740249" y="2725713"/>
            <a:ext cx="755090" cy="218217"/>
          </a:xfrm>
          <a:prstGeom prst="rect">
            <a:avLst/>
          </a:prstGeom>
          <a:solidFill>
            <a:srgbClr val="FFFFCC"/>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关键活动</a:t>
            </a:r>
            <a:endParaRPr kumimoji="1" lang="en-US" altLang="ko-KR"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04" name="Rectangle 203"/>
          <p:cNvSpPr/>
          <p:nvPr/>
        </p:nvSpPr>
        <p:spPr bwMode="auto">
          <a:xfrm>
            <a:off x="6740249" y="5127880"/>
            <a:ext cx="755090" cy="639321"/>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9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遵照</a:t>
            </a:r>
            <a:r>
              <a:rPr kumimoji="0" lang="en-US" altLang="zh-CN" sz="9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SIT</a:t>
            </a:r>
            <a:r>
              <a:rPr kumimoji="0" lang="zh-CN" altLang="en-US" sz="9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管理规定及</a:t>
            </a:r>
            <a:r>
              <a:rPr kumimoji="0" lang="zh-CN" altLang="en-US"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安排</a:t>
            </a:r>
            <a:endParaRPr kumimoji="0" lang="en-US" altLang="zh-CN" sz="9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05" name="Rectangle 52"/>
          <p:cNvSpPr>
            <a:spLocks noChangeArrowheads="1"/>
          </p:cNvSpPr>
          <p:nvPr/>
        </p:nvSpPr>
        <p:spPr bwMode="auto">
          <a:xfrm>
            <a:off x="6740249" y="4883561"/>
            <a:ext cx="755090" cy="218217"/>
          </a:xfrm>
          <a:prstGeom prst="rect">
            <a:avLst/>
          </a:prstGeom>
          <a:solidFill>
            <a:srgbClr val="CCCCFF"/>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管理要求</a:t>
            </a:r>
            <a:endParaRPr kumimoji="1" lang="en-US" altLang="ko-KR"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06" name="Rectangle 205"/>
          <p:cNvSpPr/>
          <p:nvPr/>
        </p:nvSpPr>
        <p:spPr bwMode="auto">
          <a:xfrm>
            <a:off x="7526333" y="2975153"/>
            <a:ext cx="755090" cy="1844230"/>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9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参与</a:t>
            </a:r>
            <a:r>
              <a:rPr kumimoji="0" lang="en-US" altLang="zh-CN" sz="9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UAT</a:t>
            </a:r>
            <a:r>
              <a:rPr kumimoji="0" lang="zh-CN" altLang="en-US" sz="9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测试，把关端到端流程的质量</a:t>
            </a:r>
            <a:endParaRPr kumimoji="0" lang="en-US" altLang="zh-CN" sz="9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07" name="Rectangle 52"/>
          <p:cNvSpPr>
            <a:spLocks noChangeArrowheads="1"/>
          </p:cNvSpPr>
          <p:nvPr/>
        </p:nvSpPr>
        <p:spPr bwMode="auto">
          <a:xfrm>
            <a:off x="7526333" y="2730550"/>
            <a:ext cx="755090" cy="218217"/>
          </a:xfrm>
          <a:prstGeom prst="rect">
            <a:avLst/>
          </a:prstGeom>
          <a:solidFill>
            <a:srgbClr val="FFFFCC"/>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关键活动</a:t>
            </a:r>
            <a:endParaRPr kumimoji="1" lang="en-US" altLang="ko-KR"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08" name="Rectangle 207"/>
          <p:cNvSpPr/>
          <p:nvPr/>
        </p:nvSpPr>
        <p:spPr bwMode="auto">
          <a:xfrm>
            <a:off x="7526333" y="5127880"/>
            <a:ext cx="755090" cy="639321"/>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9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遵照</a:t>
            </a:r>
            <a:r>
              <a:rPr kumimoji="0" lang="en-US" altLang="zh-CN" sz="9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UAT</a:t>
            </a:r>
            <a:r>
              <a:rPr kumimoji="0" lang="zh-CN" altLang="en-US" sz="9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管理规定及安排</a:t>
            </a:r>
            <a:endParaRPr kumimoji="0" lang="en-US" altLang="zh-CN" sz="9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09" name="Rectangle 52"/>
          <p:cNvSpPr>
            <a:spLocks noChangeArrowheads="1"/>
          </p:cNvSpPr>
          <p:nvPr/>
        </p:nvSpPr>
        <p:spPr bwMode="auto">
          <a:xfrm>
            <a:off x="7526333" y="4883561"/>
            <a:ext cx="755090" cy="218217"/>
          </a:xfrm>
          <a:prstGeom prst="rect">
            <a:avLst/>
          </a:prstGeom>
          <a:solidFill>
            <a:srgbClr val="CCCCFF"/>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管理要求</a:t>
            </a:r>
            <a:endParaRPr kumimoji="1" lang="en-US" altLang="ko-KR"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10" name="Rectangle 209"/>
          <p:cNvSpPr/>
          <p:nvPr/>
        </p:nvSpPr>
        <p:spPr bwMode="auto">
          <a:xfrm>
            <a:off x="8312418" y="2975153"/>
            <a:ext cx="755090" cy="1844230"/>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9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参与上线支持</a:t>
            </a:r>
            <a:endParaRPr kumimoji="0" lang="en-US" altLang="zh-CN" sz="9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11" name="Rectangle 52"/>
          <p:cNvSpPr>
            <a:spLocks noChangeArrowheads="1"/>
          </p:cNvSpPr>
          <p:nvPr/>
        </p:nvSpPr>
        <p:spPr bwMode="auto">
          <a:xfrm>
            <a:off x="8312418" y="2728132"/>
            <a:ext cx="755090" cy="218217"/>
          </a:xfrm>
          <a:prstGeom prst="rect">
            <a:avLst/>
          </a:prstGeom>
          <a:solidFill>
            <a:srgbClr val="FFFFCC"/>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关键活动</a:t>
            </a:r>
            <a:endParaRPr kumimoji="1" lang="en-US" altLang="ko-KR"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12" name="Rectangle 211"/>
          <p:cNvSpPr/>
          <p:nvPr/>
        </p:nvSpPr>
        <p:spPr bwMode="auto">
          <a:xfrm>
            <a:off x="8312418" y="5127880"/>
            <a:ext cx="755090" cy="639321"/>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9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遵照上线管理规定及安排</a:t>
            </a:r>
            <a:endParaRPr kumimoji="0" lang="en-US" altLang="zh-CN" sz="9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13" name="Rectangle 52"/>
          <p:cNvSpPr>
            <a:spLocks noChangeArrowheads="1"/>
          </p:cNvSpPr>
          <p:nvPr/>
        </p:nvSpPr>
        <p:spPr bwMode="auto">
          <a:xfrm>
            <a:off x="8312418" y="4883561"/>
            <a:ext cx="755090" cy="218217"/>
          </a:xfrm>
          <a:prstGeom prst="rect">
            <a:avLst/>
          </a:prstGeom>
          <a:solidFill>
            <a:srgbClr val="CCCCFF"/>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管理要求</a:t>
            </a:r>
            <a:endParaRPr kumimoji="1" lang="en-US" altLang="ko-KR"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14" name="Chevron 213"/>
          <p:cNvSpPr/>
          <p:nvPr/>
        </p:nvSpPr>
        <p:spPr bwMode="gray">
          <a:xfrm>
            <a:off x="3859895" y="1963481"/>
            <a:ext cx="734839" cy="579137"/>
          </a:xfrm>
          <a:prstGeom prst="chevron">
            <a:avLst>
              <a:gd name="adj" fmla="val 20913"/>
            </a:avLst>
          </a:prstGeom>
          <a:solidFill>
            <a:srgbClr val="FFFFFF"/>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fontAlgn="base">
              <a:spcBef>
                <a:spcPct val="0"/>
              </a:spcBef>
              <a:spcAft>
                <a:spcPct val="0"/>
              </a:spcAft>
              <a:defRPr/>
            </a:pPr>
            <a:r>
              <a:rPr lang="zh-CN" altLang="en-US" sz="1100" dirty="0" smtClean="0">
                <a:solidFill>
                  <a:prstClr val="black"/>
                </a:solidFill>
                <a:latin typeface="Microsoft YaHei" panose="020B0503020204020204" pitchFamily="34" charset="-122"/>
                <a:ea typeface="Microsoft YaHei" panose="020B0503020204020204" pitchFamily="34" charset="-122"/>
              </a:rPr>
              <a:t>方案设计</a:t>
            </a:r>
            <a:endParaRPr lang="en-US" sz="1100" dirty="0">
              <a:solidFill>
                <a:prstClr val="black"/>
              </a:solidFill>
              <a:latin typeface="Microsoft YaHei" panose="020B0503020204020204" pitchFamily="34" charset="-122"/>
              <a:ea typeface="Microsoft YaHei" panose="020B0503020204020204" pitchFamily="34" charset="-122"/>
            </a:endParaRPr>
          </a:p>
        </p:txBody>
      </p:sp>
      <p:sp>
        <p:nvSpPr>
          <p:cNvPr id="215" name="Chevron 214"/>
          <p:cNvSpPr/>
          <p:nvPr/>
        </p:nvSpPr>
        <p:spPr bwMode="gray">
          <a:xfrm>
            <a:off x="0" y="1688280"/>
            <a:ext cx="3842212" cy="992658"/>
          </a:xfrm>
          <a:prstGeom prst="chevron">
            <a:avLst>
              <a:gd name="adj" fmla="val 20913"/>
            </a:avLst>
          </a:prstGeom>
          <a:solidFill>
            <a:srgbClr val="EEAA00"/>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216" name="Chevron 215"/>
          <p:cNvSpPr/>
          <p:nvPr/>
        </p:nvSpPr>
        <p:spPr bwMode="gray">
          <a:xfrm>
            <a:off x="2963894" y="1949534"/>
            <a:ext cx="775882" cy="579137"/>
          </a:xfrm>
          <a:prstGeom prst="chevron">
            <a:avLst>
              <a:gd name="adj" fmla="val 20913"/>
            </a:avLst>
          </a:prstGeom>
          <a:solidFill>
            <a:srgbClr val="FFFFFF"/>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fontAlgn="base">
              <a:spcBef>
                <a:spcPct val="0"/>
              </a:spcBef>
              <a:spcAft>
                <a:spcPct val="0"/>
              </a:spcAft>
              <a:defRPr/>
            </a:pPr>
            <a:r>
              <a:rPr lang="zh-CN" altLang="en-US" sz="1100" dirty="0" smtClean="0">
                <a:solidFill>
                  <a:prstClr val="black"/>
                </a:solidFill>
                <a:latin typeface="Microsoft YaHei" panose="020B0503020204020204" pitchFamily="34" charset="-122"/>
                <a:ea typeface="Microsoft YaHei" panose="020B0503020204020204" pitchFamily="34" charset="-122"/>
              </a:rPr>
              <a:t>冻结</a:t>
            </a:r>
            <a:endParaRPr lang="en-US" altLang="zh-CN" sz="1100" dirty="0" smtClean="0">
              <a:solidFill>
                <a:prstClr val="black"/>
              </a:solidFill>
              <a:latin typeface="Microsoft YaHei" panose="020B0503020204020204" pitchFamily="34" charset="-122"/>
              <a:ea typeface="Microsoft YaHei" panose="020B0503020204020204" pitchFamily="34" charset="-122"/>
            </a:endParaRPr>
          </a:p>
          <a:p>
            <a:pPr algn="ctr" fontAlgn="base">
              <a:spcBef>
                <a:spcPct val="0"/>
              </a:spcBef>
              <a:spcAft>
                <a:spcPct val="0"/>
              </a:spcAft>
              <a:defRPr/>
            </a:pPr>
            <a:r>
              <a:rPr lang="zh-CN" altLang="en-US" sz="1100" dirty="0">
                <a:solidFill>
                  <a:prstClr val="black"/>
                </a:solidFill>
                <a:latin typeface="Microsoft YaHei" panose="020B0503020204020204" pitchFamily="34" charset="-122"/>
                <a:ea typeface="Microsoft YaHei" panose="020B0503020204020204" pitchFamily="34" charset="-122"/>
              </a:rPr>
              <a:t>立项</a:t>
            </a:r>
            <a:endParaRPr lang="en-US" sz="1100" dirty="0">
              <a:solidFill>
                <a:prstClr val="black"/>
              </a:solidFill>
              <a:latin typeface="Microsoft YaHei" panose="020B0503020204020204" pitchFamily="34" charset="-122"/>
              <a:ea typeface="Microsoft YaHei" panose="020B0503020204020204" pitchFamily="34" charset="-122"/>
            </a:endParaRPr>
          </a:p>
        </p:txBody>
      </p:sp>
      <p:sp>
        <p:nvSpPr>
          <p:cNvPr id="217" name="Rectangle 216"/>
          <p:cNvSpPr/>
          <p:nvPr/>
        </p:nvSpPr>
        <p:spPr>
          <a:xfrm>
            <a:off x="1463650" y="1717503"/>
            <a:ext cx="835618" cy="227755"/>
          </a:xfrm>
          <a:prstGeom prst="rect">
            <a:avLst/>
          </a:prstGeom>
        </p:spPr>
        <p:txBody>
          <a:bodyPr wrap="square" anchor="ctr">
            <a:spAutoFit/>
          </a:bodyPr>
          <a:lstStyle/>
          <a:p>
            <a:pPr algn="ctr" eaLnBrk="0" fontAlgn="base" hangingPunct="0">
              <a:lnSpc>
                <a:spcPct val="80000"/>
              </a:lnSpc>
              <a:spcBef>
                <a:spcPct val="0"/>
              </a:spcBef>
              <a:spcAft>
                <a:spcPct val="0"/>
              </a:spcAft>
            </a:pPr>
            <a:r>
              <a:rPr lang="zh-CN" altLang="en-US" sz="1100" b="1" dirty="0" smtClean="0">
                <a:solidFill>
                  <a:srgbClr val="FFFFFF"/>
                </a:solidFill>
                <a:latin typeface="Microsoft YaHei" panose="020B0503020204020204" pitchFamily="34" charset="-122"/>
                <a:ea typeface="Microsoft YaHei" panose="020B0503020204020204" pitchFamily="34" charset="-122"/>
              </a:rPr>
              <a:t>需求分析</a:t>
            </a:r>
            <a:endParaRPr lang="en-US" sz="1100" b="1" dirty="0">
              <a:solidFill>
                <a:srgbClr val="FFFFFF"/>
              </a:solidFill>
              <a:latin typeface="Microsoft YaHei" panose="020B0503020204020204" pitchFamily="34" charset="-122"/>
              <a:ea typeface="Microsoft YaHei" panose="020B0503020204020204" pitchFamily="34" charset="-122"/>
            </a:endParaRPr>
          </a:p>
        </p:txBody>
      </p:sp>
      <p:sp>
        <p:nvSpPr>
          <p:cNvPr id="218" name="Rectangle 217"/>
          <p:cNvSpPr/>
          <p:nvPr/>
        </p:nvSpPr>
        <p:spPr bwMode="auto">
          <a:xfrm>
            <a:off x="2255907" y="2990782"/>
            <a:ext cx="694291" cy="1841933"/>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进行需求规划并划定版本基线</a:t>
            </a:r>
            <a:endParaRPr kumimoji="0" lang="en-US" altLang="zh-CN"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与方案设计人员进行需求交接</a:t>
            </a:r>
            <a:endParaRPr kumimoji="0" lang="en-US" altLang="zh-CN"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19" name="Rectangle 52"/>
          <p:cNvSpPr>
            <a:spLocks noChangeArrowheads="1"/>
          </p:cNvSpPr>
          <p:nvPr/>
        </p:nvSpPr>
        <p:spPr bwMode="auto">
          <a:xfrm>
            <a:off x="2255907" y="2735376"/>
            <a:ext cx="694291" cy="218217"/>
          </a:xfrm>
          <a:prstGeom prst="rect">
            <a:avLst/>
          </a:prstGeom>
          <a:solidFill>
            <a:srgbClr val="FFFFCC"/>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关键活动</a:t>
            </a:r>
            <a:endParaRPr kumimoji="1" lang="en-US" altLang="ko-KR"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20" name="Rectangle 219"/>
          <p:cNvSpPr/>
          <p:nvPr/>
        </p:nvSpPr>
        <p:spPr bwMode="auto">
          <a:xfrm>
            <a:off x="2255907" y="5127881"/>
            <a:ext cx="694291" cy="1465463"/>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获取需求及开发的工作量评估</a:t>
            </a:r>
            <a:endParaRPr kumimoji="0" lang="en-US" altLang="zh-CN"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获取方案设计人员交接签字</a:t>
            </a:r>
            <a:endParaRPr kumimoji="0" lang="en-US" altLang="zh-CN"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21" name="Rectangle 52"/>
          <p:cNvSpPr>
            <a:spLocks noChangeArrowheads="1"/>
          </p:cNvSpPr>
          <p:nvPr/>
        </p:nvSpPr>
        <p:spPr bwMode="auto">
          <a:xfrm>
            <a:off x="2255907" y="4893224"/>
            <a:ext cx="694291" cy="218217"/>
          </a:xfrm>
          <a:prstGeom prst="rect">
            <a:avLst/>
          </a:prstGeom>
          <a:solidFill>
            <a:srgbClr val="CCCCFF"/>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管理要求</a:t>
            </a:r>
            <a:endParaRPr kumimoji="1" lang="en-US" altLang="ko-KR"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22" name="Rectangle 221"/>
          <p:cNvSpPr/>
          <p:nvPr/>
        </p:nvSpPr>
        <p:spPr bwMode="auto">
          <a:xfrm>
            <a:off x="2989734" y="2989576"/>
            <a:ext cx="694291" cy="1844345"/>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冻结需求</a:t>
            </a:r>
            <a:endParaRPr kumimoji="0" lang="en-US" altLang="zh-CN"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lang="zh-CN" altLang="en-US" sz="900" kern="0" dirty="0">
                <a:solidFill>
                  <a:prstClr val="black"/>
                </a:solidFill>
                <a:latin typeface="Microsoft YaHei" panose="020B0503020204020204" pitchFamily="34" charset="-122"/>
                <a:ea typeface="Microsoft YaHei" panose="020B0503020204020204" pitchFamily="34" charset="-122"/>
              </a:rPr>
              <a:t>项</a:t>
            </a:r>
            <a:r>
              <a:rPr lang="zh-CN" altLang="en-US" sz="900" kern="0" dirty="0" smtClean="0">
                <a:solidFill>
                  <a:prstClr val="black"/>
                </a:solidFill>
                <a:latin typeface="Microsoft YaHei" panose="020B0503020204020204" pitchFamily="34" charset="-122"/>
                <a:ea typeface="Microsoft YaHei" panose="020B0503020204020204" pitchFamily="34" charset="-122"/>
              </a:rPr>
              <a:t>目立项</a:t>
            </a:r>
            <a:endParaRPr kumimoji="0" lang="zh-CN" altLang="en-US"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23" name="Rectangle 52"/>
          <p:cNvSpPr>
            <a:spLocks noChangeArrowheads="1"/>
          </p:cNvSpPr>
          <p:nvPr/>
        </p:nvSpPr>
        <p:spPr bwMode="auto">
          <a:xfrm>
            <a:off x="2989734" y="2735376"/>
            <a:ext cx="694291" cy="218217"/>
          </a:xfrm>
          <a:prstGeom prst="rect">
            <a:avLst/>
          </a:prstGeom>
          <a:solidFill>
            <a:srgbClr val="FFFFCC"/>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关键活动</a:t>
            </a:r>
            <a:endParaRPr kumimoji="1" lang="en-US" altLang="ko-KR"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24" name="Rectangle 223"/>
          <p:cNvSpPr/>
          <p:nvPr/>
        </p:nvSpPr>
        <p:spPr bwMode="auto">
          <a:xfrm>
            <a:off x="2989734" y="5131487"/>
            <a:ext cx="694291" cy="1458583"/>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800" b="0"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需求清单需要需求评审小组审批通过</a:t>
            </a:r>
            <a:endParaRPr kumimoji="0" lang="en-US" altLang="zh-CN" sz="900" b="0"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endParaRPr>
          </a:p>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900" b="0"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冻结</a:t>
            </a:r>
            <a:r>
              <a:rPr kumimoji="0" lang="en-US" altLang="zh-CN" sz="900" b="0"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RTM</a:t>
            </a:r>
          </a:p>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900" b="0"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正式立项</a:t>
            </a:r>
            <a:endParaRPr kumimoji="0" lang="zh-CN" altLang="en-US"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25" name="Rectangle 52"/>
          <p:cNvSpPr>
            <a:spLocks noChangeArrowheads="1"/>
          </p:cNvSpPr>
          <p:nvPr/>
        </p:nvSpPr>
        <p:spPr bwMode="auto">
          <a:xfrm>
            <a:off x="2989734" y="4893224"/>
            <a:ext cx="694291" cy="218217"/>
          </a:xfrm>
          <a:prstGeom prst="rect">
            <a:avLst/>
          </a:prstGeom>
          <a:solidFill>
            <a:srgbClr val="CCCCFF"/>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管理要求</a:t>
            </a:r>
            <a:endParaRPr kumimoji="1" lang="en-US" altLang="ko-KR"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26" name="Chevron 225"/>
          <p:cNvSpPr/>
          <p:nvPr/>
        </p:nvSpPr>
        <p:spPr bwMode="gray">
          <a:xfrm>
            <a:off x="950976" y="2265100"/>
            <a:ext cx="1188000" cy="261860"/>
          </a:xfrm>
          <a:prstGeom prst="chevron">
            <a:avLst>
              <a:gd name="adj" fmla="val 20913"/>
            </a:avLst>
          </a:prstGeom>
          <a:solidFill>
            <a:srgbClr val="FFFFFF"/>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fontAlgn="base">
              <a:spcBef>
                <a:spcPct val="0"/>
              </a:spcBef>
              <a:spcAft>
                <a:spcPct val="0"/>
              </a:spcAft>
              <a:defRPr/>
            </a:pPr>
            <a:r>
              <a:rPr lang="zh-CN" altLang="en-US" sz="1100" dirty="0" smtClean="0">
                <a:solidFill>
                  <a:prstClr val="black"/>
                </a:solidFill>
                <a:latin typeface="Microsoft YaHei" panose="020B0503020204020204" pitchFamily="34" charset="-122"/>
                <a:ea typeface="Microsoft YaHei" panose="020B0503020204020204" pitchFamily="34" charset="-122"/>
              </a:rPr>
              <a:t>需求</a:t>
            </a:r>
            <a:r>
              <a:rPr lang="zh-CN" altLang="en-US" sz="1100" dirty="0">
                <a:solidFill>
                  <a:prstClr val="black"/>
                </a:solidFill>
                <a:latin typeface="Microsoft YaHei" panose="020B0503020204020204" pitchFamily="34" charset="-122"/>
                <a:ea typeface="Microsoft YaHei" panose="020B0503020204020204" pitchFamily="34" charset="-122"/>
              </a:rPr>
              <a:t>确认</a:t>
            </a:r>
            <a:endParaRPr lang="en-US" sz="1100" dirty="0">
              <a:solidFill>
                <a:prstClr val="black"/>
              </a:solidFill>
              <a:latin typeface="Microsoft YaHei" panose="020B0503020204020204" pitchFamily="34" charset="-122"/>
              <a:ea typeface="Microsoft YaHei" panose="020B0503020204020204" pitchFamily="34" charset="-122"/>
            </a:endParaRPr>
          </a:p>
        </p:txBody>
      </p:sp>
      <p:sp>
        <p:nvSpPr>
          <p:cNvPr id="227" name="Chevron 226"/>
          <p:cNvSpPr/>
          <p:nvPr/>
        </p:nvSpPr>
        <p:spPr bwMode="gray">
          <a:xfrm>
            <a:off x="2123728" y="2265100"/>
            <a:ext cx="864000" cy="261860"/>
          </a:xfrm>
          <a:prstGeom prst="chevron">
            <a:avLst>
              <a:gd name="adj" fmla="val 20913"/>
            </a:avLst>
          </a:prstGeom>
          <a:solidFill>
            <a:srgbClr val="FFFFFF"/>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fontAlgn="base">
              <a:spcBef>
                <a:spcPct val="0"/>
              </a:spcBef>
              <a:spcAft>
                <a:spcPct val="0"/>
              </a:spcAft>
              <a:defRPr/>
            </a:pPr>
            <a:r>
              <a:rPr lang="zh-CN" altLang="en-US" sz="1100" dirty="0">
                <a:solidFill>
                  <a:prstClr val="black"/>
                </a:solidFill>
                <a:latin typeface="Microsoft YaHei" panose="020B0503020204020204" pitchFamily="34" charset="-122"/>
                <a:ea typeface="Microsoft YaHei" panose="020B0503020204020204" pitchFamily="34" charset="-122"/>
              </a:rPr>
              <a:t>一线</a:t>
            </a:r>
            <a:r>
              <a:rPr lang="zh-CN" altLang="en-US" sz="1100" dirty="0" smtClean="0">
                <a:solidFill>
                  <a:prstClr val="black"/>
                </a:solidFill>
                <a:latin typeface="Microsoft YaHei" panose="020B0503020204020204" pitchFamily="34" charset="-122"/>
                <a:ea typeface="Microsoft YaHei" panose="020B0503020204020204" pitchFamily="34" charset="-122"/>
              </a:rPr>
              <a:t>通气</a:t>
            </a:r>
            <a:endParaRPr lang="en-US" sz="1100" dirty="0">
              <a:solidFill>
                <a:prstClr val="black"/>
              </a:solidFill>
              <a:latin typeface="Microsoft YaHei" panose="020B0503020204020204" pitchFamily="34" charset="-122"/>
              <a:ea typeface="Microsoft YaHei" panose="020B0503020204020204" pitchFamily="34" charset="-122"/>
            </a:endParaRPr>
          </a:p>
        </p:txBody>
      </p:sp>
      <p:sp>
        <p:nvSpPr>
          <p:cNvPr id="228" name="Chevron 227"/>
          <p:cNvSpPr/>
          <p:nvPr/>
        </p:nvSpPr>
        <p:spPr bwMode="gray">
          <a:xfrm>
            <a:off x="950976" y="1943160"/>
            <a:ext cx="2043852" cy="278733"/>
          </a:xfrm>
          <a:prstGeom prst="chevron">
            <a:avLst>
              <a:gd name="adj" fmla="val 20913"/>
            </a:avLst>
          </a:prstGeom>
          <a:solidFill>
            <a:srgbClr val="FFFFFF"/>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fontAlgn="base">
              <a:spcBef>
                <a:spcPct val="0"/>
              </a:spcBef>
              <a:spcAft>
                <a:spcPct val="0"/>
              </a:spcAft>
              <a:defRPr/>
            </a:pPr>
            <a:r>
              <a:rPr lang="zh-CN" altLang="en-US" sz="1100" dirty="0" smtClean="0">
                <a:solidFill>
                  <a:prstClr val="black"/>
                </a:solidFill>
                <a:latin typeface="Microsoft YaHei" panose="020B0503020204020204" pitchFamily="34" charset="-122"/>
                <a:ea typeface="Microsoft YaHei" panose="020B0503020204020204" pitchFamily="34" charset="-122"/>
              </a:rPr>
              <a:t>需求规划及版本基线</a:t>
            </a:r>
            <a:endParaRPr lang="en-US" sz="1100" dirty="0">
              <a:solidFill>
                <a:prstClr val="black"/>
              </a:solidFill>
              <a:latin typeface="Microsoft YaHei" panose="020B0503020204020204" pitchFamily="34" charset="-122"/>
              <a:ea typeface="Microsoft YaHei" panose="020B0503020204020204" pitchFamily="34" charset="-122"/>
            </a:endParaRPr>
          </a:p>
        </p:txBody>
      </p:sp>
      <p:sp>
        <p:nvSpPr>
          <p:cNvPr id="229" name="Rectangle 228"/>
          <p:cNvSpPr/>
          <p:nvPr/>
        </p:nvSpPr>
        <p:spPr bwMode="auto">
          <a:xfrm>
            <a:off x="788251" y="2990782"/>
            <a:ext cx="694291" cy="1841933"/>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171450" lvl="0" indent="-171450" fontAlgn="base">
              <a:spcBef>
                <a:spcPct val="20000"/>
              </a:spcBef>
              <a:spcAft>
                <a:spcPct val="0"/>
              </a:spcAft>
              <a:buClr>
                <a:prstClr val="black"/>
              </a:buClr>
              <a:buFont typeface="Arial" panose="020B0604020202020204" pitchFamily="34" charset="0"/>
              <a:buChar char="•"/>
              <a:defRPr/>
            </a:pPr>
            <a:r>
              <a:rPr lang="zh-CN" altLang="en-US" sz="900" kern="0" dirty="0">
                <a:solidFill>
                  <a:prstClr val="black"/>
                </a:solidFill>
                <a:latin typeface="Microsoft YaHei" panose="020B0503020204020204" pitchFamily="34" charset="-122"/>
                <a:ea typeface="Microsoft YaHei" panose="020B0503020204020204" pitchFamily="34" charset="-122"/>
              </a:rPr>
              <a:t>与需求责任人确</a:t>
            </a:r>
            <a:r>
              <a:rPr kumimoji="0" lang="zh-CN" altLang="en-US"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认最终需求</a:t>
            </a:r>
            <a:endParaRPr kumimoji="0" lang="en-US" altLang="zh-CN"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30" name="Rectangle 52"/>
          <p:cNvSpPr>
            <a:spLocks noChangeArrowheads="1"/>
          </p:cNvSpPr>
          <p:nvPr/>
        </p:nvSpPr>
        <p:spPr bwMode="auto">
          <a:xfrm>
            <a:off x="788251" y="2735376"/>
            <a:ext cx="694291" cy="218217"/>
          </a:xfrm>
          <a:prstGeom prst="rect">
            <a:avLst/>
          </a:prstGeom>
          <a:solidFill>
            <a:srgbClr val="FFFFCC"/>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关键活动</a:t>
            </a:r>
            <a:endParaRPr kumimoji="1" lang="en-US" altLang="ko-KR"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31" name="Rectangle 230"/>
          <p:cNvSpPr/>
          <p:nvPr/>
        </p:nvSpPr>
        <p:spPr bwMode="auto">
          <a:xfrm>
            <a:off x="788251" y="5127881"/>
            <a:ext cx="694291" cy="1465463"/>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171450" marR="0" lvl="0" indent="-171450" defTabSz="914400" eaLnBrk="1" fontAlgn="base" latinLnBrk="0" hangingPunct="1">
              <a:lnSpc>
                <a:spcPct val="100000"/>
              </a:lnSpc>
              <a:spcBef>
                <a:spcPct val="20000"/>
              </a:spcBef>
              <a:spcAft>
                <a:spcPct val="0"/>
              </a:spcAft>
              <a:buClr>
                <a:prstClr val="black"/>
              </a:buClr>
              <a:buSzTx/>
              <a:buFont typeface="Arial" panose="020B0604020202020204" pitchFamily="34" charset="0"/>
              <a:buChar char="•"/>
              <a:tabLst/>
              <a:defRPr/>
            </a:pPr>
            <a:r>
              <a:rPr kumimoji="0" lang="zh-CN" altLang="en-US" sz="7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所有字段增加、修改需要总体组审批通过</a:t>
            </a:r>
          </a:p>
          <a:p>
            <a:pPr marL="171450" marR="0" lvl="0" indent="-171450" defTabSz="914400" eaLnBrk="1" fontAlgn="base" latinLnBrk="0" hangingPunct="1">
              <a:lnSpc>
                <a:spcPct val="100000"/>
              </a:lnSpc>
              <a:spcBef>
                <a:spcPct val="20000"/>
              </a:spcBef>
              <a:spcAft>
                <a:spcPct val="0"/>
              </a:spcAft>
              <a:buClr>
                <a:prstClr val="black"/>
              </a:buClr>
              <a:buSzTx/>
              <a:buFont typeface="Arial" panose="020B0604020202020204" pitchFamily="34" charset="0"/>
              <a:buChar char="•"/>
              <a:tabLst/>
              <a:defRPr/>
            </a:pPr>
            <a:r>
              <a:rPr kumimoji="0" lang="zh-CN" altLang="en-US" sz="700" b="0"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取得需求责任人签字确认</a:t>
            </a:r>
          </a:p>
        </p:txBody>
      </p:sp>
      <p:sp>
        <p:nvSpPr>
          <p:cNvPr id="232" name="Rectangle 52"/>
          <p:cNvSpPr>
            <a:spLocks noChangeArrowheads="1"/>
          </p:cNvSpPr>
          <p:nvPr/>
        </p:nvSpPr>
        <p:spPr bwMode="auto">
          <a:xfrm>
            <a:off x="788251" y="4893224"/>
            <a:ext cx="694291" cy="218217"/>
          </a:xfrm>
          <a:prstGeom prst="rect">
            <a:avLst/>
          </a:prstGeom>
          <a:solidFill>
            <a:srgbClr val="CCCCFF"/>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管理要求</a:t>
            </a:r>
            <a:endParaRPr kumimoji="1" lang="en-US" altLang="ko-KR"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33" name="Rectangle 232"/>
          <p:cNvSpPr/>
          <p:nvPr/>
        </p:nvSpPr>
        <p:spPr bwMode="auto">
          <a:xfrm>
            <a:off x="1522079" y="2989576"/>
            <a:ext cx="694291" cy="1844345"/>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171450" marR="0" lvl="0" indent="-1714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与一线进行需求通气</a:t>
            </a:r>
          </a:p>
        </p:txBody>
      </p:sp>
      <p:sp>
        <p:nvSpPr>
          <p:cNvPr id="234" name="Rectangle 52"/>
          <p:cNvSpPr>
            <a:spLocks noChangeArrowheads="1"/>
          </p:cNvSpPr>
          <p:nvPr/>
        </p:nvSpPr>
        <p:spPr bwMode="auto">
          <a:xfrm>
            <a:off x="1522079" y="2735376"/>
            <a:ext cx="694291" cy="218217"/>
          </a:xfrm>
          <a:prstGeom prst="rect">
            <a:avLst/>
          </a:prstGeom>
          <a:solidFill>
            <a:srgbClr val="FFFFCC"/>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关键活动</a:t>
            </a:r>
            <a:endParaRPr kumimoji="1" lang="en-US" altLang="ko-KR"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35" name="Rectangle 234"/>
          <p:cNvSpPr/>
          <p:nvPr/>
        </p:nvSpPr>
        <p:spPr bwMode="auto">
          <a:xfrm>
            <a:off x="1522079" y="5131487"/>
            <a:ext cx="694291" cy="1458583"/>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通气范围需要覆盖全球</a:t>
            </a:r>
            <a:endParaRPr kumimoji="0" lang="en-US" altLang="zh-CN"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900" b="0"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输出并归档正式的会议纪要</a:t>
            </a:r>
            <a:endParaRPr kumimoji="0" lang="en-US" altLang="zh-CN" sz="900" b="0"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endParaRPr>
          </a:p>
        </p:txBody>
      </p:sp>
      <p:sp>
        <p:nvSpPr>
          <p:cNvPr id="236" name="Rectangle 52"/>
          <p:cNvSpPr>
            <a:spLocks noChangeArrowheads="1"/>
          </p:cNvSpPr>
          <p:nvPr/>
        </p:nvSpPr>
        <p:spPr bwMode="auto">
          <a:xfrm>
            <a:off x="1522079" y="4893224"/>
            <a:ext cx="694291" cy="218217"/>
          </a:xfrm>
          <a:prstGeom prst="rect">
            <a:avLst/>
          </a:prstGeom>
          <a:solidFill>
            <a:srgbClr val="CCCCFF"/>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管理要求</a:t>
            </a:r>
            <a:endParaRPr kumimoji="1" lang="en-US" altLang="ko-KR"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37" name="Chevron 236"/>
          <p:cNvSpPr/>
          <p:nvPr/>
        </p:nvSpPr>
        <p:spPr bwMode="gray">
          <a:xfrm>
            <a:off x="143867" y="1952644"/>
            <a:ext cx="775882" cy="579137"/>
          </a:xfrm>
          <a:prstGeom prst="chevron">
            <a:avLst>
              <a:gd name="adj" fmla="val 20913"/>
            </a:avLst>
          </a:prstGeom>
          <a:solidFill>
            <a:srgbClr val="FFFFFF"/>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fontAlgn="base">
              <a:spcBef>
                <a:spcPct val="0"/>
              </a:spcBef>
              <a:spcAft>
                <a:spcPct val="0"/>
              </a:spcAft>
              <a:defRPr/>
            </a:pPr>
            <a:r>
              <a:rPr lang="zh-CN" altLang="en-US" sz="1100" dirty="0">
                <a:solidFill>
                  <a:prstClr val="black"/>
                </a:solidFill>
                <a:latin typeface="Microsoft YaHei" panose="020B0503020204020204" pitchFamily="34" charset="-122"/>
                <a:ea typeface="Microsoft YaHei" panose="020B0503020204020204" pitchFamily="34" charset="-122"/>
              </a:rPr>
              <a:t>收集</a:t>
            </a:r>
            <a:r>
              <a:rPr lang="zh-CN" altLang="en-US" sz="1100" dirty="0" smtClean="0">
                <a:solidFill>
                  <a:prstClr val="black"/>
                </a:solidFill>
                <a:latin typeface="Microsoft YaHei" panose="020B0503020204020204" pitchFamily="34" charset="-122"/>
                <a:ea typeface="Microsoft YaHei" panose="020B0503020204020204" pitchFamily="34" charset="-122"/>
              </a:rPr>
              <a:t>分析</a:t>
            </a:r>
            <a:endParaRPr lang="en-US" sz="1100" dirty="0">
              <a:solidFill>
                <a:prstClr val="black"/>
              </a:solidFill>
              <a:latin typeface="Microsoft YaHei" panose="020B0503020204020204" pitchFamily="34" charset="-122"/>
              <a:ea typeface="Microsoft YaHei" panose="020B0503020204020204" pitchFamily="34" charset="-122"/>
            </a:endParaRPr>
          </a:p>
        </p:txBody>
      </p:sp>
      <p:sp>
        <p:nvSpPr>
          <p:cNvPr id="238" name="Rectangle 237"/>
          <p:cNvSpPr/>
          <p:nvPr/>
        </p:nvSpPr>
        <p:spPr bwMode="auto">
          <a:xfrm>
            <a:off x="54422" y="2990782"/>
            <a:ext cx="694291" cy="1841933"/>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171450" marR="0" lvl="0" indent="-171450" defTabSz="914400" eaLnBrk="1" fontAlgn="base" latinLnBrk="0" hangingPunct="1">
              <a:lnSpc>
                <a:spcPct val="100000"/>
              </a:lnSpc>
              <a:spcBef>
                <a:spcPct val="20000"/>
              </a:spcBef>
              <a:spcAft>
                <a:spcPct val="0"/>
              </a:spcAft>
              <a:buClr>
                <a:prstClr val="black"/>
              </a:buClr>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分析原始需求</a:t>
            </a:r>
            <a:endParaRPr kumimoji="0" lang="en-US" altLang="zh-CN"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a:p>
            <a:pPr marL="171450" marR="0" lvl="0" indent="-171450" defTabSz="914400" eaLnBrk="1" fontAlgn="base" latinLnBrk="0" hangingPunct="1">
              <a:lnSpc>
                <a:spcPct val="100000"/>
              </a:lnSpc>
              <a:spcBef>
                <a:spcPct val="20000"/>
              </a:spcBef>
              <a:spcAft>
                <a:spcPct val="0"/>
              </a:spcAft>
              <a:buClr>
                <a:prstClr val="black"/>
              </a:buClr>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与需求责任人确认需求细节</a:t>
            </a:r>
            <a:endParaRPr kumimoji="0" lang="en-US" altLang="zh-CN"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a:p>
            <a:pPr marL="171450" marR="0" lvl="0" indent="-171450" defTabSz="914400" eaLnBrk="1" fontAlgn="base" latinLnBrk="0" hangingPunct="1">
              <a:lnSpc>
                <a:spcPct val="100000"/>
              </a:lnSpc>
              <a:spcBef>
                <a:spcPct val="20000"/>
              </a:spcBef>
              <a:spcAft>
                <a:spcPct val="0"/>
              </a:spcAft>
              <a:buClr>
                <a:prstClr val="black"/>
              </a:buClr>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形成</a:t>
            </a:r>
            <a:r>
              <a:rPr kumimoji="0" lang="en-US" altLang="zh-CN"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IT</a:t>
            </a:r>
            <a:r>
              <a:rPr kumimoji="0" lang="zh-CN" altLang="en-US"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需求</a:t>
            </a:r>
            <a:endParaRPr kumimoji="0" lang="en-US" altLang="zh-CN"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39" name="Rectangle 52"/>
          <p:cNvSpPr>
            <a:spLocks noChangeArrowheads="1"/>
          </p:cNvSpPr>
          <p:nvPr/>
        </p:nvSpPr>
        <p:spPr bwMode="auto">
          <a:xfrm>
            <a:off x="54422" y="2735376"/>
            <a:ext cx="694291" cy="218217"/>
          </a:xfrm>
          <a:prstGeom prst="rect">
            <a:avLst/>
          </a:prstGeom>
          <a:solidFill>
            <a:srgbClr val="FFFFCC"/>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关键活动</a:t>
            </a:r>
            <a:endParaRPr kumimoji="1" lang="en-US" altLang="ko-KR"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40" name="Rectangle 239"/>
          <p:cNvSpPr/>
          <p:nvPr/>
        </p:nvSpPr>
        <p:spPr bwMode="auto">
          <a:xfrm>
            <a:off x="54422" y="5127881"/>
            <a:ext cx="694291" cy="1465463"/>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171450" marR="0" lvl="0" indent="-171450" defTabSz="914400" eaLnBrk="1" fontAlgn="base" latinLnBrk="0" hangingPunct="1">
              <a:lnSpc>
                <a:spcPct val="100000"/>
              </a:lnSpc>
              <a:spcBef>
                <a:spcPct val="20000"/>
              </a:spcBef>
              <a:spcAft>
                <a:spcPct val="0"/>
              </a:spcAft>
              <a:buClr>
                <a:prstClr val="black"/>
              </a:buClr>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输出</a:t>
            </a:r>
            <a:r>
              <a:rPr kumimoji="0" lang="en-US" altLang="zh-CN" sz="900" b="0"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RTM</a:t>
            </a:r>
            <a:r>
              <a:rPr kumimoji="0" lang="zh-CN" altLang="en-US" sz="900" b="0"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清单</a:t>
            </a:r>
            <a:endParaRPr kumimoji="0" lang="en-US" altLang="zh-CN" sz="900" b="0"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endParaRPr>
          </a:p>
        </p:txBody>
      </p:sp>
      <p:sp>
        <p:nvSpPr>
          <p:cNvPr id="241" name="Rectangle 52"/>
          <p:cNvSpPr>
            <a:spLocks noChangeArrowheads="1"/>
          </p:cNvSpPr>
          <p:nvPr/>
        </p:nvSpPr>
        <p:spPr bwMode="auto">
          <a:xfrm>
            <a:off x="54422" y="4893224"/>
            <a:ext cx="694291" cy="218217"/>
          </a:xfrm>
          <a:prstGeom prst="rect">
            <a:avLst/>
          </a:prstGeom>
          <a:solidFill>
            <a:srgbClr val="CCCCFF"/>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管理要求</a:t>
            </a:r>
            <a:endParaRPr kumimoji="1" lang="en-US" altLang="ko-KR"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42" name="Chevron 241"/>
          <p:cNvSpPr/>
          <p:nvPr/>
        </p:nvSpPr>
        <p:spPr bwMode="gray">
          <a:xfrm>
            <a:off x="5902373" y="1932240"/>
            <a:ext cx="734839" cy="579137"/>
          </a:xfrm>
          <a:prstGeom prst="chevron">
            <a:avLst>
              <a:gd name="adj" fmla="val 20913"/>
            </a:avLst>
          </a:prstGeom>
          <a:solidFill>
            <a:srgbClr val="FFFFFF"/>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fontAlgn="base">
              <a:spcBef>
                <a:spcPct val="0"/>
              </a:spcBef>
              <a:spcAft>
                <a:spcPct val="0"/>
              </a:spcAft>
              <a:defRPr/>
            </a:pPr>
            <a:r>
              <a:rPr lang="zh-CN" altLang="en-US" sz="1100" dirty="0">
                <a:solidFill>
                  <a:prstClr val="black"/>
                </a:solidFill>
                <a:latin typeface="Microsoft YaHei" panose="020B0503020204020204" pitchFamily="34" charset="-122"/>
                <a:ea typeface="Microsoft YaHei" panose="020B0503020204020204" pitchFamily="34" charset="-122"/>
              </a:rPr>
              <a:t>一线</a:t>
            </a:r>
            <a:r>
              <a:rPr lang="zh-CN" altLang="en-US" sz="1100" dirty="0" smtClean="0">
                <a:solidFill>
                  <a:prstClr val="black"/>
                </a:solidFill>
                <a:latin typeface="Microsoft YaHei" panose="020B0503020204020204" pitchFamily="34" charset="-122"/>
                <a:ea typeface="Microsoft YaHei" panose="020B0503020204020204" pitchFamily="34" charset="-122"/>
              </a:rPr>
              <a:t>通气</a:t>
            </a:r>
            <a:endParaRPr lang="en-US" sz="1100" dirty="0">
              <a:solidFill>
                <a:prstClr val="black"/>
              </a:solidFill>
              <a:latin typeface="Microsoft YaHei" panose="020B0503020204020204" pitchFamily="34" charset="-122"/>
              <a:ea typeface="Microsoft YaHei" panose="020B0503020204020204" pitchFamily="34" charset="-122"/>
            </a:endParaRPr>
          </a:p>
        </p:txBody>
      </p:sp>
      <p:sp>
        <p:nvSpPr>
          <p:cNvPr id="243" name="Rectangle 242"/>
          <p:cNvSpPr/>
          <p:nvPr/>
        </p:nvSpPr>
        <p:spPr bwMode="auto">
          <a:xfrm>
            <a:off x="5260340" y="2990629"/>
            <a:ext cx="694291" cy="1841933"/>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方案确认</a:t>
            </a:r>
            <a:endParaRPr kumimoji="0" lang="en-US" altLang="zh-CN"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44" name="Rectangle 52"/>
          <p:cNvSpPr>
            <a:spLocks noChangeArrowheads="1"/>
          </p:cNvSpPr>
          <p:nvPr/>
        </p:nvSpPr>
        <p:spPr bwMode="auto">
          <a:xfrm>
            <a:off x="5260340" y="2735222"/>
            <a:ext cx="694291" cy="218217"/>
          </a:xfrm>
          <a:prstGeom prst="rect">
            <a:avLst/>
          </a:prstGeom>
          <a:solidFill>
            <a:srgbClr val="FFFFCC"/>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关键活动</a:t>
            </a:r>
            <a:endParaRPr kumimoji="1" lang="en-US" altLang="ko-KR"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45" name="Rectangle 244"/>
          <p:cNvSpPr/>
          <p:nvPr/>
        </p:nvSpPr>
        <p:spPr bwMode="auto">
          <a:xfrm>
            <a:off x="5994166" y="2989423"/>
            <a:ext cx="694291" cy="1844345"/>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方案通气</a:t>
            </a:r>
          </a:p>
        </p:txBody>
      </p:sp>
      <p:sp>
        <p:nvSpPr>
          <p:cNvPr id="246" name="Rectangle 52"/>
          <p:cNvSpPr>
            <a:spLocks noChangeArrowheads="1"/>
          </p:cNvSpPr>
          <p:nvPr/>
        </p:nvSpPr>
        <p:spPr bwMode="auto">
          <a:xfrm>
            <a:off x="5994166" y="2735222"/>
            <a:ext cx="694291" cy="218217"/>
          </a:xfrm>
          <a:prstGeom prst="rect">
            <a:avLst/>
          </a:prstGeom>
          <a:solidFill>
            <a:srgbClr val="FFFFCC"/>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关键活动</a:t>
            </a:r>
            <a:endParaRPr kumimoji="1" lang="en-US" altLang="ko-KR"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47" name="Rectangle 246"/>
          <p:cNvSpPr/>
          <p:nvPr/>
        </p:nvSpPr>
        <p:spPr bwMode="auto">
          <a:xfrm>
            <a:off x="3792683" y="2990629"/>
            <a:ext cx="694291" cy="1841933"/>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171450" marR="0" lvl="0" indent="-171450" defTabSz="914400" eaLnBrk="1" fontAlgn="base" latinLnBrk="0" hangingPunct="1">
              <a:lnSpc>
                <a:spcPct val="100000"/>
              </a:lnSpc>
              <a:spcBef>
                <a:spcPct val="20000"/>
              </a:spcBef>
              <a:spcAft>
                <a:spcPct val="0"/>
              </a:spcAft>
              <a:buClr>
                <a:prstClr val="black"/>
              </a:buClr>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按需继续澄清需求</a:t>
            </a:r>
            <a:endParaRPr kumimoji="0" lang="en-US" altLang="zh-CN"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a:p>
            <a:pPr marL="171450" marR="0" lvl="0" indent="-171450" defTabSz="914400" eaLnBrk="1" fontAlgn="base" latinLnBrk="0" hangingPunct="1">
              <a:lnSpc>
                <a:spcPct val="100000"/>
              </a:lnSpc>
              <a:spcBef>
                <a:spcPct val="20000"/>
              </a:spcBef>
              <a:spcAft>
                <a:spcPct val="0"/>
              </a:spcAft>
              <a:buClr>
                <a:prstClr val="black"/>
              </a:buClr>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推动业务输出业务变化点</a:t>
            </a:r>
            <a:endParaRPr kumimoji="0" lang="en-US" altLang="zh-CN"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48" name="Rectangle 52"/>
          <p:cNvSpPr>
            <a:spLocks noChangeArrowheads="1"/>
          </p:cNvSpPr>
          <p:nvPr/>
        </p:nvSpPr>
        <p:spPr bwMode="auto">
          <a:xfrm>
            <a:off x="3792683" y="2735222"/>
            <a:ext cx="694291" cy="218217"/>
          </a:xfrm>
          <a:prstGeom prst="rect">
            <a:avLst/>
          </a:prstGeom>
          <a:solidFill>
            <a:srgbClr val="FFFFCC"/>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关键活动</a:t>
            </a:r>
            <a:endParaRPr kumimoji="1" lang="en-US" altLang="ko-KR"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49" name="Rectangle 248"/>
          <p:cNvSpPr/>
          <p:nvPr/>
        </p:nvSpPr>
        <p:spPr bwMode="auto">
          <a:xfrm>
            <a:off x="3792682" y="5127725"/>
            <a:ext cx="2878091" cy="642706"/>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171450" marR="0" lvl="0" indent="-171450" defTabSz="914400" eaLnBrk="1" fontAlgn="base" latinLnBrk="0" hangingPunct="1">
              <a:lnSpc>
                <a:spcPct val="100000"/>
              </a:lnSpc>
              <a:spcBef>
                <a:spcPct val="20000"/>
              </a:spcBef>
              <a:spcAft>
                <a:spcPct val="0"/>
              </a:spcAft>
              <a:buClr>
                <a:prstClr val="black"/>
              </a:buClr>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输出业务变化点</a:t>
            </a:r>
            <a:r>
              <a:rPr kumimoji="0" lang="zh-CN" altLang="en-US"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作为</a:t>
            </a:r>
            <a:r>
              <a:rPr kumimoji="0" lang="en-US" altLang="zh-CN"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UAT</a:t>
            </a:r>
            <a:r>
              <a:rPr kumimoji="0" lang="zh-CN" altLang="en-US"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宣传材料的输入</a:t>
            </a:r>
            <a:endParaRPr kumimoji="0" lang="en-US" altLang="zh-CN"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50" name="Rectangle 52"/>
          <p:cNvSpPr>
            <a:spLocks noChangeArrowheads="1"/>
          </p:cNvSpPr>
          <p:nvPr/>
        </p:nvSpPr>
        <p:spPr bwMode="auto">
          <a:xfrm>
            <a:off x="3792682" y="4893070"/>
            <a:ext cx="2878091" cy="218217"/>
          </a:xfrm>
          <a:prstGeom prst="rect">
            <a:avLst/>
          </a:prstGeom>
          <a:solidFill>
            <a:srgbClr val="CCCCFF"/>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管理要求</a:t>
            </a:r>
            <a:endParaRPr kumimoji="1" lang="en-US" altLang="ko-KR"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51" name="Rectangle 250"/>
          <p:cNvSpPr/>
          <p:nvPr/>
        </p:nvSpPr>
        <p:spPr bwMode="auto">
          <a:xfrm>
            <a:off x="4526512" y="2989423"/>
            <a:ext cx="694291" cy="1844345"/>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171450" marR="0" lvl="0" indent="-1714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方案评审</a:t>
            </a:r>
          </a:p>
        </p:txBody>
      </p:sp>
      <p:sp>
        <p:nvSpPr>
          <p:cNvPr id="252" name="Rectangle 52"/>
          <p:cNvSpPr>
            <a:spLocks noChangeArrowheads="1"/>
          </p:cNvSpPr>
          <p:nvPr/>
        </p:nvSpPr>
        <p:spPr bwMode="auto">
          <a:xfrm>
            <a:off x="4526512" y="2735222"/>
            <a:ext cx="694291" cy="218217"/>
          </a:xfrm>
          <a:prstGeom prst="rect">
            <a:avLst/>
          </a:prstGeom>
          <a:solidFill>
            <a:srgbClr val="FFFFCC"/>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关键活动</a:t>
            </a:r>
            <a:endParaRPr kumimoji="1" lang="en-US" altLang="ko-KR"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53" name="Rectangle 252"/>
          <p:cNvSpPr/>
          <p:nvPr/>
        </p:nvSpPr>
        <p:spPr bwMode="auto">
          <a:xfrm>
            <a:off x="3792683" y="5839208"/>
            <a:ext cx="5265958" cy="750860"/>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0" marR="0" lvl="0" indent="0" algn="ctr" defTabSz="914400" eaLnBrk="1" fontAlgn="base" latinLnBrk="0" hangingPunct="1">
              <a:lnSpc>
                <a:spcPct val="100000"/>
              </a:lnSpc>
              <a:spcBef>
                <a:spcPct val="20000"/>
              </a:spcBef>
              <a:spcAft>
                <a:spcPct val="0"/>
              </a:spcAft>
              <a:buClr>
                <a:prstClr val="black"/>
              </a:buClr>
              <a:buSzTx/>
              <a:buFontTx/>
              <a:buNone/>
              <a:tabLst/>
              <a:defRPr/>
            </a:pPr>
            <a:r>
              <a:rPr kumimoji="0" lang="en-US" altLang="zh-CN" sz="900" b="1"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CR</a:t>
            </a:r>
            <a:r>
              <a:rPr kumimoji="0" lang="zh-CN" altLang="en-US" sz="900" b="1"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管理</a:t>
            </a:r>
            <a:endParaRPr kumimoji="0" lang="en-US" altLang="zh-CN" sz="900" b="1"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a:p>
            <a:pPr marL="171450" marR="0" lvl="0" indent="-171450" defTabSz="914400" eaLnBrk="1" fontAlgn="base" latinLnBrk="0" hangingPunct="1">
              <a:lnSpc>
                <a:spcPct val="100000"/>
              </a:lnSpc>
              <a:spcBef>
                <a:spcPct val="20000"/>
              </a:spcBef>
              <a:spcAft>
                <a:spcPct val="0"/>
              </a:spcAft>
              <a:buClr>
                <a:prstClr val="black"/>
              </a:buClr>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所有</a:t>
            </a:r>
            <a:r>
              <a:rPr kumimoji="0" lang="en-US" altLang="zh-CN" sz="900" b="0"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CR</a:t>
            </a:r>
            <a:r>
              <a:rPr kumimoji="0" lang="zh-CN" altLang="en-US" sz="900" b="0"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都需要经过</a:t>
            </a:r>
            <a:r>
              <a:rPr kumimoji="0" lang="en-US" altLang="zh-CN" sz="900" b="0"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CR</a:t>
            </a:r>
            <a:r>
              <a:rPr kumimoji="0" lang="zh-CN" altLang="en-US" sz="900" b="0"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评审小组审批通过</a:t>
            </a:r>
          </a:p>
          <a:p>
            <a:pPr marL="171450" marR="0" lvl="0" indent="-171450" defTabSz="914400" eaLnBrk="1" fontAlgn="base" latinLnBrk="0" hangingPunct="1">
              <a:lnSpc>
                <a:spcPct val="100000"/>
              </a:lnSpc>
              <a:spcBef>
                <a:spcPct val="20000"/>
              </a:spcBef>
              <a:spcAft>
                <a:spcPct val="0"/>
              </a:spcAft>
              <a:buClr>
                <a:prstClr val="black"/>
              </a:buClr>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所有</a:t>
            </a:r>
            <a:r>
              <a:rPr kumimoji="0" lang="en-US" altLang="zh-CN"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CR</a:t>
            </a:r>
            <a:r>
              <a:rPr kumimoji="0" lang="zh-CN" altLang="en-US"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都需要反映到</a:t>
            </a:r>
            <a:r>
              <a:rPr kumimoji="0" lang="en-US" altLang="zh-CN"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BA Dashboard</a:t>
            </a:r>
            <a:r>
              <a:rPr kumimoji="0" lang="zh-CN" altLang="en-US"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中（考核指标）</a:t>
            </a:r>
            <a:endParaRPr kumimoji="0" lang="en-US" altLang="zh-CN"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a:p>
            <a:pPr marL="171450" marR="0" lvl="0" indent="-171450" defTabSz="914400" eaLnBrk="1" fontAlgn="base" latinLnBrk="0" hangingPunct="1">
              <a:lnSpc>
                <a:spcPct val="100000"/>
              </a:lnSpc>
              <a:spcBef>
                <a:spcPct val="20000"/>
              </a:spcBef>
              <a:spcAft>
                <a:spcPct val="0"/>
              </a:spcAft>
              <a:buClr>
                <a:prstClr val="black"/>
              </a:buClr>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只有通过</a:t>
            </a:r>
            <a:r>
              <a:rPr kumimoji="0" lang="en-US" altLang="zh-CN"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CR</a:t>
            </a:r>
            <a:r>
              <a:rPr kumimoji="0" lang="zh-CN" altLang="en-US"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通道可更新</a:t>
            </a:r>
            <a:r>
              <a:rPr kumimoji="0" lang="en-US" altLang="zh-CN"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RTM</a:t>
            </a:r>
            <a:r>
              <a:rPr kumimoji="0" lang="zh-CN" altLang="en-US"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，进入实施范围</a:t>
            </a:r>
          </a:p>
          <a:p>
            <a:pPr marL="171450" marR="0" lvl="0" indent="-171450" defTabSz="914400" eaLnBrk="1" fontAlgn="base" latinLnBrk="0" hangingPunct="1">
              <a:lnSpc>
                <a:spcPct val="100000"/>
              </a:lnSpc>
              <a:spcBef>
                <a:spcPct val="20000"/>
              </a:spcBef>
              <a:spcAft>
                <a:spcPct val="0"/>
              </a:spcAft>
              <a:buClr>
                <a:prstClr val="black"/>
              </a:buClr>
              <a:buSzTx/>
              <a:buFont typeface="Arial" panose="020B0604020202020204" pitchFamily="34" charset="0"/>
              <a:buChar char="•"/>
              <a:tabLst/>
              <a:defRPr/>
            </a:pPr>
            <a:endParaRPr kumimoji="0" lang="zh-CN" altLang="en-US" sz="9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nvGrpSpPr>
          <p:cNvPr id="254" name="Group 100"/>
          <p:cNvGrpSpPr/>
          <p:nvPr/>
        </p:nvGrpSpPr>
        <p:grpSpPr>
          <a:xfrm>
            <a:off x="2771801" y="1662745"/>
            <a:ext cx="404525" cy="348563"/>
            <a:chOff x="728074" y="1268760"/>
            <a:chExt cx="404525" cy="348563"/>
          </a:xfrm>
        </p:grpSpPr>
        <p:sp>
          <p:nvSpPr>
            <p:cNvPr id="255" name="Isosceles Triangle 254"/>
            <p:cNvSpPr/>
            <p:nvPr/>
          </p:nvSpPr>
          <p:spPr bwMode="gray">
            <a:xfrm rot="10800000">
              <a:off x="834765" y="1485222"/>
              <a:ext cx="136835" cy="132101"/>
            </a:xfrm>
            <a:prstGeom prst="triangle">
              <a:avLst/>
            </a:prstGeom>
            <a:gradFill rotWithShape="1">
              <a:gsLst>
                <a:gs pos="0">
                  <a:srgbClr val="FF0000">
                    <a:shade val="51000"/>
                    <a:satMod val="130000"/>
                  </a:srgbClr>
                </a:gs>
                <a:gs pos="80000">
                  <a:srgbClr val="FF0000">
                    <a:shade val="93000"/>
                    <a:satMod val="130000"/>
                  </a:srgbClr>
                </a:gs>
                <a:gs pos="100000">
                  <a:srgbClr val="FF0000">
                    <a:shade val="94000"/>
                    <a:satMod val="135000"/>
                  </a:srgbClr>
                </a:gs>
              </a:gsLst>
              <a:lin ang="16200000" scaled="0"/>
            </a:gradFill>
            <a:ln w="9525" cap="flat" cmpd="sng" algn="ctr">
              <a:solidFill>
                <a:srgbClr val="FF0000">
                  <a:shade val="95000"/>
                  <a:satMod val="105000"/>
                </a:srgbClr>
              </a:solidFill>
              <a:prstDash val="solid"/>
              <a:headEnd/>
              <a:tailEnd/>
            </a:ln>
            <a:effectLst>
              <a:outerShdw blurRad="40000" dist="23000" dir="5400000" rotWithShape="0">
                <a:srgbClr val="000000">
                  <a:alpha val="35000"/>
                </a:srgbClr>
              </a:outerShdw>
            </a:effectLst>
          </p:spPr>
          <p:txBody>
            <a:bodyPr vert="horz" wrap="square" lIns="72000" tIns="72000" rIns="72000" bIns="72000" numCol="1" rtlCol="0" anchor="b" anchorCtr="0" compatLnSpc="1">
              <a:prstTxWarp prst="textNoShape">
                <a:avLst/>
              </a:prstTxWarp>
              <a:noAutofit/>
            </a:bodyPr>
            <a:lstStyle/>
            <a:p>
              <a:pPr marL="0" marR="0" lvl="0" indent="0" algn="ctr" defTabSz="914400" eaLnBrk="1" fontAlgn="base" latinLnBrk="0" hangingPunct="1">
                <a:lnSpc>
                  <a:spcPct val="100000"/>
                </a:lnSpc>
                <a:spcBef>
                  <a:spcPts val="0"/>
                </a:spcBef>
                <a:spcAft>
                  <a:spcPts val="300"/>
                </a:spcAft>
                <a:buClrTx/>
                <a:buSzTx/>
                <a:buFontTx/>
                <a:buNone/>
                <a:tabLst/>
                <a:defRPr/>
              </a:pPr>
              <a:endParaRPr kumimoji="0" lang="en-US" sz="700" b="0"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Arial" pitchFamily="34" charset="0"/>
              </a:endParaRPr>
            </a:p>
          </p:txBody>
        </p:sp>
        <p:sp>
          <p:nvSpPr>
            <p:cNvPr id="256" name="TextBox 255"/>
            <p:cNvSpPr txBox="1"/>
            <p:nvPr/>
          </p:nvSpPr>
          <p:spPr>
            <a:xfrm>
              <a:off x="728074" y="1268760"/>
              <a:ext cx="404525" cy="226591"/>
            </a:xfrm>
            <a:prstGeom prst="rect">
              <a:avLst/>
            </a:prstGeom>
            <a:noFill/>
          </p:spPr>
          <p:txBody>
            <a:bodyPr wrap="none" lIns="36000" tIns="36000" rIns="36000" bIns="36000"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评审</a:t>
              </a:r>
              <a:r>
                <a:rPr kumimoji="0" lang="en-US" altLang="zh-CN" sz="10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2</a:t>
              </a:r>
              <a:endParaRPr kumimoji="0" lang="en-US" sz="10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grpSp>
        <p:nvGrpSpPr>
          <p:cNvPr id="257" name="Group 4"/>
          <p:cNvGrpSpPr/>
          <p:nvPr/>
        </p:nvGrpSpPr>
        <p:grpSpPr>
          <a:xfrm>
            <a:off x="702618" y="1662743"/>
            <a:ext cx="404525" cy="348563"/>
            <a:chOff x="724511" y="1268760"/>
            <a:chExt cx="404525" cy="348563"/>
          </a:xfrm>
        </p:grpSpPr>
        <p:sp>
          <p:nvSpPr>
            <p:cNvPr id="258" name="Isosceles Triangle 83"/>
            <p:cNvSpPr/>
            <p:nvPr/>
          </p:nvSpPr>
          <p:spPr bwMode="gray">
            <a:xfrm rot="10800000">
              <a:off x="834765" y="1485222"/>
              <a:ext cx="136835" cy="132101"/>
            </a:xfrm>
            <a:prstGeom prst="triangle">
              <a:avLst/>
            </a:prstGeom>
            <a:gradFill rotWithShape="1">
              <a:gsLst>
                <a:gs pos="0">
                  <a:srgbClr val="FF0000">
                    <a:shade val="51000"/>
                    <a:satMod val="130000"/>
                  </a:srgbClr>
                </a:gs>
                <a:gs pos="80000">
                  <a:srgbClr val="FF0000">
                    <a:shade val="93000"/>
                    <a:satMod val="130000"/>
                  </a:srgbClr>
                </a:gs>
                <a:gs pos="100000">
                  <a:srgbClr val="FF0000">
                    <a:shade val="94000"/>
                    <a:satMod val="135000"/>
                  </a:srgbClr>
                </a:gs>
              </a:gsLst>
              <a:lin ang="16200000" scaled="0"/>
            </a:gradFill>
            <a:ln w="9525" cap="flat" cmpd="sng" algn="ctr">
              <a:solidFill>
                <a:srgbClr val="FF0000">
                  <a:shade val="95000"/>
                  <a:satMod val="105000"/>
                </a:srgbClr>
              </a:solidFill>
              <a:prstDash val="solid"/>
              <a:headEnd/>
              <a:tailEnd/>
            </a:ln>
            <a:effectLst>
              <a:outerShdw blurRad="40000" dist="23000" dir="5400000" rotWithShape="0">
                <a:srgbClr val="000000">
                  <a:alpha val="35000"/>
                </a:srgbClr>
              </a:outerShdw>
            </a:effectLst>
          </p:spPr>
          <p:txBody>
            <a:bodyPr vert="horz" wrap="square" lIns="72000" tIns="72000" rIns="72000" bIns="72000" numCol="1" rtlCol="0" anchor="b" anchorCtr="0" compatLnSpc="1">
              <a:prstTxWarp prst="textNoShape">
                <a:avLst/>
              </a:prstTxWarp>
              <a:noAutofit/>
            </a:bodyPr>
            <a:lstStyle/>
            <a:p>
              <a:pPr marL="0" marR="0" lvl="0" indent="0" algn="ctr" defTabSz="914400" eaLnBrk="1" fontAlgn="base" latinLnBrk="0" hangingPunct="1">
                <a:lnSpc>
                  <a:spcPct val="100000"/>
                </a:lnSpc>
                <a:spcBef>
                  <a:spcPts val="0"/>
                </a:spcBef>
                <a:spcAft>
                  <a:spcPts val="300"/>
                </a:spcAft>
                <a:buClrTx/>
                <a:buSzTx/>
                <a:buFontTx/>
                <a:buNone/>
                <a:tabLst/>
                <a:defRPr/>
              </a:pPr>
              <a:endParaRPr kumimoji="0" lang="en-US" sz="700" b="0"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Arial" pitchFamily="34" charset="0"/>
              </a:endParaRPr>
            </a:p>
          </p:txBody>
        </p:sp>
        <p:sp>
          <p:nvSpPr>
            <p:cNvPr id="259" name="TextBox 258"/>
            <p:cNvSpPr txBox="1"/>
            <p:nvPr/>
          </p:nvSpPr>
          <p:spPr>
            <a:xfrm>
              <a:off x="724511" y="1268760"/>
              <a:ext cx="404525" cy="226591"/>
            </a:xfrm>
            <a:prstGeom prst="rect">
              <a:avLst/>
            </a:prstGeom>
            <a:noFill/>
          </p:spPr>
          <p:txBody>
            <a:bodyPr wrap="none" lIns="36000" tIns="36000" rIns="36000" bIns="36000"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评审</a:t>
              </a:r>
              <a:r>
                <a:rPr kumimoji="0" lang="en-US" altLang="zh-CN" sz="10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1</a:t>
              </a:r>
              <a:endParaRPr kumimoji="0" lang="en-US" sz="10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sp>
        <p:nvSpPr>
          <p:cNvPr id="77" name="Oval 76"/>
          <p:cNvSpPr/>
          <p:nvPr/>
        </p:nvSpPr>
        <p:spPr bwMode="gray">
          <a:xfrm>
            <a:off x="7153834" y="11669"/>
            <a:ext cx="1892325" cy="606896"/>
          </a:xfrm>
          <a:prstGeom prst="ellipse">
            <a:avLst/>
          </a:prstGeom>
          <a:gradFill rotWithShape="1">
            <a:gsLst>
              <a:gs pos="0">
                <a:srgbClr val="EEAA00">
                  <a:tint val="50000"/>
                  <a:satMod val="300000"/>
                </a:srgbClr>
              </a:gs>
              <a:gs pos="35000">
                <a:srgbClr val="EEAA00">
                  <a:tint val="37000"/>
                  <a:satMod val="300000"/>
                </a:srgbClr>
              </a:gs>
              <a:gs pos="100000">
                <a:srgbClr val="EEAA00">
                  <a:tint val="15000"/>
                  <a:satMod val="350000"/>
                </a:srgbClr>
              </a:gs>
            </a:gsLst>
            <a:lin ang="16200000" scaled="1"/>
          </a:gradFill>
          <a:ln w="9525" cap="flat" cmpd="sng" algn="ctr">
            <a:solidFill>
              <a:sysClr val="window" lastClr="FFFFFF"/>
            </a:solidFill>
            <a:prstDash val="solid"/>
            <a:headEnd/>
            <a:tailEnd/>
          </a:ln>
          <a:effectLst>
            <a:outerShdw blurRad="40000" dist="20000" dir="5400000" rotWithShape="0">
              <a:srgbClr val="000000">
                <a:alpha val="38000"/>
              </a:srgbClr>
            </a:outerShdw>
          </a:effectLst>
        </p:spPr>
        <p:txBody>
          <a:bodyPr rot="0" spcFirstLastPara="0" vert="horz" wrap="square" lIns="72000" tIns="72000" rIns="72000" bIns="72000" numCol="1" spcCol="0" rtlCol="0" fromWordArt="0" anchor="t" anchorCtr="0" forceAA="0" compatLnSpc="1">
            <a:prstTxWarp prst="textNoShape">
              <a:avLst/>
            </a:prstTxWarp>
            <a:noAutofit/>
          </a:bodyPr>
          <a:lstStyle/>
          <a:p>
            <a:pPr marL="0" marR="0" lvl="0" indent="0" algn="ctr" defTabSz="914400" eaLnBrk="1" fontAlgn="base" latinLnBrk="0" hangingPunct="1">
              <a:lnSpc>
                <a:spcPct val="100000"/>
              </a:lnSpc>
              <a:spcBef>
                <a:spcPts val="0"/>
              </a:spcBef>
              <a:spcAft>
                <a:spcPts val="300"/>
              </a:spcAft>
              <a:buClrTx/>
              <a:buSzTx/>
              <a:buFontTx/>
              <a:buNone/>
              <a:tabLst/>
              <a:defRPr/>
            </a:pPr>
            <a:r>
              <a:rPr kumimoji="0" lang="en-US" altLang="zh-CN" sz="1200" b="1" i="1" u="none" strike="noStrike" kern="0" cap="none" spc="0" normalizeH="0" baseline="0" noProof="0" dirty="0" smtClean="0">
                <a:ln>
                  <a:noFill/>
                </a:ln>
                <a:solidFill>
                  <a:srgbClr val="C00000"/>
                </a:solidFill>
                <a:effectLst/>
                <a:uLnTx/>
                <a:uFillTx/>
                <a:latin typeface="Trebuchet MS" panose="020B0603020202020204" pitchFamily="34" charset="0"/>
                <a:ea typeface="微软雅黑" pitchFamily="34" charset="-122"/>
                <a:cs typeface="+mn-cs"/>
              </a:rPr>
              <a:t>Example of iSales</a:t>
            </a:r>
            <a:endParaRPr kumimoji="0" lang="en-US" sz="1200" b="1" i="1" u="none" strike="noStrike" kern="0" cap="none" spc="0" normalizeH="0" baseline="0" noProof="0" dirty="0" smtClean="0">
              <a:ln>
                <a:noFill/>
              </a:ln>
              <a:solidFill>
                <a:srgbClr val="C00000"/>
              </a:solidFill>
              <a:effectLst/>
              <a:uLnTx/>
              <a:uFillTx/>
              <a:latin typeface="Trebuchet MS" panose="020B0603020202020204" pitchFamily="34" charset="0"/>
              <a:ea typeface="微软雅黑" pitchFamily="34" charset="-122"/>
              <a:cs typeface="+mn-cs"/>
            </a:endParaRPr>
          </a:p>
        </p:txBody>
      </p:sp>
      <p:sp>
        <p:nvSpPr>
          <p:cNvPr id="80" name="Text Placeholder 1"/>
          <p:cNvSpPr txBox="1">
            <a:spLocks/>
          </p:cNvSpPr>
          <p:nvPr/>
        </p:nvSpPr>
        <p:spPr>
          <a:xfrm>
            <a:off x="331845" y="1175723"/>
            <a:ext cx="8207375" cy="416831"/>
          </a:xfrm>
          <a:prstGeom prst="rect">
            <a:avLst/>
          </a:prstGeom>
        </p:spPr>
        <p:txBody>
          <a:bodyPr/>
          <a:lstStyle>
            <a:lvl1pPr marL="0" indent="0" algn="l" defTabSz="914400" rtl="0" eaLnBrk="1" latinLnBrk="0" hangingPunct="1">
              <a:spcBef>
                <a:spcPct val="20000"/>
              </a:spcBef>
              <a:buFont typeface="Arial" pitchFamily="34" charset="0"/>
              <a:buNone/>
              <a:defRPr sz="2200" kern="1200">
                <a:solidFill>
                  <a:schemeClr val="tx2"/>
                </a:solidFill>
                <a:latin typeface="微软雅黑" pitchFamily="34" charset="-122"/>
                <a:ea typeface="微软雅黑" pitchFamily="34" charset="-122"/>
                <a:cs typeface="Arial" pitchFamily="34" charset="0"/>
              </a:defRPr>
            </a:lvl1pPr>
            <a:lvl2pPr marL="269875" indent="-269875" algn="l" defTabSz="914400" rtl="0" eaLnBrk="1" latinLnBrk="0" hangingPunct="1">
              <a:spcBef>
                <a:spcPct val="20000"/>
              </a:spcBef>
              <a:buFont typeface="Arial" pitchFamily="34" charset="0"/>
              <a:buChar char="•"/>
              <a:defRPr sz="2200" kern="1200" baseline="0">
                <a:solidFill>
                  <a:schemeClr val="tx2"/>
                </a:solidFill>
                <a:latin typeface="微软雅黑" pitchFamily="34" charset="-122"/>
                <a:ea typeface="微软雅黑" pitchFamily="34" charset="-122"/>
                <a:cs typeface="Arial" pitchFamily="34" charset="0"/>
              </a:defRPr>
            </a:lvl2pPr>
            <a:lvl3pPr marL="269875" indent="-269875" algn="l" defTabSz="914400" rtl="0" eaLnBrk="1" latinLnBrk="0" hangingPunct="1">
              <a:spcBef>
                <a:spcPct val="20000"/>
              </a:spcBef>
              <a:buFont typeface="Lucida Grande CE"/>
              <a:buChar char="–"/>
              <a:defRPr sz="2000" kern="1200" baseline="0">
                <a:solidFill>
                  <a:schemeClr val="tx2"/>
                </a:solidFill>
                <a:latin typeface="微软雅黑" pitchFamily="34" charset="-122"/>
                <a:ea typeface="微软雅黑" pitchFamily="34" charset="-122"/>
                <a:cs typeface="Arial" pitchFamily="34" charset="0"/>
              </a:defRPr>
            </a:lvl3pPr>
            <a:lvl4pPr marL="269875" indent="-269875" algn="l" defTabSz="914400" rtl="0" eaLnBrk="1" latinLnBrk="0" hangingPunct="1">
              <a:spcBef>
                <a:spcPct val="20000"/>
              </a:spcBef>
              <a:buFont typeface="Arial" pitchFamily="34" charset="0"/>
              <a:buChar char="•"/>
              <a:defRPr sz="1800" kern="1200">
                <a:solidFill>
                  <a:schemeClr val="tx2"/>
                </a:solidFill>
                <a:latin typeface="微软雅黑" pitchFamily="34" charset="-122"/>
                <a:ea typeface="微软雅黑" pitchFamily="34" charset="-122"/>
                <a:cs typeface="Arial" pitchFamily="34" charset="0"/>
              </a:defRPr>
            </a:lvl4pPr>
            <a:lvl5pPr marL="269875" indent="-269875" algn="l" defTabSz="914400" rtl="0" eaLnBrk="1" latinLnBrk="0" hangingPunct="1">
              <a:spcBef>
                <a:spcPct val="20000"/>
              </a:spcBef>
              <a:buFont typeface="Lucida Grande CE"/>
              <a:buChar char="–"/>
              <a:defRPr sz="1600" kern="1200" baseline="0">
                <a:solidFill>
                  <a:schemeClr val="tx2"/>
                </a:solidFill>
                <a:latin typeface="微软雅黑" pitchFamily="34" charset="-122"/>
                <a:ea typeface="微软雅黑" pitchFamily="34" charset="-12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800" b="1" dirty="0" smtClean="0"/>
              <a:t>需求分析人员</a:t>
            </a:r>
            <a:r>
              <a:rPr lang="zh-CN" altLang="en-US" sz="1400" b="1" dirty="0" smtClean="0"/>
              <a:t>（</a:t>
            </a:r>
            <a:r>
              <a:rPr lang="zh-CN" altLang="en-US" sz="1400" b="1" dirty="0"/>
              <a:t>解决方案</a:t>
            </a:r>
            <a:r>
              <a:rPr lang="en-US" altLang="zh-CN" sz="1400" b="1" dirty="0"/>
              <a:t>BA / </a:t>
            </a:r>
            <a:r>
              <a:rPr lang="zh-CN" altLang="en-US" sz="1400" b="1" dirty="0"/>
              <a:t>产品</a:t>
            </a:r>
            <a:r>
              <a:rPr lang="en-US" altLang="zh-CN" sz="1400" b="1" dirty="0"/>
              <a:t>BA </a:t>
            </a:r>
            <a:r>
              <a:rPr lang="zh-CN" altLang="en-US" sz="1400" b="1" dirty="0" smtClean="0"/>
              <a:t>）</a:t>
            </a:r>
            <a:r>
              <a:rPr lang="zh-CN" altLang="en-US" sz="1800" b="1" dirty="0"/>
              <a:t>的工作过程及管理要求</a:t>
            </a:r>
          </a:p>
        </p:txBody>
      </p:sp>
    </p:spTree>
    <p:extLst>
      <p:ext uri="{BB962C8B-B14F-4D97-AF65-F5344CB8AC3E}">
        <p14:creationId xmlns:p14="http://schemas.microsoft.com/office/powerpoint/2010/main" val="30110555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ooter Placeholder 2"/>
          <p:cNvSpPr txBox="1">
            <a:spLocks/>
          </p:cNvSpPr>
          <p:nvPr/>
        </p:nvSpPr>
        <p:spPr>
          <a:xfrm>
            <a:off x="457201" y="6501384"/>
            <a:ext cx="4114800" cy="230832"/>
          </a:xfrm>
          <a:prstGeom prst="rect">
            <a:avLst/>
          </a:prstGeom>
        </p:spPr>
        <p:txBody>
          <a:bodyPr vert="horz" wrap="square" lIns="0" tIns="45720" rIns="91440" bIns="45720" rtlCol="0" anchor="ctr">
            <a:spAutoFit/>
          </a:bodyPr>
          <a:lstStyle>
            <a:defPPr>
              <a:defRPr lang="en-US"/>
            </a:defPPr>
            <a:lvl1pPr marL="0" algn="l" defTabSz="914400" rtl="0" eaLnBrk="1" fontAlgn="base" latinLnBrk="0" hangingPunct="1">
              <a:spcBef>
                <a:spcPct val="0"/>
              </a:spcBef>
              <a:spcAft>
                <a:spcPct val="0"/>
              </a:spcAft>
              <a:defRPr lang="en-US" sz="900" b="0" kern="1200">
                <a:solidFill>
                  <a:srgbClr val="000000"/>
                </a:solidFill>
                <a:latin typeface="Arial" charset="0"/>
                <a:ea typeface="+mn-ea"/>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smtClean="0">
                <a:ln>
                  <a:noFill/>
                </a:ln>
                <a:solidFill>
                  <a:srgbClr val="000000"/>
                </a:solidFill>
                <a:effectLst/>
                <a:uLnTx/>
                <a:uFillTx/>
                <a:latin typeface="Arial" charset="0"/>
                <a:ea typeface="+mn-ea"/>
                <a:cs typeface="Arial" charset="0"/>
              </a:rPr>
              <a:t>Copyright © 2015 Accenture. All rights reserved.</a:t>
            </a:r>
            <a:endParaRPr kumimoji="0" lang="en-US" sz="9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74" name="Slide Number Placeholder 5"/>
          <p:cNvSpPr txBox="1">
            <a:spLocks/>
          </p:cNvSpPr>
          <p:nvPr/>
        </p:nvSpPr>
        <p:spPr>
          <a:xfrm>
            <a:off x="4500563" y="6501384"/>
            <a:ext cx="4341579" cy="230832"/>
          </a:xfrm>
          <a:prstGeom prst="rect">
            <a:avLst/>
          </a:prstGeom>
        </p:spPr>
        <p:txBody>
          <a:bodyPr vert="horz" wrap="square" lIns="91440" tIns="45720" rIns="91440" bIns="45720" numCol="1" anchor="ctr" anchorCtr="0" compatLnSpc="1">
            <a:prstTxWarp prst="textNoShape">
              <a:avLst/>
            </a:prstTxWarp>
            <a:spAutoFit/>
          </a:bodyPr>
          <a:lstStyle>
            <a:defPPr>
              <a:defRPr lang="en-US"/>
            </a:defPPr>
            <a:lvl1pPr marL="0" algn="r" defTabSz="914400" rtl="0" eaLnBrk="1" latinLnBrk="0" hangingPunct="1">
              <a:defRPr sz="9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Arial"/>
                <a:ea typeface="+mn-ea"/>
                <a:cs typeface="+mn-cs"/>
              </a:rPr>
              <a:t>  </a:t>
            </a:r>
            <a:fld id="{90CBDC3A-D49F-4631-A8C7-55D59B33E5FA}" type="slidenum">
              <a:rPr kumimoji="0" lang="en-US" sz="9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
        <p:nvSpPr>
          <p:cNvPr id="3" name="Title 2"/>
          <p:cNvSpPr>
            <a:spLocks noGrp="1"/>
          </p:cNvSpPr>
          <p:nvPr>
            <p:ph type="title"/>
          </p:nvPr>
        </p:nvSpPr>
        <p:spPr>
          <a:xfrm>
            <a:off x="431800" y="204726"/>
            <a:ext cx="8243888" cy="868362"/>
          </a:xfrm>
        </p:spPr>
        <p:txBody>
          <a:bodyPr/>
          <a:lstStyle/>
          <a:p>
            <a:r>
              <a:rPr lang="zh-CN" altLang="en-US" sz="2800" dirty="0" smtClean="0"/>
              <a:t>方案设计流程及管理规范 </a:t>
            </a:r>
            <a:r>
              <a:rPr lang="zh-CN" altLang="en-US" sz="2000" dirty="0" smtClean="0">
                <a:solidFill>
                  <a:srgbClr val="C00000"/>
                </a:solidFill>
              </a:rPr>
              <a:t>（方案设计人员要做什么？）</a:t>
            </a:r>
            <a:endParaRPr lang="en-ZA" altLang="en-US" sz="2000" dirty="0">
              <a:solidFill>
                <a:srgbClr val="C00000"/>
              </a:solidFill>
            </a:endParaRPr>
          </a:p>
        </p:txBody>
      </p:sp>
      <p:sp>
        <p:nvSpPr>
          <p:cNvPr id="174" name="Chevron 173"/>
          <p:cNvSpPr/>
          <p:nvPr/>
        </p:nvSpPr>
        <p:spPr bwMode="gray">
          <a:xfrm>
            <a:off x="7943893" y="1580906"/>
            <a:ext cx="1218619" cy="982574"/>
          </a:xfrm>
          <a:prstGeom prst="chevron">
            <a:avLst>
              <a:gd name="adj" fmla="val 20913"/>
            </a:avLst>
          </a:prstGeom>
          <a:solidFill>
            <a:srgbClr val="AA1133"/>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a:defRPr/>
            </a:pPr>
            <a:r>
              <a:rPr lang="en-US" sz="1200" kern="0" dirty="0">
                <a:solidFill>
                  <a:srgbClr val="FFFFFF"/>
                </a:solidFill>
                <a:latin typeface="Microsoft YaHei" panose="020B0503020204020204" pitchFamily="34" charset="-122"/>
                <a:ea typeface="Microsoft YaHei" panose="020B0503020204020204" pitchFamily="34" charset="-122"/>
                <a:cs typeface="Arial" charset="0"/>
              </a:rPr>
              <a:t>From Issue</a:t>
            </a:r>
          </a:p>
        </p:txBody>
      </p:sp>
      <p:sp>
        <p:nvSpPr>
          <p:cNvPr id="175" name="Chevron 174"/>
          <p:cNvSpPr/>
          <p:nvPr/>
        </p:nvSpPr>
        <p:spPr bwMode="gray">
          <a:xfrm>
            <a:off x="5126495" y="1580906"/>
            <a:ext cx="2965637" cy="982574"/>
          </a:xfrm>
          <a:prstGeom prst="chevron">
            <a:avLst>
              <a:gd name="adj" fmla="val 20913"/>
            </a:avLst>
          </a:prstGeom>
          <a:solidFill>
            <a:srgbClr val="00BBEE"/>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176" name="Chevron 175"/>
          <p:cNvSpPr/>
          <p:nvPr/>
        </p:nvSpPr>
        <p:spPr bwMode="gray">
          <a:xfrm>
            <a:off x="0" y="1580906"/>
            <a:ext cx="1491916" cy="982574"/>
          </a:xfrm>
          <a:prstGeom prst="chevron">
            <a:avLst>
              <a:gd name="adj" fmla="val 20913"/>
            </a:avLst>
          </a:prstGeom>
          <a:solidFill>
            <a:srgbClr val="EEAA00"/>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177" name="Chevron 176"/>
          <p:cNvSpPr/>
          <p:nvPr/>
        </p:nvSpPr>
        <p:spPr bwMode="gray">
          <a:xfrm>
            <a:off x="1368485" y="1580906"/>
            <a:ext cx="3903468" cy="982574"/>
          </a:xfrm>
          <a:prstGeom prst="chevron">
            <a:avLst>
              <a:gd name="adj" fmla="val 20913"/>
            </a:avLst>
          </a:prstGeom>
          <a:solidFill>
            <a:srgbClr val="666666"/>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t" anchorCtr="0" compatLnSpc="1">
            <a:prstTxWarp prst="textNoShape">
              <a:avLst/>
            </a:prstTxWarp>
            <a:noAutofit/>
          </a:bodyPr>
          <a:lstStyle/>
          <a:p>
            <a:pPr marL="0" marR="0" lvl="0" indent="0" defTabSz="914400" eaLnBrk="1" fontAlgn="base" latinLnBrk="0" hangingPunct="1">
              <a:lnSpc>
                <a:spcPct val="100000"/>
              </a:lnSpc>
              <a:spcBef>
                <a:spcPts val="0"/>
              </a:spcBef>
              <a:spcAft>
                <a:spcPts val="300"/>
              </a:spcAft>
              <a:buClrTx/>
              <a:buSzTx/>
              <a:buFontTx/>
              <a:buNone/>
              <a:tabLst/>
              <a:defRPr/>
            </a:pPr>
            <a:endParaRPr kumimoji="0" lang="en-ZA" sz="1200" b="0" i="0" u="none" strike="noStrike" kern="0" cap="none" spc="0" normalizeH="0" baseline="0" noProof="0" dirty="0" smtClean="0">
              <a:ln>
                <a:noFill/>
              </a:ln>
              <a:solidFill>
                <a:sysClr val="windowText" lastClr="000000"/>
              </a:solidFill>
              <a:effectLst/>
              <a:uLnTx/>
              <a:uFillTx/>
              <a:latin typeface="Microsoft YaHei" panose="020B0503020204020204" pitchFamily="34" charset="-122"/>
              <a:ea typeface="Microsoft YaHei" panose="020B0503020204020204" pitchFamily="34" charset="-122"/>
              <a:cs typeface="Arial" pitchFamily="34" charset="0"/>
            </a:endParaRPr>
          </a:p>
        </p:txBody>
      </p:sp>
      <p:sp>
        <p:nvSpPr>
          <p:cNvPr id="178" name="Chevron 177"/>
          <p:cNvSpPr/>
          <p:nvPr/>
        </p:nvSpPr>
        <p:spPr bwMode="gray">
          <a:xfrm>
            <a:off x="1554529" y="1839506"/>
            <a:ext cx="913655" cy="573254"/>
          </a:xfrm>
          <a:prstGeom prst="chevron">
            <a:avLst>
              <a:gd name="adj" fmla="val 20913"/>
            </a:avLst>
          </a:prstGeom>
          <a:solidFill>
            <a:srgbClr val="FFFFFF"/>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fontAlgn="base">
              <a:spcBef>
                <a:spcPct val="0"/>
              </a:spcBef>
              <a:spcAft>
                <a:spcPct val="0"/>
              </a:spcAft>
              <a:defRPr/>
            </a:pPr>
            <a:r>
              <a:rPr lang="zh-CN" altLang="en-US" sz="1200" dirty="0" smtClean="0">
                <a:solidFill>
                  <a:prstClr val="black"/>
                </a:solidFill>
                <a:latin typeface="Microsoft YaHei" panose="020B0503020204020204" pitchFamily="34" charset="-122"/>
                <a:ea typeface="Microsoft YaHei" panose="020B0503020204020204" pitchFamily="34" charset="-122"/>
              </a:rPr>
              <a:t>方案设计</a:t>
            </a:r>
            <a:endParaRPr lang="en-US" sz="1200" dirty="0">
              <a:solidFill>
                <a:prstClr val="black"/>
              </a:solidFill>
              <a:latin typeface="Microsoft YaHei" panose="020B0503020204020204" pitchFamily="34" charset="-122"/>
              <a:ea typeface="Microsoft YaHei" panose="020B0503020204020204" pitchFamily="34" charset="-122"/>
            </a:endParaRPr>
          </a:p>
        </p:txBody>
      </p:sp>
      <p:sp>
        <p:nvSpPr>
          <p:cNvPr id="179" name="Chevron 178"/>
          <p:cNvSpPr/>
          <p:nvPr/>
        </p:nvSpPr>
        <p:spPr bwMode="gray">
          <a:xfrm>
            <a:off x="2451785" y="1839506"/>
            <a:ext cx="913655" cy="573254"/>
          </a:xfrm>
          <a:prstGeom prst="chevron">
            <a:avLst>
              <a:gd name="adj" fmla="val 20913"/>
            </a:avLst>
          </a:prstGeom>
          <a:solidFill>
            <a:srgbClr val="FFFFFF"/>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fontAlgn="base">
              <a:spcBef>
                <a:spcPct val="0"/>
              </a:spcBef>
              <a:spcAft>
                <a:spcPct val="0"/>
              </a:spcAft>
              <a:defRPr/>
            </a:pPr>
            <a:r>
              <a:rPr lang="zh-CN" altLang="en-US" sz="1200" dirty="0" smtClean="0">
                <a:solidFill>
                  <a:prstClr val="black"/>
                </a:solidFill>
                <a:latin typeface="Microsoft YaHei" panose="020B0503020204020204" pitchFamily="34" charset="-122"/>
                <a:ea typeface="Microsoft YaHei" panose="020B0503020204020204" pitchFamily="34" charset="-122"/>
              </a:rPr>
              <a:t>方案评审</a:t>
            </a:r>
            <a:endParaRPr lang="en-US" sz="1200" dirty="0">
              <a:solidFill>
                <a:prstClr val="black"/>
              </a:solidFill>
              <a:latin typeface="Microsoft YaHei" panose="020B0503020204020204" pitchFamily="34" charset="-122"/>
              <a:ea typeface="Microsoft YaHei" panose="020B0503020204020204" pitchFamily="34" charset="-122"/>
            </a:endParaRPr>
          </a:p>
        </p:txBody>
      </p:sp>
      <p:sp>
        <p:nvSpPr>
          <p:cNvPr id="180" name="Chevron 179"/>
          <p:cNvSpPr/>
          <p:nvPr/>
        </p:nvSpPr>
        <p:spPr bwMode="gray">
          <a:xfrm>
            <a:off x="3339348" y="1839506"/>
            <a:ext cx="913655" cy="573254"/>
          </a:xfrm>
          <a:prstGeom prst="chevron">
            <a:avLst>
              <a:gd name="adj" fmla="val 20913"/>
            </a:avLst>
          </a:prstGeom>
          <a:solidFill>
            <a:srgbClr val="FFFFFF"/>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fontAlgn="base">
              <a:spcBef>
                <a:spcPct val="0"/>
              </a:spcBef>
              <a:spcAft>
                <a:spcPct val="0"/>
              </a:spcAft>
              <a:defRPr/>
            </a:pPr>
            <a:r>
              <a:rPr lang="zh-CN" altLang="en-US" sz="1200" dirty="0" smtClean="0">
                <a:solidFill>
                  <a:prstClr val="black"/>
                </a:solidFill>
                <a:latin typeface="Microsoft YaHei" panose="020B0503020204020204" pitchFamily="34" charset="-122"/>
                <a:ea typeface="Microsoft YaHei" panose="020B0503020204020204" pitchFamily="34" charset="-122"/>
              </a:rPr>
              <a:t>方案确认</a:t>
            </a:r>
            <a:endParaRPr lang="en-US" sz="1200" dirty="0">
              <a:solidFill>
                <a:prstClr val="black"/>
              </a:solidFill>
              <a:latin typeface="Microsoft YaHei" panose="020B0503020204020204" pitchFamily="34" charset="-122"/>
              <a:ea typeface="Microsoft YaHei" panose="020B0503020204020204" pitchFamily="34" charset="-122"/>
            </a:endParaRPr>
          </a:p>
        </p:txBody>
      </p:sp>
      <p:sp>
        <p:nvSpPr>
          <p:cNvPr id="181" name="Rectangle 180"/>
          <p:cNvSpPr/>
          <p:nvPr/>
        </p:nvSpPr>
        <p:spPr>
          <a:xfrm>
            <a:off x="2793731" y="1602518"/>
            <a:ext cx="800220" cy="240066"/>
          </a:xfrm>
          <a:prstGeom prst="rect">
            <a:avLst/>
          </a:prstGeom>
        </p:spPr>
        <p:txBody>
          <a:bodyPr wrap="none" anchor="ctr">
            <a:spAutoFit/>
          </a:bodyPr>
          <a:lstStyle/>
          <a:p>
            <a:pPr algn="ctr" eaLnBrk="0" fontAlgn="base" hangingPunct="0">
              <a:lnSpc>
                <a:spcPct val="80000"/>
              </a:lnSpc>
              <a:spcBef>
                <a:spcPct val="0"/>
              </a:spcBef>
              <a:spcAft>
                <a:spcPct val="0"/>
              </a:spcAft>
            </a:pPr>
            <a:r>
              <a:rPr lang="zh-CN" altLang="en-US" sz="1200" b="1" dirty="0" smtClean="0">
                <a:solidFill>
                  <a:srgbClr val="FFFFFF"/>
                </a:solidFill>
                <a:latin typeface="Microsoft YaHei" panose="020B0503020204020204" pitchFamily="34" charset="-122"/>
                <a:ea typeface="Microsoft YaHei" panose="020B0503020204020204" pitchFamily="34" charset="-122"/>
              </a:rPr>
              <a:t>方案设计</a:t>
            </a:r>
            <a:endParaRPr lang="en-US" sz="1200" b="1" dirty="0">
              <a:solidFill>
                <a:srgbClr val="FFFFFF"/>
              </a:solidFill>
              <a:latin typeface="Microsoft YaHei" panose="020B0503020204020204" pitchFamily="34" charset="-122"/>
              <a:ea typeface="Microsoft YaHei" panose="020B0503020204020204" pitchFamily="34" charset="-122"/>
            </a:endParaRPr>
          </a:p>
        </p:txBody>
      </p:sp>
      <p:sp>
        <p:nvSpPr>
          <p:cNvPr id="182" name="Chevron 181"/>
          <p:cNvSpPr/>
          <p:nvPr/>
        </p:nvSpPr>
        <p:spPr bwMode="gray">
          <a:xfrm>
            <a:off x="4219725" y="1839506"/>
            <a:ext cx="913655" cy="573254"/>
          </a:xfrm>
          <a:prstGeom prst="chevron">
            <a:avLst>
              <a:gd name="adj" fmla="val 20913"/>
            </a:avLst>
          </a:prstGeom>
          <a:solidFill>
            <a:srgbClr val="FFFFFF"/>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fontAlgn="base">
              <a:spcBef>
                <a:spcPct val="0"/>
              </a:spcBef>
              <a:spcAft>
                <a:spcPct val="0"/>
              </a:spcAft>
              <a:defRPr/>
            </a:pPr>
            <a:r>
              <a:rPr lang="zh-CN" altLang="en-US" sz="1200" dirty="0" smtClean="0">
                <a:solidFill>
                  <a:prstClr val="black"/>
                </a:solidFill>
                <a:latin typeface="Microsoft YaHei" panose="020B0503020204020204" pitchFamily="34" charset="-122"/>
                <a:ea typeface="Microsoft YaHei" panose="020B0503020204020204" pitchFamily="34" charset="-122"/>
              </a:rPr>
              <a:t>方案交接</a:t>
            </a:r>
            <a:endParaRPr lang="en-US" sz="1200" dirty="0">
              <a:solidFill>
                <a:prstClr val="black"/>
              </a:solidFill>
              <a:latin typeface="Microsoft YaHei" panose="020B0503020204020204" pitchFamily="34" charset="-122"/>
              <a:ea typeface="Microsoft YaHei" panose="020B0503020204020204" pitchFamily="34" charset="-122"/>
            </a:endParaRPr>
          </a:p>
        </p:txBody>
      </p:sp>
      <p:sp>
        <p:nvSpPr>
          <p:cNvPr id="183" name="Chevron 182"/>
          <p:cNvSpPr/>
          <p:nvPr/>
        </p:nvSpPr>
        <p:spPr bwMode="gray">
          <a:xfrm>
            <a:off x="153035" y="1839506"/>
            <a:ext cx="1262391" cy="573254"/>
          </a:xfrm>
          <a:prstGeom prst="chevron">
            <a:avLst>
              <a:gd name="adj" fmla="val 20913"/>
            </a:avLst>
          </a:prstGeom>
          <a:solidFill>
            <a:srgbClr val="FFFFFF"/>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fontAlgn="base">
              <a:spcBef>
                <a:spcPct val="0"/>
              </a:spcBef>
              <a:spcAft>
                <a:spcPct val="0"/>
              </a:spcAft>
              <a:defRPr/>
            </a:pPr>
            <a:r>
              <a:rPr lang="zh-CN" altLang="en-US" sz="1200" dirty="0" smtClean="0">
                <a:solidFill>
                  <a:prstClr val="black"/>
                </a:solidFill>
                <a:latin typeface="Microsoft YaHei" panose="020B0503020204020204" pitchFamily="34" charset="-122"/>
                <a:ea typeface="Microsoft YaHei" panose="020B0503020204020204" pitchFamily="34" charset="-122"/>
              </a:rPr>
              <a:t>需求分析及确认</a:t>
            </a:r>
            <a:endParaRPr lang="en-US" sz="1200" dirty="0">
              <a:solidFill>
                <a:prstClr val="black"/>
              </a:solidFill>
              <a:latin typeface="Microsoft YaHei" panose="020B0503020204020204" pitchFamily="34" charset="-122"/>
              <a:ea typeface="Microsoft YaHei" panose="020B0503020204020204" pitchFamily="34" charset="-122"/>
            </a:endParaRPr>
          </a:p>
        </p:txBody>
      </p:sp>
      <p:sp>
        <p:nvSpPr>
          <p:cNvPr id="184" name="Chevron 183"/>
          <p:cNvSpPr/>
          <p:nvPr/>
        </p:nvSpPr>
        <p:spPr bwMode="gray">
          <a:xfrm>
            <a:off x="5313203" y="1842584"/>
            <a:ext cx="913655" cy="573254"/>
          </a:xfrm>
          <a:prstGeom prst="chevron">
            <a:avLst>
              <a:gd name="adj" fmla="val 20913"/>
            </a:avLst>
          </a:prstGeom>
          <a:solidFill>
            <a:srgbClr val="FFFFFF"/>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fontAlgn="base">
              <a:spcBef>
                <a:spcPct val="0"/>
              </a:spcBef>
              <a:spcAft>
                <a:spcPct val="0"/>
              </a:spcAft>
              <a:defRPr/>
            </a:pPr>
            <a:r>
              <a:rPr lang="zh-CN" altLang="en-US" sz="1200" dirty="0" smtClean="0">
                <a:solidFill>
                  <a:prstClr val="black"/>
                </a:solidFill>
                <a:latin typeface="Microsoft YaHei" panose="020B0503020204020204" pitchFamily="34" charset="-122"/>
                <a:ea typeface="Microsoft YaHei" panose="020B0503020204020204" pitchFamily="34" charset="-122"/>
              </a:rPr>
              <a:t>负责</a:t>
            </a:r>
            <a:r>
              <a:rPr lang="en-US" altLang="zh-CN" sz="1200" dirty="0" smtClean="0">
                <a:solidFill>
                  <a:prstClr val="black"/>
                </a:solidFill>
                <a:latin typeface="Microsoft YaHei" panose="020B0503020204020204" pitchFamily="34" charset="-122"/>
                <a:ea typeface="Microsoft YaHei" panose="020B0503020204020204" pitchFamily="34" charset="-122"/>
              </a:rPr>
              <a:t>AT</a:t>
            </a:r>
            <a:endParaRPr lang="en-US" sz="1200" dirty="0">
              <a:solidFill>
                <a:prstClr val="black"/>
              </a:solidFill>
              <a:latin typeface="Microsoft YaHei" panose="020B0503020204020204" pitchFamily="34" charset="-122"/>
              <a:ea typeface="Microsoft YaHei" panose="020B0503020204020204" pitchFamily="34" charset="-122"/>
            </a:endParaRPr>
          </a:p>
        </p:txBody>
      </p:sp>
      <p:sp>
        <p:nvSpPr>
          <p:cNvPr id="185" name="Chevron 184"/>
          <p:cNvSpPr/>
          <p:nvPr/>
        </p:nvSpPr>
        <p:spPr bwMode="gray">
          <a:xfrm>
            <a:off x="6200766" y="1839506"/>
            <a:ext cx="913655" cy="573254"/>
          </a:xfrm>
          <a:prstGeom prst="chevron">
            <a:avLst>
              <a:gd name="adj" fmla="val 20913"/>
            </a:avLst>
          </a:prstGeom>
          <a:solidFill>
            <a:srgbClr val="FFFFFF"/>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fontAlgn="base">
              <a:spcBef>
                <a:spcPct val="0"/>
              </a:spcBef>
              <a:spcAft>
                <a:spcPct val="0"/>
              </a:spcAft>
              <a:defRPr/>
            </a:pPr>
            <a:r>
              <a:rPr lang="zh-CN" altLang="en-US" sz="1200" dirty="0" smtClean="0">
                <a:solidFill>
                  <a:prstClr val="black"/>
                </a:solidFill>
                <a:latin typeface="Microsoft YaHei" panose="020B0503020204020204" pitchFamily="34" charset="-122"/>
                <a:ea typeface="Microsoft YaHei" panose="020B0503020204020204" pitchFamily="34" charset="-122"/>
              </a:rPr>
              <a:t>参与</a:t>
            </a:r>
            <a:r>
              <a:rPr lang="en-US" altLang="zh-CN" sz="1200" dirty="0" smtClean="0">
                <a:solidFill>
                  <a:prstClr val="black"/>
                </a:solidFill>
                <a:latin typeface="Microsoft YaHei" panose="020B0503020204020204" pitchFamily="34" charset="-122"/>
                <a:ea typeface="Microsoft YaHei" panose="020B0503020204020204" pitchFamily="34" charset="-122"/>
              </a:rPr>
              <a:t>SIT</a:t>
            </a:r>
            <a:endParaRPr lang="en-US" sz="1200" dirty="0">
              <a:solidFill>
                <a:prstClr val="black"/>
              </a:solidFill>
              <a:latin typeface="Microsoft YaHei" panose="020B0503020204020204" pitchFamily="34" charset="-122"/>
              <a:ea typeface="Microsoft YaHei" panose="020B0503020204020204" pitchFamily="34" charset="-122"/>
            </a:endParaRPr>
          </a:p>
        </p:txBody>
      </p:sp>
      <p:sp>
        <p:nvSpPr>
          <p:cNvPr id="186" name="Chevron 185"/>
          <p:cNvSpPr/>
          <p:nvPr/>
        </p:nvSpPr>
        <p:spPr bwMode="gray">
          <a:xfrm>
            <a:off x="7081144" y="1842584"/>
            <a:ext cx="913655" cy="573254"/>
          </a:xfrm>
          <a:prstGeom prst="chevron">
            <a:avLst>
              <a:gd name="adj" fmla="val 20913"/>
            </a:avLst>
          </a:prstGeom>
          <a:solidFill>
            <a:srgbClr val="FFFFFF"/>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fontAlgn="base">
              <a:spcBef>
                <a:spcPct val="0"/>
              </a:spcBef>
              <a:spcAft>
                <a:spcPct val="0"/>
              </a:spcAft>
              <a:defRPr/>
            </a:pPr>
            <a:r>
              <a:rPr lang="zh-CN" altLang="en-US" sz="1200" dirty="0" smtClean="0">
                <a:solidFill>
                  <a:prstClr val="black"/>
                </a:solidFill>
                <a:latin typeface="Microsoft YaHei" panose="020B0503020204020204" pitchFamily="34" charset="-122"/>
                <a:ea typeface="Microsoft YaHei" panose="020B0503020204020204" pitchFamily="34" charset="-122"/>
              </a:rPr>
              <a:t>参与</a:t>
            </a:r>
            <a:r>
              <a:rPr lang="en-US" altLang="zh-CN" sz="1200" dirty="0" smtClean="0">
                <a:solidFill>
                  <a:prstClr val="black"/>
                </a:solidFill>
                <a:latin typeface="Microsoft YaHei" panose="020B0503020204020204" pitchFamily="34" charset="-122"/>
                <a:ea typeface="Microsoft YaHei" panose="020B0503020204020204" pitchFamily="34" charset="-122"/>
              </a:rPr>
              <a:t>UAT</a:t>
            </a:r>
            <a:endParaRPr lang="en-US" sz="1200" dirty="0">
              <a:solidFill>
                <a:prstClr val="black"/>
              </a:solidFill>
              <a:latin typeface="Microsoft YaHei" panose="020B0503020204020204" pitchFamily="34" charset="-122"/>
              <a:ea typeface="Microsoft YaHei" panose="020B0503020204020204" pitchFamily="34" charset="-122"/>
            </a:endParaRPr>
          </a:p>
        </p:txBody>
      </p:sp>
      <p:sp>
        <p:nvSpPr>
          <p:cNvPr id="187" name="Chevron 186"/>
          <p:cNvSpPr/>
          <p:nvPr/>
        </p:nvSpPr>
        <p:spPr bwMode="gray">
          <a:xfrm>
            <a:off x="8127421" y="1842584"/>
            <a:ext cx="913655" cy="573254"/>
          </a:xfrm>
          <a:prstGeom prst="chevron">
            <a:avLst>
              <a:gd name="adj" fmla="val 20913"/>
            </a:avLst>
          </a:prstGeom>
          <a:solidFill>
            <a:srgbClr val="FFFFFF"/>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fontAlgn="base">
              <a:spcBef>
                <a:spcPct val="0"/>
              </a:spcBef>
              <a:spcAft>
                <a:spcPct val="0"/>
              </a:spcAft>
              <a:defRPr/>
            </a:pPr>
            <a:r>
              <a:rPr lang="zh-CN" altLang="en-US" sz="1200" dirty="0" smtClean="0">
                <a:solidFill>
                  <a:prstClr val="black"/>
                </a:solidFill>
                <a:latin typeface="Microsoft YaHei" panose="020B0503020204020204" pitchFamily="34" charset="-122"/>
                <a:ea typeface="Microsoft YaHei" panose="020B0503020204020204" pitchFamily="34" charset="-122"/>
              </a:rPr>
              <a:t>参与上线支持</a:t>
            </a:r>
            <a:endParaRPr lang="en-US" sz="1200" dirty="0">
              <a:solidFill>
                <a:prstClr val="black"/>
              </a:solidFill>
              <a:latin typeface="Microsoft YaHei" panose="020B0503020204020204" pitchFamily="34" charset="-122"/>
              <a:ea typeface="Microsoft YaHei" panose="020B0503020204020204" pitchFamily="34" charset="-122"/>
            </a:endParaRPr>
          </a:p>
        </p:txBody>
      </p:sp>
      <p:sp>
        <p:nvSpPr>
          <p:cNvPr id="188" name="Rectangle 187"/>
          <p:cNvSpPr/>
          <p:nvPr/>
        </p:nvSpPr>
        <p:spPr>
          <a:xfrm>
            <a:off x="300832" y="1602518"/>
            <a:ext cx="800220" cy="240066"/>
          </a:xfrm>
          <a:prstGeom prst="rect">
            <a:avLst/>
          </a:prstGeom>
        </p:spPr>
        <p:txBody>
          <a:bodyPr wrap="none" anchor="ctr">
            <a:spAutoFit/>
          </a:bodyPr>
          <a:lstStyle/>
          <a:p>
            <a:pPr algn="ctr" eaLnBrk="0" fontAlgn="base" hangingPunct="0">
              <a:lnSpc>
                <a:spcPct val="80000"/>
              </a:lnSpc>
              <a:spcBef>
                <a:spcPct val="0"/>
              </a:spcBef>
              <a:spcAft>
                <a:spcPct val="0"/>
              </a:spcAft>
            </a:pPr>
            <a:r>
              <a:rPr lang="zh-CN" altLang="en-US" sz="1200" b="1" dirty="0" smtClean="0">
                <a:solidFill>
                  <a:srgbClr val="FFFFFF"/>
                </a:solidFill>
                <a:latin typeface="Microsoft YaHei" panose="020B0503020204020204" pitchFamily="34" charset="-122"/>
                <a:ea typeface="Microsoft YaHei" panose="020B0503020204020204" pitchFamily="34" charset="-122"/>
              </a:rPr>
              <a:t>需求交接</a:t>
            </a:r>
            <a:endParaRPr lang="en-US" sz="1200" b="1" dirty="0">
              <a:solidFill>
                <a:srgbClr val="FFFFFF"/>
              </a:solidFill>
              <a:latin typeface="Microsoft YaHei" panose="020B0503020204020204" pitchFamily="34" charset="-122"/>
              <a:ea typeface="Microsoft YaHei" panose="020B0503020204020204" pitchFamily="34" charset="-122"/>
            </a:endParaRPr>
          </a:p>
        </p:txBody>
      </p:sp>
      <p:sp>
        <p:nvSpPr>
          <p:cNvPr id="189" name="Rectangle 188"/>
          <p:cNvSpPr/>
          <p:nvPr/>
        </p:nvSpPr>
        <p:spPr>
          <a:xfrm>
            <a:off x="6296332" y="1602518"/>
            <a:ext cx="492443" cy="240066"/>
          </a:xfrm>
          <a:prstGeom prst="rect">
            <a:avLst/>
          </a:prstGeom>
        </p:spPr>
        <p:txBody>
          <a:bodyPr wrap="none" anchor="ctr">
            <a:spAutoFit/>
          </a:bodyPr>
          <a:lstStyle/>
          <a:p>
            <a:pPr algn="ctr" eaLnBrk="0" fontAlgn="base" hangingPunct="0">
              <a:lnSpc>
                <a:spcPct val="80000"/>
              </a:lnSpc>
              <a:spcBef>
                <a:spcPct val="0"/>
              </a:spcBef>
              <a:spcAft>
                <a:spcPct val="0"/>
              </a:spcAft>
            </a:pPr>
            <a:r>
              <a:rPr lang="zh-CN" altLang="en-US" sz="1200" b="1" dirty="0" smtClean="0">
                <a:solidFill>
                  <a:srgbClr val="FFFFFF"/>
                </a:solidFill>
                <a:latin typeface="Microsoft YaHei" panose="020B0503020204020204" pitchFamily="34" charset="-122"/>
                <a:ea typeface="Microsoft YaHei" panose="020B0503020204020204" pitchFamily="34" charset="-122"/>
              </a:rPr>
              <a:t>测试</a:t>
            </a:r>
            <a:endParaRPr lang="en-US" sz="1200" b="1" dirty="0">
              <a:solidFill>
                <a:srgbClr val="FFFFFF"/>
              </a:solidFill>
              <a:latin typeface="Microsoft YaHei" panose="020B0503020204020204" pitchFamily="34" charset="-122"/>
              <a:ea typeface="Microsoft YaHei" panose="020B0503020204020204" pitchFamily="34" charset="-122"/>
            </a:endParaRPr>
          </a:p>
        </p:txBody>
      </p:sp>
      <p:sp>
        <p:nvSpPr>
          <p:cNvPr id="190" name="Rectangle 189"/>
          <p:cNvSpPr/>
          <p:nvPr/>
        </p:nvSpPr>
        <p:spPr>
          <a:xfrm>
            <a:off x="8285026" y="1602518"/>
            <a:ext cx="492443" cy="240066"/>
          </a:xfrm>
          <a:prstGeom prst="rect">
            <a:avLst/>
          </a:prstGeom>
        </p:spPr>
        <p:txBody>
          <a:bodyPr wrap="none" anchor="ctr">
            <a:spAutoFit/>
          </a:bodyPr>
          <a:lstStyle/>
          <a:p>
            <a:pPr algn="ctr" eaLnBrk="0" fontAlgn="base" hangingPunct="0">
              <a:lnSpc>
                <a:spcPct val="80000"/>
              </a:lnSpc>
              <a:spcBef>
                <a:spcPct val="0"/>
              </a:spcBef>
              <a:spcAft>
                <a:spcPct val="0"/>
              </a:spcAft>
            </a:pPr>
            <a:r>
              <a:rPr lang="zh-CN" altLang="en-US" sz="1200" b="1" dirty="0" smtClean="0">
                <a:solidFill>
                  <a:srgbClr val="FFFFFF"/>
                </a:solidFill>
                <a:latin typeface="Microsoft YaHei" panose="020B0503020204020204" pitchFamily="34" charset="-122"/>
                <a:ea typeface="Microsoft YaHei" panose="020B0503020204020204" pitchFamily="34" charset="-122"/>
              </a:rPr>
              <a:t>上线</a:t>
            </a:r>
            <a:endParaRPr lang="en-US" sz="1200" b="1" dirty="0">
              <a:solidFill>
                <a:srgbClr val="FFFFFF"/>
              </a:solidFill>
              <a:latin typeface="Microsoft YaHei" panose="020B0503020204020204" pitchFamily="34" charset="-122"/>
              <a:ea typeface="Microsoft YaHei" panose="020B0503020204020204" pitchFamily="34" charset="-122"/>
            </a:endParaRPr>
          </a:p>
        </p:txBody>
      </p:sp>
      <p:sp>
        <p:nvSpPr>
          <p:cNvPr id="191" name="Chevron 190"/>
          <p:cNvSpPr/>
          <p:nvPr/>
        </p:nvSpPr>
        <p:spPr bwMode="gray">
          <a:xfrm>
            <a:off x="5313202" y="1839506"/>
            <a:ext cx="913655" cy="573254"/>
          </a:xfrm>
          <a:prstGeom prst="chevron">
            <a:avLst>
              <a:gd name="adj" fmla="val 20913"/>
            </a:avLst>
          </a:prstGeom>
          <a:solidFill>
            <a:srgbClr val="FFFFFF"/>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fontAlgn="base">
              <a:spcBef>
                <a:spcPct val="0"/>
              </a:spcBef>
              <a:spcAft>
                <a:spcPct val="0"/>
              </a:spcAft>
              <a:defRPr/>
            </a:pPr>
            <a:r>
              <a:rPr lang="zh-CN" altLang="en-US" sz="1200" dirty="0" smtClean="0">
                <a:solidFill>
                  <a:prstClr val="black"/>
                </a:solidFill>
                <a:latin typeface="Microsoft YaHei" panose="020B0503020204020204" pitchFamily="34" charset="-122"/>
                <a:ea typeface="Microsoft YaHei" panose="020B0503020204020204" pitchFamily="34" charset="-122"/>
              </a:rPr>
              <a:t>负责</a:t>
            </a:r>
            <a:r>
              <a:rPr lang="en-US" altLang="zh-CN" sz="1200" dirty="0" smtClean="0">
                <a:solidFill>
                  <a:prstClr val="black"/>
                </a:solidFill>
                <a:latin typeface="Microsoft YaHei" panose="020B0503020204020204" pitchFamily="34" charset="-122"/>
                <a:ea typeface="Microsoft YaHei" panose="020B0503020204020204" pitchFamily="34" charset="-122"/>
              </a:rPr>
              <a:t>AT</a:t>
            </a:r>
            <a:endParaRPr lang="en-US" sz="1200" dirty="0">
              <a:solidFill>
                <a:prstClr val="black"/>
              </a:solidFill>
              <a:latin typeface="Microsoft YaHei" panose="020B0503020204020204" pitchFamily="34" charset="-122"/>
              <a:ea typeface="Microsoft YaHei" panose="020B0503020204020204" pitchFamily="34" charset="-122"/>
            </a:endParaRPr>
          </a:p>
        </p:txBody>
      </p:sp>
      <p:sp>
        <p:nvSpPr>
          <p:cNvPr id="192" name="Chevron 191"/>
          <p:cNvSpPr/>
          <p:nvPr/>
        </p:nvSpPr>
        <p:spPr bwMode="gray">
          <a:xfrm>
            <a:off x="7081143" y="1839506"/>
            <a:ext cx="913655" cy="573254"/>
          </a:xfrm>
          <a:prstGeom prst="chevron">
            <a:avLst>
              <a:gd name="adj" fmla="val 20913"/>
            </a:avLst>
          </a:prstGeom>
          <a:solidFill>
            <a:srgbClr val="FFFFFF"/>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fontAlgn="base">
              <a:spcBef>
                <a:spcPct val="0"/>
              </a:spcBef>
              <a:spcAft>
                <a:spcPct val="0"/>
              </a:spcAft>
              <a:defRPr/>
            </a:pPr>
            <a:r>
              <a:rPr lang="zh-CN" altLang="en-US" sz="1200" dirty="0" smtClean="0">
                <a:solidFill>
                  <a:prstClr val="black"/>
                </a:solidFill>
                <a:latin typeface="Microsoft YaHei" panose="020B0503020204020204" pitchFamily="34" charset="-122"/>
                <a:ea typeface="Microsoft YaHei" panose="020B0503020204020204" pitchFamily="34" charset="-122"/>
              </a:rPr>
              <a:t>参与</a:t>
            </a:r>
            <a:r>
              <a:rPr lang="en-US" altLang="zh-CN" sz="1200" dirty="0" smtClean="0">
                <a:solidFill>
                  <a:prstClr val="black"/>
                </a:solidFill>
                <a:latin typeface="Microsoft YaHei" panose="020B0503020204020204" pitchFamily="34" charset="-122"/>
                <a:ea typeface="Microsoft YaHei" panose="020B0503020204020204" pitchFamily="34" charset="-122"/>
              </a:rPr>
              <a:t>UAT</a:t>
            </a:r>
            <a:endParaRPr lang="en-US" sz="1200" dirty="0">
              <a:solidFill>
                <a:prstClr val="black"/>
              </a:solidFill>
              <a:latin typeface="Microsoft YaHei" panose="020B0503020204020204" pitchFamily="34" charset="-122"/>
              <a:ea typeface="Microsoft YaHei" panose="020B0503020204020204" pitchFamily="34" charset="-122"/>
            </a:endParaRPr>
          </a:p>
        </p:txBody>
      </p:sp>
      <p:sp>
        <p:nvSpPr>
          <p:cNvPr id="193" name="Chevron 192"/>
          <p:cNvSpPr/>
          <p:nvPr/>
        </p:nvSpPr>
        <p:spPr bwMode="gray">
          <a:xfrm>
            <a:off x="8127420" y="1839506"/>
            <a:ext cx="913655" cy="573254"/>
          </a:xfrm>
          <a:prstGeom prst="chevron">
            <a:avLst>
              <a:gd name="adj" fmla="val 20913"/>
            </a:avLst>
          </a:prstGeom>
          <a:solidFill>
            <a:srgbClr val="FFFFFF"/>
          </a:solidFill>
          <a:ln w="6350">
            <a:noFill/>
            <a:miter lim="800000"/>
            <a:headEnd/>
            <a:tailEnd/>
          </a:ln>
          <a:effectLst>
            <a:innerShdw blurRad="63500" dist="50800" dir="18900000">
              <a:prstClr val="black">
                <a:alpha val="50000"/>
              </a:prstClr>
            </a:innerShdw>
          </a:effectLst>
        </p:spPr>
        <p:txBody>
          <a:bodyPr vert="horz" wrap="square" lIns="72000" tIns="72000" rIns="72000" bIns="72000" numCol="1" rtlCol="0" anchor="ctr" anchorCtr="0" compatLnSpc="1">
            <a:prstTxWarp prst="textNoShape">
              <a:avLst/>
            </a:prstTxWarp>
            <a:noAutofit/>
          </a:bodyPr>
          <a:lstStyle/>
          <a:p>
            <a:pPr algn="ctr" fontAlgn="base">
              <a:spcBef>
                <a:spcPct val="0"/>
              </a:spcBef>
              <a:spcAft>
                <a:spcPct val="0"/>
              </a:spcAft>
              <a:defRPr/>
            </a:pPr>
            <a:r>
              <a:rPr lang="zh-CN" altLang="en-US" sz="1200" dirty="0" smtClean="0">
                <a:solidFill>
                  <a:prstClr val="black"/>
                </a:solidFill>
                <a:latin typeface="Microsoft YaHei" panose="020B0503020204020204" pitchFamily="34" charset="-122"/>
                <a:ea typeface="Microsoft YaHei" panose="020B0503020204020204" pitchFamily="34" charset="-122"/>
              </a:rPr>
              <a:t>参与上线支持</a:t>
            </a:r>
            <a:endParaRPr lang="en-US" sz="1200" dirty="0">
              <a:solidFill>
                <a:prstClr val="black"/>
              </a:solidFill>
              <a:latin typeface="Microsoft YaHei" panose="020B0503020204020204" pitchFamily="34" charset="-122"/>
              <a:ea typeface="Microsoft YaHei" panose="020B0503020204020204" pitchFamily="34" charset="-122"/>
            </a:endParaRPr>
          </a:p>
        </p:txBody>
      </p:sp>
      <p:sp>
        <p:nvSpPr>
          <p:cNvPr id="194" name="Rectangle 193"/>
          <p:cNvSpPr/>
          <p:nvPr/>
        </p:nvSpPr>
        <p:spPr bwMode="auto">
          <a:xfrm>
            <a:off x="42378" y="2852314"/>
            <a:ext cx="1273278" cy="2549221"/>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与</a:t>
            </a:r>
            <a:r>
              <a:rPr kumimoji="0" lang="en-US" altLang="zh-CN" sz="105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BA</a:t>
            </a:r>
            <a:r>
              <a:rPr kumimoji="0" lang="zh-CN" altLang="en-US" sz="105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进行需求交接，确保需求清晰、准确、完整记录到</a:t>
            </a:r>
            <a:r>
              <a:rPr kumimoji="0" lang="en-US" altLang="zh-CN" sz="105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RTM</a:t>
            </a:r>
          </a:p>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105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确保</a:t>
            </a:r>
            <a:r>
              <a:rPr kumimoji="0" lang="en-US" altLang="zh-CN" sz="105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RTM</a:t>
            </a:r>
            <a:r>
              <a:rPr kumimoji="0" lang="zh-CN" altLang="en-US" sz="105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及</a:t>
            </a:r>
            <a:r>
              <a:rPr kumimoji="0" lang="en-US" altLang="zh-CN" sz="105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Storyboard</a:t>
            </a:r>
            <a:r>
              <a:rPr kumimoji="0" lang="zh-CN" altLang="en-US" sz="105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的内容一致</a:t>
            </a:r>
            <a:endParaRPr kumimoji="0" lang="en-US" altLang="zh-CN" sz="105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endParaRPr kumimoji="0" lang="en-US" altLang="zh-CN" sz="105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95" name="Rectangle 52"/>
          <p:cNvSpPr>
            <a:spLocks noChangeArrowheads="1"/>
          </p:cNvSpPr>
          <p:nvPr/>
        </p:nvSpPr>
        <p:spPr bwMode="auto">
          <a:xfrm>
            <a:off x="35496" y="2607798"/>
            <a:ext cx="1280160" cy="216000"/>
          </a:xfrm>
          <a:prstGeom prst="rect">
            <a:avLst/>
          </a:prstGeom>
          <a:solidFill>
            <a:srgbClr val="FFFFCC"/>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关键活动</a:t>
            </a:r>
            <a:endParaRPr kumimoji="1" lang="en-US" altLang="ko-KR"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196" name="Rectangle 195"/>
          <p:cNvSpPr/>
          <p:nvPr/>
        </p:nvSpPr>
        <p:spPr bwMode="auto">
          <a:xfrm>
            <a:off x="42378" y="5732067"/>
            <a:ext cx="1273278" cy="981839"/>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105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如</a:t>
            </a:r>
            <a:r>
              <a:rPr kumimoji="0" lang="zh-CN" altLang="en-US"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有</a:t>
            </a:r>
            <a:r>
              <a:rPr kumimoji="0" lang="en-US" altLang="zh-CN"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POC</a:t>
            </a:r>
            <a:r>
              <a:rPr kumimoji="0" lang="zh-CN" altLang="en-US"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的需求，请尽快知会</a:t>
            </a:r>
            <a:r>
              <a:rPr kumimoji="0" lang="en-US" altLang="zh-CN"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Team Leader</a:t>
            </a:r>
            <a:r>
              <a:rPr kumimoji="0" lang="zh-CN" altLang="en-US"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，以协调</a:t>
            </a:r>
            <a:r>
              <a:rPr kumimoji="0" lang="en-US" altLang="zh-CN"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POC</a:t>
            </a:r>
            <a:r>
              <a:rPr kumimoji="0" lang="zh-CN" altLang="en-US"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资源</a:t>
            </a:r>
            <a:endParaRPr kumimoji="0" lang="en-US" altLang="zh-CN"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197" name="Rectangle 52"/>
          <p:cNvSpPr>
            <a:spLocks noChangeArrowheads="1"/>
          </p:cNvSpPr>
          <p:nvPr/>
        </p:nvSpPr>
        <p:spPr bwMode="auto">
          <a:xfrm>
            <a:off x="42378" y="5490227"/>
            <a:ext cx="1280160" cy="216000"/>
          </a:xfrm>
          <a:prstGeom prst="rect">
            <a:avLst/>
          </a:prstGeom>
          <a:solidFill>
            <a:srgbClr val="FF0000">
              <a:lumMod val="40000"/>
              <a:lumOff val="60000"/>
            </a:srgbClr>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注意事项</a:t>
            </a:r>
            <a:endParaRPr kumimoji="1" lang="en-US" altLang="ko-KR"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198" name="Rectangle 197"/>
          <p:cNvSpPr/>
          <p:nvPr/>
        </p:nvSpPr>
        <p:spPr bwMode="auto">
          <a:xfrm>
            <a:off x="4288724" y="2852315"/>
            <a:ext cx="939600" cy="1501327"/>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向开发人员、测试人员交接功能方案</a:t>
            </a:r>
            <a:endParaRPr kumimoji="0" lang="en-US" altLang="zh-CN"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邀请相关人员一同参与方案</a:t>
            </a:r>
            <a:r>
              <a:rPr kumimoji="0" lang="zh-CN" altLang="en-US" sz="105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交</a:t>
            </a:r>
            <a:endParaRPr kumimoji="0" lang="en-US" altLang="zh-CN"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99" name="Rectangle 52"/>
          <p:cNvSpPr>
            <a:spLocks noChangeArrowheads="1"/>
          </p:cNvSpPr>
          <p:nvPr/>
        </p:nvSpPr>
        <p:spPr bwMode="auto">
          <a:xfrm>
            <a:off x="4288724" y="2607798"/>
            <a:ext cx="939600" cy="216000"/>
          </a:xfrm>
          <a:prstGeom prst="rect">
            <a:avLst/>
          </a:prstGeom>
          <a:solidFill>
            <a:srgbClr val="FFFFCC"/>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关键活动</a:t>
            </a:r>
            <a:endParaRPr kumimoji="1" lang="en-US" altLang="ko-KR"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00" name="Rectangle 199"/>
          <p:cNvSpPr/>
          <p:nvPr/>
        </p:nvSpPr>
        <p:spPr bwMode="auto">
          <a:xfrm>
            <a:off x="4288724" y="4680204"/>
            <a:ext cx="939600" cy="2034922"/>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方案交接时需要落实到</a:t>
            </a:r>
            <a:r>
              <a:rPr kumimoji="0" lang="en-US" altLang="zh-CN"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Storyboard</a:t>
            </a:r>
            <a:r>
              <a:rPr kumimoji="0" lang="zh-CN" altLang="en-US"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及</a:t>
            </a:r>
            <a:r>
              <a:rPr kumimoji="0" lang="en-US" altLang="zh-CN"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FDD</a:t>
            </a:r>
          </a:p>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方案交</a:t>
            </a:r>
            <a:r>
              <a:rPr kumimoji="0" lang="zh-CN" altLang="en-US"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接记录进行存档</a:t>
            </a:r>
            <a:endParaRPr kumimoji="0" lang="en-US" altLang="zh-CN"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01" name="Rectangle 52"/>
          <p:cNvSpPr>
            <a:spLocks noChangeArrowheads="1"/>
          </p:cNvSpPr>
          <p:nvPr/>
        </p:nvSpPr>
        <p:spPr bwMode="auto">
          <a:xfrm>
            <a:off x="4288724" y="4435688"/>
            <a:ext cx="939600" cy="216000"/>
          </a:xfrm>
          <a:prstGeom prst="rect">
            <a:avLst/>
          </a:prstGeom>
          <a:solidFill>
            <a:srgbClr val="CCCCFF"/>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管理要求</a:t>
            </a:r>
            <a:endParaRPr kumimoji="1" lang="en-US" altLang="ko-KR"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02" name="Rectangle 201"/>
          <p:cNvSpPr/>
          <p:nvPr/>
        </p:nvSpPr>
        <p:spPr bwMode="auto">
          <a:xfrm>
            <a:off x="5266891" y="2854706"/>
            <a:ext cx="939600" cy="2552400"/>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en-US" altLang="zh-CN"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Function Designer</a:t>
            </a:r>
            <a:r>
              <a:rPr kumimoji="0" lang="zh-CN" altLang="en-US"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负责</a:t>
            </a:r>
            <a:r>
              <a:rPr kumimoji="0" lang="zh-CN" altLang="en-US"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每个需求的</a:t>
            </a:r>
            <a:r>
              <a:rPr kumimoji="0" lang="en-US" altLang="zh-CN"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AT</a:t>
            </a:r>
            <a:r>
              <a:rPr kumimoji="0" lang="zh-CN" altLang="en-US"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测试</a:t>
            </a:r>
            <a:endParaRPr kumimoji="0" lang="en-US" altLang="zh-CN"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en-US" altLang="zh-CN"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Review SIT</a:t>
            </a:r>
            <a:r>
              <a:rPr kumimoji="0" lang="zh-CN" altLang="en-US"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测试用例</a:t>
            </a:r>
            <a:endParaRPr kumimoji="0" lang="en-US" altLang="zh-CN"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03" name="Rectangle 52"/>
          <p:cNvSpPr>
            <a:spLocks noChangeArrowheads="1"/>
          </p:cNvSpPr>
          <p:nvPr/>
        </p:nvSpPr>
        <p:spPr bwMode="auto">
          <a:xfrm>
            <a:off x="5266891" y="2610192"/>
            <a:ext cx="939600" cy="216000"/>
          </a:xfrm>
          <a:prstGeom prst="rect">
            <a:avLst/>
          </a:prstGeom>
          <a:solidFill>
            <a:srgbClr val="FFFFCC"/>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关键活动</a:t>
            </a:r>
            <a:endParaRPr kumimoji="1" lang="en-US" altLang="ko-KR"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04" name="Rectangle 203"/>
          <p:cNvSpPr/>
          <p:nvPr/>
        </p:nvSpPr>
        <p:spPr bwMode="auto">
          <a:xfrm>
            <a:off x="5266891" y="5738030"/>
            <a:ext cx="939600" cy="976669"/>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所有的需求需通过</a:t>
            </a:r>
            <a:r>
              <a:rPr kumimoji="0" lang="en-US" altLang="zh-CN"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AT</a:t>
            </a:r>
            <a:r>
              <a:rPr kumimoji="0" lang="zh-CN" altLang="en-US"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测试，方可转到</a:t>
            </a:r>
            <a:r>
              <a:rPr kumimoji="0" lang="en-US" altLang="zh-CN"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SIT</a:t>
            </a:r>
            <a:endParaRPr kumimoji="0" lang="en-US" altLang="zh-CN"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05" name="Rectangle 52"/>
          <p:cNvSpPr>
            <a:spLocks noChangeArrowheads="1"/>
          </p:cNvSpPr>
          <p:nvPr/>
        </p:nvSpPr>
        <p:spPr bwMode="auto">
          <a:xfrm>
            <a:off x="5266891" y="5490227"/>
            <a:ext cx="939600" cy="216000"/>
          </a:xfrm>
          <a:prstGeom prst="rect">
            <a:avLst/>
          </a:prstGeom>
          <a:solidFill>
            <a:srgbClr val="CCCCFF"/>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管理要求</a:t>
            </a:r>
            <a:endParaRPr kumimoji="1" lang="en-US" altLang="ko-KR"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06" name="Rectangle 205"/>
          <p:cNvSpPr/>
          <p:nvPr/>
        </p:nvSpPr>
        <p:spPr bwMode="auto">
          <a:xfrm>
            <a:off x="6245058" y="2854706"/>
            <a:ext cx="939600" cy="2552400"/>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参与</a:t>
            </a:r>
            <a:r>
              <a:rPr kumimoji="0" lang="en-US" altLang="zh-CN"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SIT</a:t>
            </a:r>
            <a:r>
              <a:rPr kumimoji="0" lang="zh-CN" altLang="en-US"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测试，把关端到端流程的</a:t>
            </a:r>
            <a:r>
              <a:rPr kumimoji="0" lang="zh-CN" altLang="en-US"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质量</a:t>
            </a:r>
            <a:endParaRPr kumimoji="0" lang="en-US" altLang="zh-CN"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撰</a:t>
            </a:r>
            <a:r>
              <a:rPr kumimoji="0" lang="zh-CN" altLang="en-US"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写变化点培</a:t>
            </a:r>
            <a:r>
              <a:rPr kumimoji="0" lang="zh-CN" altLang="en-US"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训</a:t>
            </a:r>
            <a:r>
              <a:rPr kumimoji="0" lang="zh-CN" altLang="en-US"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材料</a:t>
            </a:r>
            <a:endParaRPr kumimoji="0" lang="en-US" altLang="zh-CN"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en-US" altLang="zh-CN"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Review UAT</a:t>
            </a:r>
            <a:r>
              <a:rPr kumimoji="0" lang="zh-CN" altLang="en-US"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测试用例</a:t>
            </a:r>
            <a:endParaRPr kumimoji="0" lang="en-US" altLang="zh-CN"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en-US" altLang="zh-CN"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Review</a:t>
            </a:r>
            <a:r>
              <a:rPr kumimoji="0" lang="zh-CN" altLang="en-US"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宣传材料及全流程培训材料</a:t>
            </a:r>
            <a:endParaRPr kumimoji="0" lang="en-US" altLang="zh-CN"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endParaRPr kumimoji="0" lang="en-US" altLang="zh-CN"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07" name="Rectangle 52"/>
          <p:cNvSpPr>
            <a:spLocks noChangeArrowheads="1"/>
          </p:cNvSpPr>
          <p:nvPr/>
        </p:nvSpPr>
        <p:spPr bwMode="auto">
          <a:xfrm>
            <a:off x="6245058" y="2607798"/>
            <a:ext cx="939600" cy="216000"/>
          </a:xfrm>
          <a:prstGeom prst="rect">
            <a:avLst/>
          </a:prstGeom>
          <a:solidFill>
            <a:srgbClr val="FFFFCC"/>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关键活动</a:t>
            </a:r>
            <a:endParaRPr kumimoji="1" lang="en-US" altLang="ko-KR"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08" name="Rectangle 207"/>
          <p:cNvSpPr/>
          <p:nvPr/>
        </p:nvSpPr>
        <p:spPr bwMode="auto">
          <a:xfrm>
            <a:off x="6245058" y="5738030"/>
            <a:ext cx="939600" cy="976669"/>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遵照</a:t>
            </a:r>
            <a:r>
              <a:rPr kumimoji="0" lang="en-US" altLang="zh-CN"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SIT</a:t>
            </a:r>
            <a:r>
              <a:rPr kumimoji="0" lang="zh-CN" altLang="en-US"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管理规定及安排</a:t>
            </a:r>
            <a:endParaRPr kumimoji="0" lang="en-US" altLang="zh-CN"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09" name="Rectangle 52"/>
          <p:cNvSpPr>
            <a:spLocks noChangeArrowheads="1"/>
          </p:cNvSpPr>
          <p:nvPr/>
        </p:nvSpPr>
        <p:spPr bwMode="auto">
          <a:xfrm>
            <a:off x="6245058" y="5490227"/>
            <a:ext cx="939600" cy="216000"/>
          </a:xfrm>
          <a:prstGeom prst="rect">
            <a:avLst/>
          </a:prstGeom>
          <a:solidFill>
            <a:srgbClr val="CCCCFF"/>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管理要求</a:t>
            </a:r>
            <a:endParaRPr kumimoji="1" lang="en-US" altLang="ko-KR"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10" name="Rectangle 209"/>
          <p:cNvSpPr/>
          <p:nvPr/>
        </p:nvSpPr>
        <p:spPr bwMode="auto">
          <a:xfrm>
            <a:off x="7223225" y="2854706"/>
            <a:ext cx="939600" cy="2552400"/>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参与</a:t>
            </a:r>
            <a:r>
              <a:rPr kumimoji="0" lang="en-US" altLang="zh-CN"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UAT</a:t>
            </a:r>
            <a:r>
              <a:rPr kumimoji="0" lang="zh-CN" altLang="en-US"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测试，把关端到端流程的质量</a:t>
            </a:r>
            <a:endParaRPr kumimoji="0" lang="en-US" altLang="zh-CN"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11" name="Rectangle 52"/>
          <p:cNvSpPr>
            <a:spLocks noChangeArrowheads="1"/>
          </p:cNvSpPr>
          <p:nvPr/>
        </p:nvSpPr>
        <p:spPr bwMode="auto">
          <a:xfrm>
            <a:off x="7223225" y="2612586"/>
            <a:ext cx="939600" cy="216000"/>
          </a:xfrm>
          <a:prstGeom prst="rect">
            <a:avLst/>
          </a:prstGeom>
          <a:solidFill>
            <a:srgbClr val="FFFFCC"/>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关键活动</a:t>
            </a:r>
            <a:endParaRPr kumimoji="1" lang="en-US" altLang="ko-KR"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12" name="Rectangle 211"/>
          <p:cNvSpPr/>
          <p:nvPr/>
        </p:nvSpPr>
        <p:spPr bwMode="auto">
          <a:xfrm>
            <a:off x="7223225" y="5738030"/>
            <a:ext cx="939600" cy="976669"/>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遵照</a:t>
            </a:r>
            <a:r>
              <a:rPr kumimoji="0" lang="en-US" altLang="zh-CN"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UAT</a:t>
            </a:r>
            <a:r>
              <a:rPr kumimoji="0" lang="zh-CN" altLang="en-US"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管理规定及安排</a:t>
            </a:r>
            <a:endParaRPr kumimoji="0" lang="en-US" altLang="zh-CN"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13" name="Rectangle 52"/>
          <p:cNvSpPr>
            <a:spLocks noChangeArrowheads="1"/>
          </p:cNvSpPr>
          <p:nvPr/>
        </p:nvSpPr>
        <p:spPr bwMode="auto">
          <a:xfrm>
            <a:off x="7223225" y="5490227"/>
            <a:ext cx="939600" cy="216000"/>
          </a:xfrm>
          <a:prstGeom prst="rect">
            <a:avLst/>
          </a:prstGeom>
          <a:solidFill>
            <a:srgbClr val="CCCCFF"/>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管理要求</a:t>
            </a:r>
            <a:endParaRPr kumimoji="1" lang="en-US" altLang="ko-KR"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14" name="Rectangle 213"/>
          <p:cNvSpPr/>
          <p:nvPr/>
        </p:nvSpPr>
        <p:spPr bwMode="auto">
          <a:xfrm>
            <a:off x="8201393" y="2854706"/>
            <a:ext cx="939600" cy="2552400"/>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参与上线支持</a:t>
            </a:r>
            <a:endParaRPr kumimoji="0" lang="en-US" altLang="zh-CN"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15" name="Rectangle 52"/>
          <p:cNvSpPr>
            <a:spLocks noChangeArrowheads="1"/>
          </p:cNvSpPr>
          <p:nvPr/>
        </p:nvSpPr>
        <p:spPr bwMode="auto">
          <a:xfrm>
            <a:off x="8201393" y="2610192"/>
            <a:ext cx="939600" cy="216000"/>
          </a:xfrm>
          <a:prstGeom prst="rect">
            <a:avLst/>
          </a:prstGeom>
          <a:solidFill>
            <a:srgbClr val="FFFFCC"/>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关键活动</a:t>
            </a:r>
            <a:endParaRPr kumimoji="1" lang="en-US" altLang="ko-KR"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16" name="Rectangle 215"/>
          <p:cNvSpPr/>
          <p:nvPr/>
        </p:nvSpPr>
        <p:spPr bwMode="auto">
          <a:xfrm>
            <a:off x="8201393" y="5738030"/>
            <a:ext cx="939600" cy="976669"/>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遵照上线管理规定及安排</a:t>
            </a:r>
            <a:endParaRPr kumimoji="0" lang="en-US" altLang="zh-CN"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17" name="Rectangle 52"/>
          <p:cNvSpPr>
            <a:spLocks noChangeArrowheads="1"/>
          </p:cNvSpPr>
          <p:nvPr/>
        </p:nvSpPr>
        <p:spPr bwMode="auto">
          <a:xfrm>
            <a:off x="8201393" y="5490227"/>
            <a:ext cx="939600" cy="216000"/>
          </a:xfrm>
          <a:prstGeom prst="rect">
            <a:avLst/>
          </a:prstGeom>
          <a:solidFill>
            <a:srgbClr val="CCCCFF"/>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管理要求</a:t>
            </a:r>
            <a:endParaRPr kumimoji="1" lang="en-US" altLang="ko-KR"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grpSp>
        <p:nvGrpSpPr>
          <p:cNvPr id="218" name="Group 41"/>
          <p:cNvGrpSpPr/>
          <p:nvPr/>
        </p:nvGrpSpPr>
        <p:grpSpPr>
          <a:xfrm>
            <a:off x="4246270" y="4390102"/>
            <a:ext cx="319318" cy="189602"/>
            <a:chOff x="-478223" y="2636847"/>
            <a:chExt cx="928024" cy="1956929"/>
          </a:xfrm>
        </p:grpSpPr>
        <p:sp>
          <p:nvSpPr>
            <p:cNvPr id="219" name="Isosceles Triangle 42"/>
            <p:cNvSpPr/>
            <p:nvPr/>
          </p:nvSpPr>
          <p:spPr bwMode="auto">
            <a:xfrm>
              <a:off x="-375593" y="2764521"/>
              <a:ext cx="503998" cy="1829255"/>
            </a:xfrm>
            <a:prstGeom prst="triangle">
              <a:avLst/>
            </a:prstGeom>
            <a:solidFill>
              <a:srgbClr val="FF0000"/>
            </a:solidFill>
            <a:ln w="508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fontAlgn="base">
                <a:spcBef>
                  <a:spcPct val="0"/>
                </a:spcBef>
                <a:spcAft>
                  <a:spcPct val="0"/>
                </a:spcAft>
              </a:pPr>
              <a:endParaRPr lang="en-US" sz="1400" dirty="0">
                <a:solidFill>
                  <a:prstClr val="white"/>
                </a:solidFill>
                <a:latin typeface="Bodoni MT Black" pitchFamily="18" charset="0"/>
                <a:ea typeface="STHupo" pitchFamily="2" charset="-122"/>
                <a:cs typeface="Arial" pitchFamily="34" charset="0"/>
              </a:endParaRPr>
            </a:p>
          </p:txBody>
        </p:sp>
        <p:sp>
          <p:nvSpPr>
            <p:cNvPr id="220" name="TextBox 219"/>
            <p:cNvSpPr txBox="1"/>
            <p:nvPr/>
          </p:nvSpPr>
          <p:spPr>
            <a:xfrm>
              <a:off x="-478223" y="2636847"/>
              <a:ext cx="928024" cy="759712"/>
            </a:xfrm>
            <a:prstGeom prst="rect">
              <a:avLst/>
            </a:prstGeom>
            <a:noFill/>
          </p:spPr>
          <p:txBody>
            <a:bodyPr wrap="none" rtlCol="0">
              <a:spAutoFit/>
            </a:bodyPr>
            <a:lstStyle/>
            <a:p>
              <a:pPr fontAlgn="base">
                <a:spcBef>
                  <a:spcPct val="0"/>
                </a:spcBef>
                <a:spcAft>
                  <a:spcPct val="0"/>
                </a:spcAft>
              </a:pPr>
              <a:r>
                <a:rPr lang="zh-CN" altLang="en-US" sz="1050" dirty="0" smtClean="0">
                  <a:solidFill>
                    <a:prstClr val="white"/>
                  </a:solidFill>
                  <a:latin typeface="STHupo" pitchFamily="2" charset="-122"/>
                  <a:ea typeface="STHupo" pitchFamily="2" charset="-122"/>
                </a:rPr>
                <a:t>！</a:t>
              </a:r>
              <a:endParaRPr lang="en-US" sz="1050" dirty="0">
                <a:solidFill>
                  <a:prstClr val="white"/>
                </a:solidFill>
                <a:latin typeface="STHupo" pitchFamily="2" charset="-122"/>
                <a:ea typeface="STHupo" pitchFamily="2" charset="-122"/>
              </a:endParaRPr>
            </a:p>
          </p:txBody>
        </p:sp>
      </p:grpSp>
      <p:sp>
        <p:nvSpPr>
          <p:cNvPr id="221" name="Rectangle 220"/>
          <p:cNvSpPr/>
          <p:nvPr/>
        </p:nvSpPr>
        <p:spPr bwMode="auto">
          <a:xfrm>
            <a:off x="1354223" y="2852313"/>
            <a:ext cx="939600" cy="2552560"/>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105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制作</a:t>
            </a:r>
            <a:r>
              <a:rPr kumimoji="0" lang="en-US" altLang="zh-CN" sz="105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Solution Paper</a:t>
            </a:r>
            <a:endParaRPr kumimoji="0" lang="zh-CN" altLang="en-US" sz="105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22" name="Rectangle 52"/>
          <p:cNvSpPr>
            <a:spLocks noChangeArrowheads="1"/>
          </p:cNvSpPr>
          <p:nvPr/>
        </p:nvSpPr>
        <p:spPr bwMode="auto">
          <a:xfrm>
            <a:off x="1354223" y="2607798"/>
            <a:ext cx="939600" cy="216000"/>
          </a:xfrm>
          <a:prstGeom prst="rect">
            <a:avLst/>
          </a:prstGeom>
          <a:solidFill>
            <a:srgbClr val="FFFFCC"/>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关键活动</a:t>
            </a:r>
            <a:endParaRPr kumimoji="1" lang="en-US" altLang="ko-KR"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23" name="Rectangle 222"/>
          <p:cNvSpPr/>
          <p:nvPr/>
        </p:nvSpPr>
        <p:spPr bwMode="auto">
          <a:xfrm>
            <a:off x="1354223" y="5737386"/>
            <a:ext cx="939600" cy="977230"/>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关键功能请</a:t>
            </a:r>
            <a:r>
              <a:rPr kumimoji="0" lang="en-US" altLang="zh-CN"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Involve </a:t>
            </a:r>
            <a:r>
              <a:rPr kumimoji="0" lang="en-US" altLang="zh-CN" sz="105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BA Lead</a:t>
            </a:r>
            <a:r>
              <a:rPr kumimoji="0" lang="zh-CN" altLang="en-US" sz="105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共</a:t>
            </a:r>
            <a:r>
              <a:rPr kumimoji="0" lang="zh-CN" altLang="en-US"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同讨论方案</a:t>
            </a:r>
            <a:endParaRPr kumimoji="0" lang="en-US" altLang="zh-CN"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24" name="Rectangle 52"/>
          <p:cNvSpPr>
            <a:spLocks noChangeArrowheads="1"/>
          </p:cNvSpPr>
          <p:nvPr/>
        </p:nvSpPr>
        <p:spPr bwMode="auto">
          <a:xfrm>
            <a:off x="1354223" y="5490227"/>
            <a:ext cx="939600" cy="216000"/>
          </a:xfrm>
          <a:prstGeom prst="rect">
            <a:avLst/>
          </a:prstGeom>
          <a:solidFill>
            <a:srgbClr val="FF0000">
              <a:lumMod val="40000"/>
              <a:lumOff val="60000"/>
            </a:srgbClr>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注意事项</a:t>
            </a:r>
            <a:endParaRPr kumimoji="1" lang="en-US" altLang="ko-KR"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25" name="Rectangle 224"/>
          <p:cNvSpPr/>
          <p:nvPr/>
        </p:nvSpPr>
        <p:spPr bwMode="auto">
          <a:xfrm>
            <a:off x="2332390" y="2852313"/>
            <a:ext cx="939600" cy="2552560"/>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lvl="0" indent="-87313" fontAlgn="base">
              <a:spcBef>
                <a:spcPct val="20000"/>
              </a:spcBef>
              <a:spcAft>
                <a:spcPct val="0"/>
              </a:spcAft>
              <a:buClr>
                <a:prstClr val="black"/>
              </a:buClr>
              <a:buFontTx/>
              <a:buChar char="•"/>
              <a:defRPr/>
            </a:pPr>
            <a:r>
              <a:rPr kumimoji="0" lang="zh-CN" altLang="en-US" sz="1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邀</a:t>
            </a:r>
            <a:r>
              <a:rPr kumimoji="0" lang="zh-CN" altLang="en-US" sz="10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请业务代表，</a:t>
            </a:r>
            <a:r>
              <a:rPr lang="zh-CN" altLang="en-US" sz="1000" kern="0" dirty="0">
                <a:solidFill>
                  <a:prstClr val="black"/>
                </a:solidFill>
                <a:latin typeface="Microsoft YaHei" panose="020B0503020204020204" pitchFamily="34" charset="-122"/>
                <a:ea typeface="Microsoft YaHei" panose="020B0503020204020204" pitchFamily="34" charset="-122"/>
              </a:rPr>
              <a:t>方案评审小</a:t>
            </a:r>
            <a:r>
              <a:rPr lang="zh-CN" altLang="en-US" sz="1000" kern="0" dirty="0" smtClean="0">
                <a:solidFill>
                  <a:prstClr val="black"/>
                </a:solidFill>
                <a:latin typeface="Microsoft YaHei" panose="020B0503020204020204" pitchFamily="34" charset="-122"/>
                <a:ea typeface="Microsoft YaHei" panose="020B0503020204020204" pitchFamily="34" charset="-122"/>
              </a:rPr>
              <a:t>组</a:t>
            </a:r>
            <a:r>
              <a:rPr lang="zh-CN" altLang="en-US" sz="1000" kern="0" dirty="0">
                <a:solidFill>
                  <a:prstClr val="black"/>
                </a:solidFill>
                <a:latin typeface="Microsoft YaHei" panose="020B0503020204020204" pitchFamily="34" charset="-122"/>
                <a:ea typeface="Microsoft YaHei" panose="020B0503020204020204" pitchFamily="34" charset="-122"/>
              </a:rPr>
              <a:t>（</a:t>
            </a:r>
            <a:r>
              <a:rPr kumimoji="0" lang="en-US" altLang="zh-CN" sz="10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BA Lead</a:t>
            </a:r>
            <a:r>
              <a:rPr kumimoji="0" lang="zh-CN" altLang="en-US" sz="10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a:t>
            </a:r>
            <a:r>
              <a:rPr kumimoji="0" lang="en-US" altLang="zh-CN" sz="1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Technical Lead</a:t>
            </a:r>
            <a:r>
              <a:rPr kumimoji="0" lang="zh-CN" altLang="en-US" sz="1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，本组</a:t>
            </a:r>
            <a:r>
              <a:rPr kumimoji="0" lang="en-US" altLang="zh-CN" sz="1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QA</a:t>
            </a:r>
            <a:r>
              <a:rPr kumimoji="0" lang="zh-CN" altLang="en-US" sz="1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，运维代</a:t>
            </a:r>
            <a:r>
              <a:rPr kumimoji="0" lang="zh-CN" altLang="en-US" sz="10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表）一</a:t>
            </a:r>
            <a:r>
              <a:rPr kumimoji="0" lang="zh-CN" altLang="en-US" sz="1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同参与方案评</a:t>
            </a:r>
            <a:r>
              <a:rPr kumimoji="0" lang="zh-CN" altLang="en-US" sz="10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审</a:t>
            </a:r>
            <a:endParaRPr kumimoji="0" lang="en-US" altLang="zh-CN" sz="1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26" name="Rectangle 52"/>
          <p:cNvSpPr>
            <a:spLocks noChangeArrowheads="1"/>
          </p:cNvSpPr>
          <p:nvPr/>
        </p:nvSpPr>
        <p:spPr bwMode="auto">
          <a:xfrm>
            <a:off x="2332390" y="2605404"/>
            <a:ext cx="939600" cy="216000"/>
          </a:xfrm>
          <a:prstGeom prst="rect">
            <a:avLst/>
          </a:prstGeom>
          <a:solidFill>
            <a:srgbClr val="FFFFCC"/>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关键活动</a:t>
            </a:r>
            <a:endParaRPr kumimoji="1" lang="en-US" altLang="ko-KR"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27" name="Rectangle 226"/>
          <p:cNvSpPr/>
          <p:nvPr/>
        </p:nvSpPr>
        <p:spPr bwMode="auto">
          <a:xfrm>
            <a:off x="3310557" y="2852316"/>
            <a:ext cx="939600" cy="1050951"/>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105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与需求责任人确</a:t>
            </a:r>
            <a:r>
              <a:rPr kumimoji="0" lang="zh-CN" altLang="en-US"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认方案</a:t>
            </a:r>
            <a:endParaRPr kumimoji="0" lang="en-US" altLang="zh-CN"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28" name="Rectangle 52"/>
          <p:cNvSpPr>
            <a:spLocks noChangeArrowheads="1"/>
          </p:cNvSpPr>
          <p:nvPr/>
        </p:nvSpPr>
        <p:spPr bwMode="auto">
          <a:xfrm>
            <a:off x="3310557" y="2610192"/>
            <a:ext cx="939600" cy="216000"/>
          </a:xfrm>
          <a:prstGeom prst="rect">
            <a:avLst/>
          </a:prstGeom>
          <a:solidFill>
            <a:srgbClr val="FFFFCC"/>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关键活动</a:t>
            </a:r>
            <a:endParaRPr kumimoji="1" lang="en-US" altLang="ko-KR"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29" name="Rectangle 228"/>
          <p:cNvSpPr/>
          <p:nvPr/>
        </p:nvSpPr>
        <p:spPr bwMode="auto">
          <a:xfrm>
            <a:off x="3310557" y="4224967"/>
            <a:ext cx="939600" cy="1177130"/>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如果是</a:t>
            </a:r>
            <a:r>
              <a:rPr kumimoji="0" lang="en-US" altLang="zh-CN"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Cross Function</a:t>
            </a:r>
            <a:r>
              <a:rPr kumimoji="0" lang="zh-CN" altLang="en-US"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的功能，需要与所有涉及到的</a:t>
            </a:r>
            <a:r>
              <a:rPr kumimoji="0" lang="en-US" altLang="zh-CN"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BDR</a:t>
            </a:r>
            <a:r>
              <a:rPr kumimoji="0" lang="zh-CN" altLang="en-US" sz="105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确认</a:t>
            </a:r>
            <a:endParaRPr kumimoji="0" lang="en-US" altLang="zh-CN"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30" name="Rectangle 52"/>
          <p:cNvSpPr>
            <a:spLocks noChangeArrowheads="1"/>
          </p:cNvSpPr>
          <p:nvPr/>
        </p:nvSpPr>
        <p:spPr bwMode="auto">
          <a:xfrm>
            <a:off x="3310557" y="3978059"/>
            <a:ext cx="939600" cy="216000"/>
          </a:xfrm>
          <a:prstGeom prst="rect">
            <a:avLst/>
          </a:prstGeom>
          <a:solidFill>
            <a:srgbClr val="FF0000">
              <a:lumMod val="40000"/>
              <a:lumOff val="60000"/>
            </a:srgbClr>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注意事项</a:t>
            </a:r>
            <a:endParaRPr kumimoji="1" lang="en-US" altLang="ko-KR"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31" name="Rectangle 230"/>
          <p:cNvSpPr/>
          <p:nvPr/>
        </p:nvSpPr>
        <p:spPr bwMode="auto">
          <a:xfrm>
            <a:off x="3310557" y="5738030"/>
            <a:ext cx="939600" cy="976669"/>
          </a:xfrm>
          <a:prstGeom prst="rect">
            <a:avLst/>
          </a:prstGeom>
          <a:solidFill>
            <a:sysClr val="window" lastClr="FFFFFF"/>
          </a:solidFill>
          <a:ln w="9525" algn="ctr">
            <a:solidFill>
              <a:srgbClr val="969696"/>
            </a:solidFill>
            <a:miter lim="800000"/>
            <a:headEnd/>
            <a:tailEnd/>
          </a:ln>
          <a:effectLst>
            <a:outerShdw blurRad="50800" dist="38100" dir="2700000" algn="tl" rotWithShape="0">
              <a:prstClr val="black">
                <a:alpha val="40000"/>
              </a:prstClr>
            </a:outerShdw>
          </a:effectLst>
        </p:spPr>
        <p:txBody>
          <a:bodyPr wrap="square" lIns="91440" anchor="t"/>
          <a:lstStyle/>
          <a:p>
            <a:pPr marL="87313" marR="0" lvl="0" indent="-87313" defTabSz="914400" eaLnBrk="1" fontAlgn="base" latinLnBrk="0" hangingPunct="1">
              <a:lnSpc>
                <a:spcPct val="100000"/>
              </a:lnSpc>
              <a:spcBef>
                <a:spcPct val="20000"/>
              </a:spcBef>
              <a:spcAft>
                <a:spcPct val="0"/>
              </a:spcAft>
              <a:buClr>
                <a:prstClr val="black"/>
              </a:buClr>
              <a:buSzTx/>
              <a:buFontTx/>
              <a:buChar char="•"/>
              <a:tabLst/>
              <a:defRPr/>
            </a:pPr>
            <a:r>
              <a:rPr kumimoji="0" lang="zh-CN" altLang="en-US"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一定要取得书面的用户确认，</a:t>
            </a:r>
            <a:r>
              <a:rPr kumimoji="0" lang="zh-CN" altLang="en-US" sz="105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并</a:t>
            </a:r>
            <a:r>
              <a:rPr lang="zh-CN" altLang="en-US" sz="1050" kern="0" dirty="0">
                <a:solidFill>
                  <a:prstClr val="black"/>
                </a:solidFill>
                <a:latin typeface="Microsoft YaHei" panose="020B0503020204020204" pitchFamily="34" charset="-122"/>
                <a:ea typeface="Microsoft YaHei" panose="020B0503020204020204" pitchFamily="34" charset="-122"/>
              </a:rPr>
              <a:t>存档</a:t>
            </a:r>
            <a:endParaRPr kumimoji="0" lang="en-US" altLang="zh-CN"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32" name="Rectangle 52"/>
          <p:cNvSpPr>
            <a:spLocks noChangeArrowheads="1"/>
          </p:cNvSpPr>
          <p:nvPr/>
        </p:nvSpPr>
        <p:spPr bwMode="auto">
          <a:xfrm>
            <a:off x="3310557" y="5490227"/>
            <a:ext cx="939600" cy="216000"/>
          </a:xfrm>
          <a:prstGeom prst="rect">
            <a:avLst/>
          </a:prstGeom>
          <a:solidFill>
            <a:srgbClr val="CCCCFF"/>
          </a:solidFill>
          <a:ln w="9525" algn="ctr">
            <a:solidFill>
              <a:sysClr val="window" lastClr="FFFF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0" marR="0" lvl="0" indent="0" algn="ctr" defTabSz="895350" eaLnBrk="0" fontAlgn="base" latinLnBrk="0" hangingPunct="0">
              <a:lnSpc>
                <a:spcPct val="90000"/>
              </a:lnSpc>
              <a:spcBef>
                <a:spcPct val="50000"/>
              </a:spcBef>
              <a:spcAft>
                <a:spcPct val="0"/>
              </a:spcAft>
              <a:buClr>
                <a:srgbClr val="000000"/>
              </a:buClr>
              <a:buSzPct val="120000"/>
              <a:buFont typeface="Wingdings" pitchFamily="2" charset="2"/>
              <a:buNone/>
              <a:tabLst/>
              <a:defRPr/>
            </a:pPr>
            <a:r>
              <a:rPr kumimoji="1" lang="zh-CN" altLang="en-US"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管理要求</a:t>
            </a:r>
            <a:endParaRPr kumimoji="1" lang="en-US" altLang="ko-KR" sz="105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grpSp>
        <p:nvGrpSpPr>
          <p:cNvPr id="233" name="Group 41"/>
          <p:cNvGrpSpPr/>
          <p:nvPr/>
        </p:nvGrpSpPr>
        <p:grpSpPr>
          <a:xfrm>
            <a:off x="3203848" y="5480183"/>
            <a:ext cx="319318" cy="189602"/>
            <a:chOff x="-478223" y="2636847"/>
            <a:chExt cx="928024" cy="1956929"/>
          </a:xfrm>
        </p:grpSpPr>
        <p:sp>
          <p:nvSpPr>
            <p:cNvPr id="234" name="Isosceles Triangle 42"/>
            <p:cNvSpPr/>
            <p:nvPr/>
          </p:nvSpPr>
          <p:spPr bwMode="auto">
            <a:xfrm>
              <a:off x="-375593" y="2764521"/>
              <a:ext cx="503998" cy="1829255"/>
            </a:xfrm>
            <a:prstGeom prst="triangle">
              <a:avLst/>
            </a:prstGeom>
            <a:solidFill>
              <a:srgbClr val="FF0000"/>
            </a:solidFill>
            <a:ln w="508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fontAlgn="base">
                <a:spcBef>
                  <a:spcPct val="0"/>
                </a:spcBef>
                <a:spcAft>
                  <a:spcPct val="0"/>
                </a:spcAft>
              </a:pPr>
              <a:endParaRPr lang="en-US" sz="1400" dirty="0">
                <a:solidFill>
                  <a:prstClr val="white"/>
                </a:solidFill>
                <a:latin typeface="Bodoni MT Black" pitchFamily="18" charset="0"/>
                <a:ea typeface="STHupo" pitchFamily="2" charset="-122"/>
                <a:cs typeface="Arial" pitchFamily="34" charset="0"/>
              </a:endParaRPr>
            </a:p>
          </p:txBody>
        </p:sp>
        <p:sp>
          <p:nvSpPr>
            <p:cNvPr id="235" name="TextBox 234"/>
            <p:cNvSpPr txBox="1"/>
            <p:nvPr/>
          </p:nvSpPr>
          <p:spPr>
            <a:xfrm>
              <a:off x="-478223" y="2636847"/>
              <a:ext cx="928024" cy="759712"/>
            </a:xfrm>
            <a:prstGeom prst="rect">
              <a:avLst/>
            </a:prstGeom>
            <a:noFill/>
          </p:spPr>
          <p:txBody>
            <a:bodyPr wrap="none" rtlCol="0">
              <a:spAutoFit/>
            </a:bodyPr>
            <a:lstStyle/>
            <a:p>
              <a:pPr fontAlgn="base">
                <a:spcBef>
                  <a:spcPct val="0"/>
                </a:spcBef>
                <a:spcAft>
                  <a:spcPct val="0"/>
                </a:spcAft>
              </a:pPr>
              <a:r>
                <a:rPr lang="zh-CN" altLang="en-US" sz="1050" dirty="0" smtClean="0">
                  <a:solidFill>
                    <a:prstClr val="white"/>
                  </a:solidFill>
                  <a:latin typeface="STHupo" pitchFamily="2" charset="-122"/>
                  <a:ea typeface="STHupo" pitchFamily="2" charset="-122"/>
                </a:rPr>
                <a:t>！</a:t>
              </a:r>
              <a:endParaRPr lang="en-US" sz="1050" dirty="0">
                <a:solidFill>
                  <a:prstClr val="white"/>
                </a:solidFill>
                <a:latin typeface="STHupo" pitchFamily="2" charset="-122"/>
                <a:ea typeface="STHupo" pitchFamily="2" charset="-122"/>
              </a:endParaRPr>
            </a:p>
          </p:txBody>
        </p:sp>
      </p:grpSp>
      <p:grpSp>
        <p:nvGrpSpPr>
          <p:cNvPr id="236" name="Group 41"/>
          <p:cNvGrpSpPr/>
          <p:nvPr/>
        </p:nvGrpSpPr>
        <p:grpSpPr>
          <a:xfrm>
            <a:off x="47500" y="5443800"/>
            <a:ext cx="319318" cy="189602"/>
            <a:chOff x="-478223" y="2636847"/>
            <a:chExt cx="928024" cy="1956929"/>
          </a:xfrm>
        </p:grpSpPr>
        <p:sp>
          <p:nvSpPr>
            <p:cNvPr id="237" name="Isosceles Triangle 42"/>
            <p:cNvSpPr/>
            <p:nvPr/>
          </p:nvSpPr>
          <p:spPr bwMode="auto">
            <a:xfrm>
              <a:off x="-375593" y="2764521"/>
              <a:ext cx="503998" cy="1829255"/>
            </a:xfrm>
            <a:prstGeom prst="triangle">
              <a:avLst/>
            </a:prstGeom>
            <a:solidFill>
              <a:srgbClr val="FF0000"/>
            </a:solidFill>
            <a:ln w="508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fontAlgn="base">
                <a:spcBef>
                  <a:spcPct val="0"/>
                </a:spcBef>
                <a:spcAft>
                  <a:spcPct val="0"/>
                </a:spcAft>
              </a:pPr>
              <a:endParaRPr lang="en-US" sz="1400" dirty="0">
                <a:solidFill>
                  <a:prstClr val="white"/>
                </a:solidFill>
                <a:latin typeface="Bodoni MT Black" pitchFamily="18" charset="0"/>
                <a:ea typeface="STHupo" pitchFamily="2" charset="-122"/>
                <a:cs typeface="Arial" pitchFamily="34" charset="0"/>
              </a:endParaRPr>
            </a:p>
          </p:txBody>
        </p:sp>
        <p:sp>
          <p:nvSpPr>
            <p:cNvPr id="238" name="TextBox 237"/>
            <p:cNvSpPr txBox="1"/>
            <p:nvPr/>
          </p:nvSpPr>
          <p:spPr>
            <a:xfrm>
              <a:off x="-478223" y="2636847"/>
              <a:ext cx="928024" cy="759712"/>
            </a:xfrm>
            <a:prstGeom prst="rect">
              <a:avLst/>
            </a:prstGeom>
            <a:noFill/>
          </p:spPr>
          <p:txBody>
            <a:bodyPr wrap="none" rtlCol="0">
              <a:spAutoFit/>
            </a:bodyPr>
            <a:lstStyle/>
            <a:p>
              <a:pPr fontAlgn="base">
                <a:spcBef>
                  <a:spcPct val="0"/>
                </a:spcBef>
                <a:spcAft>
                  <a:spcPct val="0"/>
                </a:spcAft>
              </a:pPr>
              <a:r>
                <a:rPr lang="zh-CN" altLang="en-US" sz="1050" dirty="0" smtClean="0">
                  <a:solidFill>
                    <a:prstClr val="white"/>
                  </a:solidFill>
                  <a:latin typeface="STHupo" pitchFamily="2" charset="-122"/>
                  <a:ea typeface="STHupo" pitchFamily="2" charset="-122"/>
                </a:rPr>
                <a:t>！</a:t>
              </a:r>
              <a:endParaRPr lang="en-US" sz="1050" dirty="0">
                <a:solidFill>
                  <a:prstClr val="white"/>
                </a:solidFill>
                <a:latin typeface="STHupo" pitchFamily="2" charset="-122"/>
                <a:ea typeface="STHupo" pitchFamily="2" charset="-122"/>
              </a:endParaRPr>
            </a:p>
          </p:txBody>
        </p:sp>
      </p:grpSp>
      <p:sp>
        <p:nvSpPr>
          <p:cNvPr id="69" name="Text Placeholder 1"/>
          <p:cNvSpPr txBox="1">
            <a:spLocks/>
          </p:cNvSpPr>
          <p:nvPr/>
        </p:nvSpPr>
        <p:spPr>
          <a:xfrm>
            <a:off x="331845" y="1175723"/>
            <a:ext cx="8207375" cy="416831"/>
          </a:xfrm>
          <a:prstGeom prst="rect">
            <a:avLst/>
          </a:prstGeom>
        </p:spPr>
        <p:txBody>
          <a:bodyPr/>
          <a:lstStyle>
            <a:lvl1pPr marL="0" indent="0" algn="l" defTabSz="914400" rtl="0" eaLnBrk="1" latinLnBrk="0" hangingPunct="1">
              <a:spcBef>
                <a:spcPct val="20000"/>
              </a:spcBef>
              <a:buFont typeface="Arial" pitchFamily="34" charset="0"/>
              <a:buNone/>
              <a:defRPr sz="2200" kern="1200">
                <a:solidFill>
                  <a:schemeClr val="tx2"/>
                </a:solidFill>
                <a:latin typeface="微软雅黑" pitchFamily="34" charset="-122"/>
                <a:ea typeface="微软雅黑" pitchFamily="34" charset="-122"/>
                <a:cs typeface="Arial" pitchFamily="34" charset="0"/>
              </a:defRPr>
            </a:lvl1pPr>
            <a:lvl2pPr marL="269875" indent="-269875" algn="l" defTabSz="914400" rtl="0" eaLnBrk="1" latinLnBrk="0" hangingPunct="1">
              <a:spcBef>
                <a:spcPct val="20000"/>
              </a:spcBef>
              <a:buFont typeface="Arial" pitchFamily="34" charset="0"/>
              <a:buChar char="•"/>
              <a:defRPr sz="2200" kern="1200" baseline="0">
                <a:solidFill>
                  <a:schemeClr val="tx2"/>
                </a:solidFill>
                <a:latin typeface="微软雅黑" pitchFamily="34" charset="-122"/>
                <a:ea typeface="微软雅黑" pitchFamily="34" charset="-122"/>
                <a:cs typeface="Arial" pitchFamily="34" charset="0"/>
              </a:defRPr>
            </a:lvl2pPr>
            <a:lvl3pPr marL="269875" indent="-269875" algn="l" defTabSz="914400" rtl="0" eaLnBrk="1" latinLnBrk="0" hangingPunct="1">
              <a:spcBef>
                <a:spcPct val="20000"/>
              </a:spcBef>
              <a:buFont typeface="Lucida Grande CE"/>
              <a:buChar char="–"/>
              <a:defRPr sz="2000" kern="1200" baseline="0">
                <a:solidFill>
                  <a:schemeClr val="tx2"/>
                </a:solidFill>
                <a:latin typeface="微软雅黑" pitchFamily="34" charset="-122"/>
                <a:ea typeface="微软雅黑" pitchFamily="34" charset="-122"/>
                <a:cs typeface="Arial" pitchFamily="34" charset="0"/>
              </a:defRPr>
            </a:lvl3pPr>
            <a:lvl4pPr marL="269875" indent="-269875" algn="l" defTabSz="914400" rtl="0" eaLnBrk="1" latinLnBrk="0" hangingPunct="1">
              <a:spcBef>
                <a:spcPct val="20000"/>
              </a:spcBef>
              <a:buFont typeface="Arial" pitchFamily="34" charset="0"/>
              <a:buChar char="•"/>
              <a:defRPr sz="1800" kern="1200">
                <a:solidFill>
                  <a:schemeClr val="tx2"/>
                </a:solidFill>
                <a:latin typeface="微软雅黑" pitchFamily="34" charset="-122"/>
                <a:ea typeface="微软雅黑" pitchFamily="34" charset="-122"/>
                <a:cs typeface="Arial" pitchFamily="34" charset="0"/>
              </a:defRPr>
            </a:lvl4pPr>
            <a:lvl5pPr marL="269875" indent="-269875" algn="l" defTabSz="914400" rtl="0" eaLnBrk="1" latinLnBrk="0" hangingPunct="1">
              <a:spcBef>
                <a:spcPct val="20000"/>
              </a:spcBef>
              <a:buFont typeface="Lucida Grande CE"/>
              <a:buChar char="–"/>
              <a:defRPr sz="1600" kern="1200" baseline="0">
                <a:solidFill>
                  <a:schemeClr val="tx2"/>
                </a:solidFill>
                <a:latin typeface="微软雅黑" pitchFamily="34" charset="-122"/>
                <a:ea typeface="微软雅黑" pitchFamily="34" charset="-12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800" b="1" dirty="0" smtClean="0"/>
              <a:t>方案设计人员</a:t>
            </a:r>
            <a:r>
              <a:rPr lang="zh-CN" altLang="en-US" sz="1400" b="1" dirty="0" smtClean="0"/>
              <a:t>（</a:t>
            </a:r>
            <a:r>
              <a:rPr lang="zh-CN" altLang="en-US" sz="1400" b="1" dirty="0"/>
              <a:t>产品</a:t>
            </a:r>
            <a:r>
              <a:rPr lang="en-US" altLang="zh-CN" sz="1400" b="1" dirty="0"/>
              <a:t>BA/</a:t>
            </a:r>
            <a:r>
              <a:rPr lang="zh-CN" altLang="en-US" sz="1400" b="1" dirty="0"/>
              <a:t>功能设计师</a:t>
            </a:r>
            <a:r>
              <a:rPr lang="en-US" altLang="zh-CN" sz="1400" b="1" dirty="0"/>
              <a:t> </a:t>
            </a:r>
            <a:r>
              <a:rPr lang="zh-CN" altLang="en-US" sz="1400" b="1" dirty="0" smtClean="0"/>
              <a:t>）</a:t>
            </a:r>
            <a:r>
              <a:rPr lang="zh-CN" altLang="en-US" sz="1800" b="1" dirty="0"/>
              <a:t>的工作过程及管理要求</a:t>
            </a:r>
            <a:endParaRPr lang="zh-CN" altLang="en-US" sz="2400" b="1" dirty="0"/>
          </a:p>
          <a:p>
            <a:endParaRPr lang="zh-CN" altLang="en-US" sz="1800" b="1" dirty="0"/>
          </a:p>
        </p:txBody>
      </p:sp>
      <p:sp>
        <p:nvSpPr>
          <p:cNvPr id="70" name="Oval 69"/>
          <p:cNvSpPr/>
          <p:nvPr/>
        </p:nvSpPr>
        <p:spPr bwMode="gray">
          <a:xfrm>
            <a:off x="7153834" y="11669"/>
            <a:ext cx="1892325" cy="606896"/>
          </a:xfrm>
          <a:prstGeom prst="ellipse">
            <a:avLst/>
          </a:prstGeom>
          <a:gradFill rotWithShape="1">
            <a:gsLst>
              <a:gs pos="0">
                <a:srgbClr val="EEAA00">
                  <a:tint val="50000"/>
                  <a:satMod val="300000"/>
                </a:srgbClr>
              </a:gs>
              <a:gs pos="35000">
                <a:srgbClr val="EEAA00">
                  <a:tint val="37000"/>
                  <a:satMod val="300000"/>
                </a:srgbClr>
              </a:gs>
              <a:gs pos="100000">
                <a:srgbClr val="EEAA00">
                  <a:tint val="15000"/>
                  <a:satMod val="350000"/>
                </a:srgbClr>
              </a:gs>
            </a:gsLst>
            <a:lin ang="16200000" scaled="1"/>
          </a:gradFill>
          <a:ln w="9525" cap="flat" cmpd="sng" algn="ctr">
            <a:solidFill>
              <a:sysClr val="window" lastClr="FFFFFF"/>
            </a:solidFill>
            <a:prstDash val="solid"/>
            <a:headEnd/>
            <a:tailEnd/>
          </a:ln>
          <a:effectLst>
            <a:outerShdw blurRad="40000" dist="20000" dir="5400000" rotWithShape="0">
              <a:srgbClr val="000000">
                <a:alpha val="38000"/>
              </a:srgbClr>
            </a:outerShdw>
          </a:effectLst>
        </p:spPr>
        <p:txBody>
          <a:bodyPr rot="0" spcFirstLastPara="0" vert="horz" wrap="square" lIns="72000" tIns="72000" rIns="72000" bIns="72000" numCol="1" spcCol="0" rtlCol="0" fromWordArt="0" anchor="t" anchorCtr="0" forceAA="0" compatLnSpc="1">
            <a:prstTxWarp prst="textNoShape">
              <a:avLst/>
            </a:prstTxWarp>
            <a:noAutofit/>
          </a:bodyPr>
          <a:lstStyle/>
          <a:p>
            <a:pPr marL="0" marR="0" lvl="0" indent="0" algn="ctr" defTabSz="914400" eaLnBrk="1" fontAlgn="base" latinLnBrk="0" hangingPunct="1">
              <a:lnSpc>
                <a:spcPct val="100000"/>
              </a:lnSpc>
              <a:spcBef>
                <a:spcPts val="0"/>
              </a:spcBef>
              <a:spcAft>
                <a:spcPts val="300"/>
              </a:spcAft>
              <a:buClrTx/>
              <a:buSzTx/>
              <a:buFontTx/>
              <a:buNone/>
              <a:tabLst/>
              <a:defRPr/>
            </a:pPr>
            <a:r>
              <a:rPr kumimoji="0" lang="en-US" altLang="zh-CN" sz="1200" b="1" i="1" u="none" strike="noStrike" kern="0" cap="none" spc="0" normalizeH="0" baseline="0" noProof="0" dirty="0" smtClean="0">
                <a:ln>
                  <a:noFill/>
                </a:ln>
                <a:solidFill>
                  <a:srgbClr val="C00000"/>
                </a:solidFill>
                <a:effectLst/>
                <a:uLnTx/>
                <a:uFillTx/>
                <a:latin typeface="Trebuchet MS" panose="020B0603020202020204" pitchFamily="34" charset="0"/>
                <a:ea typeface="微软雅黑" pitchFamily="34" charset="-122"/>
                <a:cs typeface="+mn-cs"/>
              </a:rPr>
              <a:t>Example of iSales</a:t>
            </a:r>
            <a:endParaRPr kumimoji="0" lang="en-US" sz="1200" b="1" i="1" u="none" strike="noStrike" kern="0" cap="none" spc="0" normalizeH="0" baseline="0" noProof="0" dirty="0" smtClean="0">
              <a:ln>
                <a:noFill/>
              </a:ln>
              <a:solidFill>
                <a:srgbClr val="C00000"/>
              </a:solidFill>
              <a:effectLst/>
              <a:uLnTx/>
              <a:uFillTx/>
              <a:latin typeface="Trebuchet MS" panose="020B0603020202020204" pitchFamily="34" charset="0"/>
              <a:ea typeface="微软雅黑" pitchFamily="34" charset="-122"/>
              <a:cs typeface="+mn-cs"/>
            </a:endParaRPr>
          </a:p>
        </p:txBody>
      </p:sp>
    </p:spTree>
    <p:extLst>
      <p:ext uri="{BB962C8B-B14F-4D97-AF65-F5344CB8AC3E}">
        <p14:creationId xmlns:p14="http://schemas.microsoft.com/office/powerpoint/2010/main" val="1137016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2"/>
          <p:cNvGraphicFramePr/>
          <p:nvPr>
            <p:extLst/>
          </p:nvPr>
        </p:nvGraphicFramePr>
        <p:xfrm>
          <a:off x="1524000" y="1651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9506" name="Rectangle 2"/>
          <p:cNvSpPr>
            <a:spLocks noGrp="1" noChangeArrowheads="1"/>
          </p:cNvSpPr>
          <p:nvPr>
            <p:ph type="title"/>
          </p:nvPr>
        </p:nvSpPr>
        <p:spPr/>
        <p:txBody>
          <a:bodyPr/>
          <a:lstStyle/>
          <a:p>
            <a:r>
              <a:rPr lang="en-US" dirty="0">
                <a:solidFill>
                  <a:srgbClr val="C00000"/>
                </a:solidFill>
              </a:rPr>
              <a:t>What does a BA do?</a:t>
            </a:r>
          </a:p>
        </p:txBody>
      </p:sp>
      <p:sp>
        <p:nvSpPr>
          <p:cNvPr id="149507" name="Rectangle 3"/>
          <p:cNvSpPr>
            <a:spLocks noChangeArrowheads="1"/>
          </p:cNvSpPr>
          <p:nvPr/>
        </p:nvSpPr>
        <p:spPr bwMode="auto">
          <a:xfrm>
            <a:off x="984251" y="6248400"/>
            <a:ext cx="1758950" cy="457200"/>
          </a:xfrm>
          <a:prstGeom prst="rect">
            <a:avLst/>
          </a:prstGeom>
          <a:noFill/>
          <a:ln w="9525">
            <a:noFill/>
            <a:miter lim="800000"/>
            <a:headEnd/>
            <a:tailEnd/>
          </a:ln>
          <a:effectLst/>
        </p:spPr>
        <p:txBody>
          <a:bodyPr wrap="none" anchor="ctr"/>
          <a:lstStyle/>
          <a:p>
            <a:endParaRPr lang="de-DE">
              <a:solidFill>
                <a:prstClr val="black"/>
              </a:solidFill>
              <a:ea typeface="ＭＳ Ｐゴシック" pitchFamily="34" charset="-128"/>
            </a:endParaRPr>
          </a:p>
        </p:txBody>
      </p:sp>
      <p:sp>
        <p:nvSpPr>
          <p:cNvPr id="149508" name="Rectangle 4"/>
          <p:cNvSpPr>
            <a:spLocks noChangeArrowheads="1"/>
          </p:cNvSpPr>
          <p:nvPr/>
        </p:nvSpPr>
        <p:spPr bwMode="auto">
          <a:xfrm>
            <a:off x="3235331" y="6248400"/>
            <a:ext cx="2673350" cy="457200"/>
          </a:xfrm>
          <a:prstGeom prst="rect">
            <a:avLst/>
          </a:prstGeom>
          <a:noFill/>
          <a:ln w="9525">
            <a:noFill/>
            <a:miter lim="800000"/>
            <a:headEnd/>
            <a:tailEnd/>
          </a:ln>
          <a:effectLst/>
        </p:spPr>
        <p:txBody>
          <a:bodyPr wrap="none" anchor="ctr"/>
          <a:lstStyle/>
          <a:p>
            <a:endParaRPr lang="de-DE">
              <a:solidFill>
                <a:prstClr val="black"/>
              </a:solidFill>
              <a:ea typeface="ＭＳ Ｐゴシック" pitchFamily="34" charset="-128"/>
            </a:endParaRPr>
          </a:p>
        </p:txBody>
      </p:sp>
      <p:pic>
        <p:nvPicPr>
          <p:cNvPr id="7" name="Picture 25" descr="C:\Users\daniele.perrone\AppData\Local\Microsoft\Windows\Temporary Internet Files\Content.IE5\BH25873A\MC900441310[1].png"/>
          <p:cNvPicPr>
            <a:picLocks noChangeAspect="1" noChangeArrowheads="1"/>
          </p:cNvPicPr>
          <p:nvPr/>
        </p:nvPicPr>
        <p:blipFill>
          <a:blip r:embed="rId8" cstate="print"/>
          <a:srcRect/>
          <a:stretch>
            <a:fillRect/>
          </a:stretch>
        </p:blipFill>
        <p:spPr bwMode="auto">
          <a:xfrm>
            <a:off x="2055594" y="2761172"/>
            <a:ext cx="441122" cy="432000"/>
          </a:xfrm>
          <a:prstGeom prst="rect">
            <a:avLst/>
          </a:prstGeom>
          <a:noFill/>
          <a:ln w="9525">
            <a:noFill/>
            <a:miter lim="800000"/>
            <a:headEnd/>
            <a:tailEnd/>
          </a:ln>
        </p:spPr>
      </p:pic>
    </p:spTree>
    <p:extLst>
      <p:ext uri="{BB962C8B-B14F-4D97-AF65-F5344CB8AC3E}">
        <p14:creationId xmlns:p14="http://schemas.microsoft.com/office/powerpoint/2010/main" val="1706760906"/>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3"/>
          </p:nvPr>
        </p:nvSpPr>
        <p:spPr/>
        <p:txBody>
          <a:bodyPr/>
          <a:lstStyle/>
          <a:p>
            <a:r>
              <a:rPr lang="zh-CN" altLang="en-US" dirty="0" smtClean="0"/>
              <a:t>需求分析阶段需要完成如下交付件</a:t>
            </a:r>
            <a:endParaRPr lang="zh-CN" altLang="en-US" dirty="0"/>
          </a:p>
        </p:txBody>
      </p:sp>
      <p:sp>
        <p:nvSpPr>
          <p:cNvPr id="3" name="Title 2"/>
          <p:cNvSpPr>
            <a:spLocks noGrp="1"/>
          </p:cNvSpPr>
          <p:nvPr>
            <p:ph type="title"/>
          </p:nvPr>
        </p:nvSpPr>
        <p:spPr/>
        <p:txBody>
          <a:bodyPr/>
          <a:lstStyle/>
          <a:p>
            <a:r>
              <a:rPr lang="zh-CN" altLang="en-US" dirty="0"/>
              <a:t>需</a:t>
            </a:r>
            <a:r>
              <a:rPr lang="zh-CN" altLang="en-US" dirty="0" smtClean="0"/>
              <a:t>求分析阶段交付件</a:t>
            </a:r>
            <a:endParaRPr lang="zh-CN" altLang="en-US" dirty="0"/>
          </a:p>
        </p:txBody>
      </p:sp>
      <p:graphicFrame>
        <p:nvGraphicFramePr>
          <p:cNvPr id="5" name="Table 4"/>
          <p:cNvGraphicFramePr>
            <a:graphicFrameLocks noGrp="1"/>
          </p:cNvGraphicFramePr>
          <p:nvPr>
            <p:extLst/>
          </p:nvPr>
        </p:nvGraphicFramePr>
        <p:xfrm>
          <a:off x="539553" y="1628183"/>
          <a:ext cx="7999040" cy="4249091"/>
        </p:xfrm>
        <a:graphic>
          <a:graphicData uri="http://schemas.openxmlformats.org/drawingml/2006/table">
            <a:tbl>
              <a:tblPr firstRow="1" bandRow="1">
                <a:tableStyleId>{5C22544A-7EE6-4342-B048-85BDC9FD1C3A}</a:tableStyleId>
              </a:tblPr>
              <a:tblGrid>
                <a:gridCol w="3428160"/>
                <a:gridCol w="4570880"/>
              </a:tblGrid>
              <a:tr h="432048">
                <a:tc>
                  <a:txBody>
                    <a:bodyPr/>
                    <a:lstStyle/>
                    <a:p>
                      <a:r>
                        <a:rPr lang="zh-CN" altLang="en-US" sz="1400" dirty="0" smtClean="0">
                          <a:latin typeface="微软雅黑" pitchFamily="34" charset="-122"/>
                          <a:ea typeface="微软雅黑" pitchFamily="34" charset="-122"/>
                        </a:rPr>
                        <a:t>交付件名称</a:t>
                      </a:r>
                      <a:endParaRPr lang="zh-CN" altLang="en-US" sz="1400" dirty="0">
                        <a:latin typeface="微软雅黑" pitchFamily="34" charset="-122"/>
                        <a:ea typeface="微软雅黑" pitchFamily="34" charset="-122"/>
                      </a:endParaRPr>
                    </a:p>
                  </a:txBody>
                  <a:tcPr/>
                </a:tc>
                <a:tc>
                  <a:txBody>
                    <a:bodyPr/>
                    <a:lstStyle/>
                    <a:p>
                      <a:r>
                        <a:rPr lang="zh-CN" altLang="en-US" sz="1400" dirty="0" smtClean="0">
                          <a:latin typeface="微软雅黑" pitchFamily="34" charset="-122"/>
                          <a:ea typeface="微软雅黑" pitchFamily="34" charset="-122"/>
                        </a:rPr>
                        <a:t>说明</a:t>
                      </a:r>
                      <a:endParaRPr lang="zh-CN" altLang="en-US" sz="1400" dirty="0">
                        <a:latin typeface="微软雅黑" pitchFamily="34" charset="-122"/>
                        <a:ea typeface="微软雅黑" pitchFamily="34" charset="-122"/>
                      </a:endParaRPr>
                    </a:p>
                  </a:txBody>
                  <a:tcPr/>
                </a:tc>
              </a:tr>
              <a:tr h="2632302">
                <a:tc>
                  <a:txBody>
                    <a:bodyPr/>
                    <a:lstStyle/>
                    <a:p>
                      <a:r>
                        <a:rPr lang="en-US" altLang="zh-CN" sz="1400" dirty="0" smtClean="0">
                          <a:latin typeface="微软雅黑" pitchFamily="34" charset="-122"/>
                          <a:ea typeface="微软雅黑" pitchFamily="34" charset="-122"/>
                        </a:rPr>
                        <a:t>RTM</a:t>
                      </a:r>
                      <a:endParaRPr lang="zh-CN" altLang="en-US" sz="1400" dirty="0">
                        <a:latin typeface="微软雅黑" pitchFamily="34" charset="-122"/>
                        <a:ea typeface="微软雅黑" pitchFamily="34" charset="-122"/>
                      </a:endParaRPr>
                    </a:p>
                  </a:txBody>
                  <a:tcPr anchor="ctr"/>
                </a:tc>
                <a:tc>
                  <a:txBody>
                    <a:bodyPr/>
                    <a:lstStyle/>
                    <a:p>
                      <a:pPr marL="352425" marR="0" lvl="3" indent="-342900" algn="l" defTabSz="914400" rtl="0" eaLnBrk="0" fontAlgn="base" latinLnBrk="0" hangingPunct="0">
                        <a:lnSpc>
                          <a:spcPct val="120000"/>
                        </a:lnSpc>
                        <a:spcBef>
                          <a:spcPts val="300"/>
                        </a:spcBef>
                        <a:spcAft>
                          <a:spcPts val="300"/>
                        </a:spcAft>
                        <a:buClrTx/>
                        <a:buSzTx/>
                        <a:buFont typeface="+mj-lt"/>
                        <a:buAutoNum type="arabicPeriod"/>
                        <a:tabLst/>
                        <a:defRPr/>
                      </a:pPr>
                      <a:r>
                        <a:rPr kumimoji="0" lang="zh-CN" altLang="en-US" sz="1400" b="0" i="0" u="none" strike="noStrike" kern="120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需求描述清晰、准确、完整</a:t>
                      </a:r>
                      <a:endParaRPr kumimoji="0" lang="en-US" altLang="zh-CN" sz="1400" b="0" i="0" u="none" strike="noStrike" kern="120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a:p>
                      <a:pPr marL="352425" marR="0" lvl="3" indent="-342900" algn="l" defTabSz="914400" rtl="0" eaLnBrk="0" fontAlgn="base" latinLnBrk="0" hangingPunct="0">
                        <a:lnSpc>
                          <a:spcPct val="120000"/>
                        </a:lnSpc>
                        <a:spcBef>
                          <a:spcPts val="300"/>
                        </a:spcBef>
                        <a:spcAft>
                          <a:spcPts val="300"/>
                        </a:spcAft>
                        <a:buClrTx/>
                        <a:buSzTx/>
                        <a:buFont typeface="+mj-lt"/>
                        <a:buAutoNum type="arabicPeriod"/>
                        <a:tabLst/>
                        <a:defRPr/>
                      </a:pPr>
                      <a:r>
                        <a:rPr kumimoji="0" lang="zh-CN" altLang="en-US" sz="14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优先级</a:t>
                      </a:r>
                      <a:r>
                        <a:rPr kumimoji="0" lang="zh-CN" altLang="en-US" sz="1400" b="0" i="0" u="none" strike="noStrike" kern="120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定义清楚</a:t>
                      </a:r>
                      <a:endParaRPr kumimoji="0" lang="en-US" altLang="zh-CN" sz="1400" b="0" i="0" u="none" strike="noStrike" kern="1200" cap="none" spc="0" normalizeH="0" baseline="0" noProof="0" dirty="0" smtClean="0">
                        <a:ln>
                          <a:noFill/>
                        </a:ln>
                        <a:solidFill>
                          <a:srgbClr val="FF0000"/>
                        </a:solidFill>
                        <a:effectLst/>
                        <a:uLnTx/>
                        <a:uFillTx/>
                        <a:latin typeface="Microsoft YaHei" panose="020B0503020204020204" pitchFamily="34" charset="-122"/>
                        <a:ea typeface="Microsoft YaHei" panose="020B0503020204020204" pitchFamily="34" charset="-122"/>
                      </a:endParaRPr>
                    </a:p>
                    <a:p>
                      <a:pPr marL="352425" marR="0" lvl="3" indent="-342900" algn="l" defTabSz="914400" rtl="0" eaLnBrk="0" fontAlgn="base" latinLnBrk="0" hangingPunct="0">
                        <a:lnSpc>
                          <a:spcPct val="120000"/>
                        </a:lnSpc>
                        <a:spcBef>
                          <a:spcPts val="300"/>
                        </a:spcBef>
                        <a:spcAft>
                          <a:spcPts val="300"/>
                        </a:spcAft>
                        <a:buClrTx/>
                        <a:buSzTx/>
                        <a:buFont typeface="+mj-lt"/>
                        <a:buAutoNum type="arabicPeriod"/>
                        <a:tabLst/>
                        <a:defRPr/>
                      </a:pPr>
                      <a:r>
                        <a:rPr kumimoji="0" lang="zh-CN" altLang="en-US" sz="14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需求收益</a:t>
                      </a:r>
                      <a:r>
                        <a:rPr kumimoji="0" lang="zh-CN" altLang="en-US" sz="1400" b="0" i="0" u="none" strike="noStrike" kern="120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描述清晰</a:t>
                      </a:r>
                      <a:endParaRPr kumimoji="0" lang="en-US" altLang="zh-CN" sz="1400" b="0" i="0" u="none" strike="noStrike" kern="120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a:p>
                      <a:pPr marL="352425" marR="0" lvl="3" indent="-342900" algn="l" defTabSz="914400" rtl="0" eaLnBrk="0" fontAlgn="base" latinLnBrk="0" hangingPunct="0">
                        <a:lnSpc>
                          <a:spcPct val="120000"/>
                        </a:lnSpc>
                        <a:spcBef>
                          <a:spcPts val="300"/>
                        </a:spcBef>
                        <a:spcAft>
                          <a:spcPts val="300"/>
                        </a:spcAft>
                        <a:buClrTx/>
                        <a:buSzTx/>
                        <a:buFont typeface="+mj-lt"/>
                        <a:buAutoNum type="arabicPeriod"/>
                        <a:tabLst/>
                        <a:defRPr/>
                      </a:pPr>
                      <a:r>
                        <a:rPr kumimoji="0" lang="zh-CN" altLang="en-US" sz="14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需求提出人，需求</a:t>
                      </a:r>
                      <a:r>
                        <a:rPr kumimoji="0" lang="en-US" altLang="zh-CN" sz="14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Owner</a:t>
                      </a:r>
                      <a:r>
                        <a:rPr kumimoji="0" lang="zh-CN" altLang="en-US" sz="1400" b="0" i="0" u="none" strike="noStrike" kern="120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填写完整并且真实可靠</a:t>
                      </a:r>
                      <a:endParaRPr kumimoji="0" lang="en-US" altLang="zh-CN" sz="1400" b="0" i="0" u="none" strike="noStrike" kern="120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a:p>
                      <a:pPr marL="352425" marR="0" lvl="3" indent="-342900" algn="l" defTabSz="914400" rtl="0" eaLnBrk="0" fontAlgn="base" latinLnBrk="0" hangingPunct="0">
                        <a:lnSpc>
                          <a:spcPct val="120000"/>
                        </a:lnSpc>
                        <a:spcBef>
                          <a:spcPts val="300"/>
                        </a:spcBef>
                        <a:spcAft>
                          <a:spcPts val="300"/>
                        </a:spcAft>
                        <a:buClrTx/>
                        <a:buSzTx/>
                        <a:buFont typeface="+mj-lt"/>
                        <a:buAutoNum type="arabicPeriod"/>
                        <a:tabLst/>
                        <a:defRPr/>
                      </a:pPr>
                      <a:r>
                        <a:rPr kumimoji="0" lang="zh-CN" altLang="en-US" sz="1400" b="0" i="0" u="none" strike="noStrike" kern="120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需求前后没有</a:t>
                      </a:r>
                      <a:r>
                        <a:rPr kumimoji="0" lang="zh-CN" altLang="en-US" sz="14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重复</a:t>
                      </a:r>
                      <a:r>
                        <a:rPr kumimoji="0" lang="zh-CN" altLang="en-US" sz="1400" b="0" i="0" u="none" strike="noStrike" kern="120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，关联紧密不可分割的需求进行</a:t>
                      </a:r>
                      <a:r>
                        <a:rPr kumimoji="0" lang="zh-CN" altLang="en-US" sz="14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合并</a:t>
                      </a:r>
                      <a:r>
                        <a:rPr kumimoji="0" lang="zh-CN" altLang="en-US" sz="1400" b="0" i="0" u="none" strike="noStrike" kern="120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，包含多方面独立内容的需求进行</a:t>
                      </a:r>
                      <a:r>
                        <a:rPr kumimoji="0" lang="zh-CN" altLang="en-US" sz="14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拆分</a:t>
                      </a:r>
                      <a:endParaRPr kumimoji="0" lang="en-US" altLang="zh-CN" sz="14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endParaRPr>
                    </a:p>
                    <a:p>
                      <a:pPr marL="352425" marR="0" lvl="3" indent="-342900" algn="l" defTabSz="914400" rtl="0" eaLnBrk="0" fontAlgn="base" latinLnBrk="0" hangingPunct="0">
                        <a:lnSpc>
                          <a:spcPct val="120000"/>
                        </a:lnSpc>
                        <a:spcBef>
                          <a:spcPts val="300"/>
                        </a:spcBef>
                        <a:spcAft>
                          <a:spcPts val="300"/>
                        </a:spcAft>
                        <a:buClrTx/>
                        <a:buSzTx/>
                        <a:buFont typeface="+mj-lt"/>
                        <a:buAutoNum type="arabicPeriod"/>
                        <a:tabLst/>
                        <a:defRPr/>
                      </a:pPr>
                      <a:r>
                        <a:rPr kumimoji="0" lang="en-US" altLang="zh-CN" sz="1400" b="0" i="0" u="none" strike="noStrike" kern="120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RTM</a:t>
                      </a:r>
                      <a:r>
                        <a:rPr kumimoji="0" lang="zh-CN" altLang="en-US" sz="14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得到相关业务及一线相关责任人的确认</a:t>
                      </a:r>
                      <a:endParaRPr kumimoji="0" lang="en-US" altLang="zh-CN" sz="14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endParaRPr>
                    </a:p>
                  </a:txBody>
                  <a:tcPr anchor="ctr"/>
                </a:tc>
              </a:tr>
              <a:tr h="1184741">
                <a:tc>
                  <a:txBody>
                    <a:bodyPr/>
                    <a:lstStyle/>
                    <a:p>
                      <a:pPr marL="9525" marR="0" lvl="3" indent="0" algn="l" defTabSz="914400" rtl="0" eaLnBrk="0" fontAlgn="base" latinLnBrk="0" hangingPunct="0">
                        <a:lnSpc>
                          <a:spcPct val="120000"/>
                        </a:lnSpc>
                        <a:spcBef>
                          <a:spcPts val="300"/>
                        </a:spcBef>
                        <a:spcAft>
                          <a:spcPts val="300"/>
                        </a:spcAft>
                        <a:buClrTx/>
                        <a:buSzTx/>
                        <a:buFont typeface="+mj-lt"/>
                        <a:buNone/>
                        <a:tabLst/>
                        <a:defRPr/>
                      </a:pPr>
                      <a:r>
                        <a:rPr kumimoji="0" lang="en-US" altLang="zh-CN" sz="1400" b="0" i="0" u="none" strike="noStrike" kern="1200" cap="none" spc="0" normalizeH="0" baseline="0" dirty="0" smtClean="0">
                          <a:ln>
                            <a:noFill/>
                          </a:ln>
                          <a:solidFill>
                            <a:prstClr val="black"/>
                          </a:solidFill>
                          <a:effectLst/>
                          <a:uLnTx/>
                          <a:uFillTx/>
                          <a:latin typeface="Microsoft YaHei" panose="020B0503020204020204" pitchFamily="34" charset="-122"/>
                          <a:ea typeface="Microsoft YaHei" panose="020B0503020204020204" pitchFamily="34" charset="-122"/>
                          <a:cs typeface="+mn-cs"/>
                        </a:rPr>
                        <a:t>Storyboard</a:t>
                      </a:r>
                      <a:endParaRPr kumimoji="0" lang="zh-CN" altLang="en-US" sz="1400" b="0" i="0" u="none" strike="noStrike" kern="1200" cap="none" spc="0" normalizeH="0" baseline="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txBody>
                  <a:tcPr anchor="ctr"/>
                </a:tc>
                <a:tc>
                  <a:txBody>
                    <a:bodyPr/>
                    <a:lstStyle/>
                    <a:p>
                      <a:pPr marL="352425" marR="0" lvl="3" indent="-342900" algn="l" defTabSz="914400" rtl="0" eaLnBrk="0" fontAlgn="base" latinLnBrk="0" hangingPunct="0">
                        <a:lnSpc>
                          <a:spcPct val="120000"/>
                        </a:lnSpc>
                        <a:spcBef>
                          <a:spcPts val="300"/>
                        </a:spcBef>
                        <a:spcAft>
                          <a:spcPts val="300"/>
                        </a:spcAft>
                        <a:buClrTx/>
                        <a:buSzTx/>
                        <a:buFont typeface="+mj-lt"/>
                        <a:buAutoNum type="arabicPeriod"/>
                        <a:tabLst/>
                        <a:defRPr/>
                      </a:pPr>
                      <a:r>
                        <a:rPr kumimoji="0" lang="zh-CN" altLang="en-US" sz="1400" b="0" i="0" u="none" strike="noStrike" kern="120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cs typeface="+mn-cs"/>
                        </a:rPr>
                        <a:t>所有功能性需求需要提供</a:t>
                      </a:r>
                      <a:r>
                        <a:rPr kumimoji="0" lang="en-US" altLang="zh-CN" sz="1400" b="0" i="0" u="none" strike="noStrike" kern="120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cs typeface="+mn-cs"/>
                        </a:rPr>
                        <a:t>Storyboard</a:t>
                      </a:r>
                    </a:p>
                    <a:p>
                      <a:pPr marL="352425" marR="0" lvl="3" indent="-342900" algn="l" defTabSz="914400" rtl="0" eaLnBrk="0" fontAlgn="base" latinLnBrk="0" hangingPunct="0">
                        <a:lnSpc>
                          <a:spcPct val="120000"/>
                        </a:lnSpc>
                        <a:spcBef>
                          <a:spcPts val="300"/>
                        </a:spcBef>
                        <a:spcAft>
                          <a:spcPts val="300"/>
                        </a:spcAft>
                        <a:buClrTx/>
                        <a:buSzTx/>
                        <a:buFont typeface="+mj-lt"/>
                        <a:buAutoNum type="arabicPeriod"/>
                        <a:tabLst/>
                        <a:defRPr/>
                      </a:pPr>
                      <a:r>
                        <a:rPr kumimoji="0" lang="en-US" altLang="zh-CN" sz="1400" b="0" i="0" u="none" strike="noStrike" kern="120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cs typeface="+mn-cs"/>
                        </a:rPr>
                        <a:t>Storyboard</a:t>
                      </a:r>
                      <a:r>
                        <a:rPr kumimoji="0" lang="zh-CN" altLang="en-US" sz="1400" b="0" i="0" u="none" strike="noStrike" kern="120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cs typeface="+mn-cs"/>
                        </a:rPr>
                        <a:t>中应该有图文并茂的描述（低保真）</a:t>
                      </a:r>
                      <a:endParaRPr kumimoji="0" lang="en-US" altLang="zh-CN" sz="1400" b="0" i="0" u="none" strike="noStrike" kern="120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txBody>
                  <a:tcPr anchor="ctr"/>
                </a:tc>
              </a:tr>
            </a:tbl>
          </a:graphicData>
        </a:graphic>
      </p:graphicFrame>
      <p:sp>
        <p:nvSpPr>
          <p:cNvPr id="7" name="Rectangle 6"/>
          <p:cNvSpPr/>
          <p:nvPr/>
        </p:nvSpPr>
        <p:spPr bwMode="auto">
          <a:xfrm>
            <a:off x="565825" y="5975001"/>
            <a:ext cx="6082343" cy="324000"/>
          </a:xfrm>
          <a:prstGeom prst="rect">
            <a:avLst/>
          </a:prstGeom>
          <a:noFill/>
          <a:ln w="15875" algn="ctr">
            <a:solidFill>
              <a:srgbClr val="C00000"/>
            </a:solidFill>
            <a:miter lim="800000"/>
            <a:headEnd/>
            <a:tailEnd/>
          </a:ln>
        </p:spPr>
        <p:txBody>
          <a:bodyPr lIns="0" tIns="72000" rIns="0" bIns="72000" anchor="ctr"/>
          <a:lstStyle/>
          <a:p>
            <a:pPr eaLnBrk="0" latinLnBrk="1" hangingPunct="0">
              <a:lnSpc>
                <a:spcPct val="110000"/>
              </a:lnSpc>
            </a:pPr>
            <a:r>
              <a:rPr kumimoji="1" lang="zh-CN" altLang="en-US" sz="1400" b="1" kern="0" dirty="0" smtClean="0">
                <a:solidFill>
                  <a:srgbClr val="C00000"/>
                </a:solidFill>
                <a:latin typeface="Microsoft YaHei" panose="020B0503020204020204" pitchFamily="34" charset="-122"/>
                <a:ea typeface="Microsoft YaHei" panose="020B0503020204020204" pitchFamily="34" charset="-122"/>
              </a:rPr>
              <a:t>注：每个项目的交付件定义各不相同，此处以</a:t>
            </a:r>
            <a:r>
              <a:rPr kumimoji="1" lang="en-US" altLang="zh-CN" sz="1400" b="1" kern="0" dirty="0" smtClean="0">
                <a:solidFill>
                  <a:srgbClr val="C00000"/>
                </a:solidFill>
                <a:latin typeface="Microsoft YaHei" panose="020B0503020204020204" pitchFamily="34" charset="-122"/>
                <a:ea typeface="Microsoft YaHei" panose="020B0503020204020204" pitchFamily="34" charset="-122"/>
              </a:rPr>
              <a:t>iSales</a:t>
            </a:r>
            <a:r>
              <a:rPr kumimoji="1" lang="zh-CN" altLang="en-US" sz="1400" b="1" kern="0" dirty="0" smtClean="0">
                <a:solidFill>
                  <a:srgbClr val="C00000"/>
                </a:solidFill>
                <a:latin typeface="Microsoft YaHei" panose="020B0503020204020204" pitchFamily="34" charset="-122"/>
                <a:ea typeface="Microsoft YaHei" panose="020B0503020204020204" pitchFamily="34" charset="-122"/>
              </a:rPr>
              <a:t>的交付件为例</a:t>
            </a:r>
            <a:endParaRPr kumimoji="1" lang="en-US" sz="1400" b="1" kern="0" dirty="0">
              <a:solidFill>
                <a:srgbClr val="C00000"/>
              </a:solidFill>
              <a:latin typeface="Microsoft YaHei" panose="020B0503020204020204" pitchFamily="34" charset="-122"/>
              <a:ea typeface="Microsoft YaHei" panose="020B0503020204020204" pitchFamily="34" charset="-122"/>
            </a:endParaRPr>
          </a:p>
        </p:txBody>
      </p:sp>
      <p:sp>
        <p:nvSpPr>
          <p:cNvPr id="8" name="Oval 7"/>
          <p:cNvSpPr/>
          <p:nvPr/>
        </p:nvSpPr>
        <p:spPr bwMode="gray">
          <a:xfrm>
            <a:off x="7153834" y="11669"/>
            <a:ext cx="1892325" cy="606896"/>
          </a:xfrm>
          <a:prstGeom prst="ellipse">
            <a:avLst/>
          </a:prstGeom>
          <a:ln>
            <a:solidFill>
              <a:schemeClr val="bg1"/>
            </a:solidFill>
            <a:headEnd/>
            <a:tailEnd/>
          </a:ln>
        </p:spPr>
        <p:style>
          <a:lnRef idx="1">
            <a:schemeClr val="accent3"/>
          </a:lnRef>
          <a:fillRef idx="2">
            <a:schemeClr val="accent3"/>
          </a:fillRef>
          <a:effectRef idx="1">
            <a:schemeClr val="accent3"/>
          </a:effectRef>
          <a:fontRef idx="minor">
            <a:schemeClr val="dk1"/>
          </a:fontRef>
        </p:style>
        <p:txBody>
          <a:bodyPr rot="0" spcFirstLastPara="0" vert="horz" wrap="square" lIns="72000" tIns="72000" rIns="72000" bIns="72000" numCol="1" spcCol="0" rtlCol="0" fromWordArt="0" anchor="t" anchorCtr="0" forceAA="0" compatLnSpc="1">
            <a:prstTxWarp prst="textNoShape">
              <a:avLst/>
            </a:prstTxWarp>
            <a:noAutofit/>
          </a:bodyPr>
          <a:lstStyle/>
          <a:p>
            <a:pPr algn="ctr" fontAlgn="base">
              <a:spcAft>
                <a:spcPts val="300"/>
              </a:spcAft>
            </a:pPr>
            <a:r>
              <a:rPr lang="en-US" altLang="zh-CN" sz="1200" b="1" i="1" kern="0" dirty="0" smtClean="0">
                <a:solidFill>
                  <a:srgbClr val="C00000"/>
                </a:solidFill>
                <a:latin typeface="Trebuchet MS" panose="020B0603020202020204" pitchFamily="34" charset="0"/>
                <a:ea typeface="微软雅黑" pitchFamily="34" charset="-122"/>
              </a:rPr>
              <a:t>Example of iSales</a:t>
            </a:r>
            <a:endParaRPr lang="en-US" sz="1200" b="1" i="1" kern="0" dirty="0" smtClean="0">
              <a:solidFill>
                <a:srgbClr val="C00000"/>
              </a:solidFill>
              <a:latin typeface="Trebuchet MS" panose="020B0603020202020204" pitchFamily="34" charset="0"/>
              <a:ea typeface="微软雅黑" pitchFamily="34" charset="-122"/>
            </a:endParaRPr>
          </a:p>
        </p:txBody>
      </p:sp>
    </p:spTree>
    <p:extLst>
      <p:ext uri="{BB962C8B-B14F-4D97-AF65-F5344CB8AC3E}">
        <p14:creationId xmlns:p14="http://schemas.microsoft.com/office/powerpoint/2010/main" val="25434284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3"/>
          </p:nvPr>
        </p:nvSpPr>
        <p:spPr/>
        <p:txBody>
          <a:bodyPr/>
          <a:lstStyle/>
          <a:p>
            <a:r>
              <a:rPr lang="en-US" dirty="0" smtClean="0"/>
              <a:t>What is </a:t>
            </a:r>
            <a:r>
              <a:rPr lang="en-US" altLang="zh-CN" dirty="0" smtClean="0"/>
              <a:t>requirement?</a:t>
            </a:r>
            <a:endParaRPr lang="en-US" dirty="0"/>
          </a:p>
        </p:txBody>
      </p:sp>
      <p:sp>
        <p:nvSpPr>
          <p:cNvPr id="3" name="Title 2"/>
          <p:cNvSpPr>
            <a:spLocks noGrp="1"/>
          </p:cNvSpPr>
          <p:nvPr>
            <p:ph type="title"/>
          </p:nvPr>
        </p:nvSpPr>
        <p:spPr/>
        <p:txBody>
          <a:bodyPr/>
          <a:lstStyle/>
          <a:p>
            <a:r>
              <a:rPr lang="en-US" altLang="zh-CN" dirty="0" smtClean="0"/>
              <a:t>RTM – </a:t>
            </a:r>
            <a:r>
              <a:rPr lang="zh-CN" altLang="en-US" dirty="0" smtClean="0"/>
              <a:t>如何在</a:t>
            </a:r>
            <a:r>
              <a:rPr lang="en-US" altLang="zh-CN" dirty="0" smtClean="0"/>
              <a:t>RTM</a:t>
            </a:r>
            <a:r>
              <a:rPr lang="zh-CN" altLang="en-US" dirty="0" smtClean="0"/>
              <a:t>中描述需求？</a:t>
            </a:r>
            <a:endParaRPr lang="en-US" dirty="0"/>
          </a:p>
        </p:txBody>
      </p:sp>
      <p:sp>
        <p:nvSpPr>
          <p:cNvPr id="4" name="Text Placeholder 3"/>
          <p:cNvSpPr>
            <a:spLocks noGrp="1"/>
          </p:cNvSpPr>
          <p:nvPr>
            <p:ph type="body" sz="quarter" idx="14"/>
          </p:nvPr>
        </p:nvSpPr>
        <p:spPr/>
        <p:txBody>
          <a:bodyPr>
            <a:normAutofit fontScale="70000" lnSpcReduction="20000"/>
          </a:bodyPr>
          <a:lstStyle/>
          <a:p>
            <a:pPr marL="0" indent="0">
              <a:buNone/>
            </a:pPr>
            <a:r>
              <a:rPr lang="en-US" sz="3600" b="1" dirty="0">
                <a:latin typeface="Calibri" panose="020F0502020204030204" pitchFamily="34" charset="0"/>
                <a:ea typeface="SimSun"/>
              </a:rPr>
              <a:t>Requirements Writing </a:t>
            </a:r>
          </a:p>
          <a:p>
            <a:pPr marL="0" indent="0">
              <a:buNone/>
            </a:pPr>
            <a:r>
              <a:rPr lang="en-US" dirty="0">
                <a:latin typeface="Calibri" panose="020F0502020204030204" pitchFamily="34" charset="0"/>
                <a:ea typeface="SimSun"/>
              </a:rPr>
              <a:t>Requirements are the basis for design. The project team uses them to help build accurate specifications for new systems and applications. For this reason, it is important that you write them in a clear, concise, and easily understood format to avoid misinterpretation or ambiguity. </a:t>
            </a:r>
          </a:p>
          <a:p>
            <a:pPr marL="0" indent="0">
              <a:buNone/>
            </a:pPr>
            <a:r>
              <a:rPr lang="en-US" dirty="0">
                <a:latin typeface="Calibri" panose="020F0502020204030204" pitchFamily="34" charset="0"/>
                <a:ea typeface="SimSun"/>
              </a:rPr>
              <a:t>Below are guidelines for writing high quality requirements: </a:t>
            </a:r>
          </a:p>
          <a:p>
            <a:pPr marL="342900" lvl="0" indent="-342900">
              <a:spcAft>
                <a:spcPts val="0"/>
              </a:spcAft>
              <a:buSzPts val="1000"/>
              <a:buFont typeface="Symbol"/>
              <a:buChar char=""/>
              <a:tabLst>
                <a:tab pos="457200" algn="l"/>
              </a:tabLst>
            </a:pPr>
            <a:r>
              <a:rPr lang="en-US" dirty="0">
                <a:latin typeface="Calibri" panose="020F0502020204030204" pitchFamily="34" charset="0"/>
                <a:ea typeface="SimSun"/>
                <a:cs typeface="SimSun"/>
              </a:rPr>
              <a:t>Keep sentences and paragraphs short and concise. </a:t>
            </a:r>
            <a:endParaRPr lang="en-US" sz="2800" dirty="0">
              <a:latin typeface="Calibri" panose="020F0502020204030204" pitchFamily="34" charset="0"/>
              <a:ea typeface="SimSun"/>
              <a:cs typeface="SimSun"/>
            </a:endParaRPr>
          </a:p>
          <a:p>
            <a:pPr marL="342900" lvl="0" indent="-342900">
              <a:spcAft>
                <a:spcPts val="0"/>
              </a:spcAft>
              <a:buSzPts val="1000"/>
              <a:buFont typeface="Symbol"/>
              <a:buChar char=""/>
              <a:tabLst>
                <a:tab pos="457200" algn="l"/>
              </a:tabLst>
            </a:pPr>
            <a:r>
              <a:rPr lang="en-US" dirty="0">
                <a:latin typeface="Calibri" panose="020F0502020204030204" pitchFamily="34" charset="0"/>
                <a:ea typeface="SimSun"/>
                <a:cs typeface="SimSun"/>
              </a:rPr>
              <a:t>Clearly define the requirement so that it is easily understood by the customer/user. </a:t>
            </a:r>
            <a:endParaRPr lang="en-US" sz="2800" dirty="0">
              <a:latin typeface="Calibri" panose="020F0502020204030204" pitchFamily="34" charset="0"/>
              <a:ea typeface="SimSun"/>
              <a:cs typeface="SimSun"/>
            </a:endParaRPr>
          </a:p>
          <a:p>
            <a:pPr marL="342900" lvl="0" indent="-342900">
              <a:spcAft>
                <a:spcPts val="0"/>
              </a:spcAft>
              <a:buSzPts val="1000"/>
              <a:buFont typeface="Symbol"/>
              <a:buChar char=""/>
              <a:tabLst>
                <a:tab pos="457200" algn="l"/>
              </a:tabLst>
            </a:pPr>
            <a:r>
              <a:rPr lang="en-US" dirty="0">
                <a:latin typeface="Calibri" panose="020F0502020204030204" pitchFamily="34" charset="0"/>
                <a:ea typeface="SimSun"/>
                <a:cs typeface="SimSun"/>
              </a:rPr>
              <a:t>Document individually testable requirements. Avoid long narrative paragraphs containing more than one requirement. </a:t>
            </a:r>
            <a:endParaRPr lang="en-US" sz="2800" dirty="0">
              <a:latin typeface="Calibri" panose="020F0502020204030204" pitchFamily="34" charset="0"/>
              <a:ea typeface="SimSun"/>
              <a:cs typeface="SimSun"/>
            </a:endParaRPr>
          </a:p>
          <a:p>
            <a:pPr marL="342900" lvl="0" indent="-342900">
              <a:spcAft>
                <a:spcPts val="0"/>
              </a:spcAft>
              <a:buSzPts val="1000"/>
              <a:buFont typeface="Symbol"/>
              <a:buChar char=""/>
              <a:tabLst>
                <a:tab pos="457200" algn="l"/>
              </a:tabLst>
            </a:pPr>
            <a:r>
              <a:rPr lang="en-US" dirty="0">
                <a:latin typeface="Calibri" panose="020F0502020204030204" pitchFamily="34" charset="0"/>
                <a:ea typeface="SimSun"/>
                <a:cs typeface="SimSun"/>
              </a:rPr>
              <a:t>Use complete sentences for each requirement (not a bullet list of buzzwords, lists of acronyms, or sound bites on a slide). </a:t>
            </a:r>
            <a:endParaRPr lang="en-US" sz="2800" dirty="0">
              <a:latin typeface="Calibri" panose="020F0502020204030204" pitchFamily="34" charset="0"/>
              <a:ea typeface="SimSun"/>
              <a:cs typeface="SimSun"/>
            </a:endParaRPr>
          </a:p>
          <a:p>
            <a:pPr marL="342900" lvl="0" indent="-342900">
              <a:spcAft>
                <a:spcPts val="0"/>
              </a:spcAft>
              <a:buSzPts val="1000"/>
              <a:buFont typeface="Symbol"/>
              <a:buChar char=""/>
              <a:tabLst>
                <a:tab pos="457200" algn="l"/>
              </a:tabLst>
            </a:pPr>
            <a:r>
              <a:rPr lang="en-US" dirty="0">
                <a:latin typeface="Calibri" panose="020F0502020204030204" pitchFamily="34" charset="0"/>
                <a:ea typeface="SimSun"/>
                <a:cs typeface="SimSun"/>
              </a:rPr>
              <a:t>Write each requirement so that it contains a subject and predicate where the subject is a user type or the system under discussion, and the predicate is a condition, action, or intended result. </a:t>
            </a:r>
            <a:endParaRPr lang="en-US" sz="2800" dirty="0">
              <a:latin typeface="Calibri" panose="020F0502020204030204" pitchFamily="34" charset="0"/>
              <a:ea typeface="SimSun"/>
              <a:cs typeface="SimSun"/>
            </a:endParaRPr>
          </a:p>
          <a:p>
            <a:pPr marL="342900" lvl="0" indent="-342900">
              <a:spcAft>
                <a:spcPts val="0"/>
              </a:spcAft>
              <a:buSzPts val="1000"/>
              <a:buFont typeface="Symbol"/>
              <a:buChar char=""/>
              <a:tabLst>
                <a:tab pos="457200" algn="l"/>
              </a:tabLst>
            </a:pPr>
            <a:r>
              <a:rPr lang="en-US" dirty="0">
                <a:latin typeface="Calibri" panose="020F0502020204030204" pitchFamily="34" charset="0"/>
                <a:ea typeface="SimSun"/>
                <a:cs typeface="SimSun"/>
              </a:rPr>
              <a:t>Confirm that the whole requirement specifies a desired end goal or result. </a:t>
            </a:r>
            <a:endParaRPr lang="en-US" sz="2800" dirty="0">
              <a:latin typeface="Calibri" panose="020F0502020204030204" pitchFamily="34" charset="0"/>
              <a:ea typeface="SimSun"/>
              <a:cs typeface="SimSun"/>
            </a:endParaRPr>
          </a:p>
          <a:p>
            <a:pPr marL="342900" lvl="0" indent="-342900">
              <a:spcAft>
                <a:spcPts val="0"/>
              </a:spcAft>
              <a:buSzPts val="1000"/>
              <a:buFont typeface="Symbol"/>
              <a:buChar char=""/>
              <a:tabLst>
                <a:tab pos="457200" algn="l"/>
              </a:tabLst>
            </a:pPr>
            <a:r>
              <a:rPr lang="en-US" dirty="0">
                <a:latin typeface="Calibri" panose="020F0502020204030204" pitchFamily="34" charset="0"/>
                <a:ea typeface="SimSun"/>
                <a:cs typeface="SimSun"/>
              </a:rPr>
              <a:t>Never use “and/or” or “etc.” in a requirements statement. These words suggest that you may be combining several requirements into one. </a:t>
            </a:r>
            <a:endParaRPr lang="en-US" sz="2800" dirty="0">
              <a:latin typeface="Calibri" panose="020F0502020204030204" pitchFamily="34" charset="0"/>
              <a:ea typeface="SimSun"/>
              <a:cs typeface="SimSun"/>
            </a:endParaRPr>
          </a:p>
          <a:p>
            <a:pPr marL="342900" lvl="0" indent="-342900">
              <a:spcAft>
                <a:spcPts val="0"/>
              </a:spcAft>
              <a:buSzPts val="1000"/>
              <a:buFont typeface="Symbol"/>
              <a:buChar char=""/>
              <a:tabLst>
                <a:tab pos="457200" algn="l"/>
              </a:tabLst>
            </a:pPr>
            <a:r>
              <a:rPr lang="en-US" dirty="0">
                <a:latin typeface="Calibri" panose="020F0502020204030204" pitchFamily="34" charset="0"/>
                <a:ea typeface="SimSun"/>
                <a:cs typeface="SimSun"/>
              </a:rPr>
              <a:t>Record requirements at a consistent level of detail </a:t>
            </a:r>
            <a:endParaRPr lang="en-US" sz="2800" dirty="0">
              <a:latin typeface="Calibri" panose="020F0502020204030204" pitchFamily="34" charset="0"/>
              <a:ea typeface="SimSun"/>
              <a:cs typeface="SimSun"/>
            </a:endParaRPr>
          </a:p>
          <a:p>
            <a:pPr marL="342900" lvl="0" indent="-342900">
              <a:spcAft>
                <a:spcPts val="0"/>
              </a:spcAft>
              <a:buSzPts val="1000"/>
              <a:buFont typeface="Symbol"/>
              <a:buChar char=""/>
              <a:tabLst>
                <a:tab pos="457200" algn="l"/>
              </a:tabLst>
            </a:pPr>
            <a:r>
              <a:rPr lang="en-US" dirty="0">
                <a:latin typeface="Calibri" panose="020F0502020204030204" pitchFamily="34" charset="0"/>
                <a:ea typeface="SimSun"/>
                <a:cs typeface="SimSun"/>
              </a:rPr>
              <a:t>Making sure that the stated requirement does not contradict other requirements. </a:t>
            </a:r>
            <a:endParaRPr lang="en-US" sz="2800" dirty="0">
              <a:latin typeface="Calibri" panose="020F0502020204030204" pitchFamily="34" charset="0"/>
              <a:ea typeface="SimSun"/>
              <a:cs typeface="SimSun"/>
            </a:endParaRPr>
          </a:p>
          <a:p>
            <a:pPr marL="342900" lvl="0" indent="-342900">
              <a:spcAft>
                <a:spcPts val="0"/>
              </a:spcAft>
              <a:buSzPts val="1000"/>
              <a:buFont typeface="Symbol"/>
              <a:buChar char=""/>
              <a:tabLst>
                <a:tab pos="457200" algn="l"/>
              </a:tabLst>
            </a:pPr>
            <a:r>
              <a:rPr lang="en-US" dirty="0">
                <a:latin typeface="Calibri" panose="020F0502020204030204" pitchFamily="34" charset="0"/>
                <a:ea typeface="SimSun"/>
                <a:cs typeface="SimSun"/>
              </a:rPr>
              <a:t>Only define requirements that are necessary to the application (i.e., if the requirement were to be removed or deleted, a deficiency would exist that could not be fulfilled by other requirements). </a:t>
            </a:r>
            <a:endParaRPr lang="en-US" sz="2800" dirty="0">
              <a:latin typeface="Calibri" panose="020F0502020204030204" pitchFamily="34" charset="0"/>
              <a:ea typeface="SimSun"/>
              <a:cs typeface="SimSun"/>
            </a:endParaRPr>
          </a:p>
          <a:p>
            <a:pPr marL="342900" lvl="0" indent="-342900">
              <a:spcAft>
                <a:spcPts val="0"/>
              </a:spcAft>
              <a:buSzPts val="1000"/>
              <a:buFont typeface="Symbol"/>
              <a:buChar char=""/>
              <a:tabLst>
                <a:tab pos="457200" algn="l"/>
              </a:tabLst>
            </a:pPr>
            <a:r>
              <a:rPr lang="en-US" dirty="0">
                <a:latin typeface="Calibri" panose="020F0502020204030204" pitchFamily="34" charset="0"/>
                <a:ea typeface="SimSun"/>
                <a:cs typeface="SimSun"/>
              </a:rPr>
              <a:t>The requirement can be verified through inspection, analysis, demonstration, or test. </a:t>
            </a:r>
            <a:endParaRPr lang="en-US" sz="2800" dirty="0">
              <a:latin typeface="Calibri" panose="020F0502020204030204" pitchFamily="34" charset="0"/>
              <a:ea typeface="SimSun"/>
              <a:cs typeface="SimSun"/>
            </a:endParaRPr>
          </a:p>
          <a:p>
            <a:endParaRPr lang="en-US" dirty="0"/>
          </a:p>
        </p:txBody>
      </p:sp>
      <p:sp>
        <p:nvSpPr>
          <p:cNvPr id="9" name="TextBox 8"/>
          <p:cNvSpPr txBox="1"/>
          <p:nvPr/>
        </p:nvSpPr>
        <p:spPr>
          <a:xfrm>
            <a:off x="6851939" y="3001775"/>
            <a:ext cx="2057221" cy="211203"/>
          </a:xfrm>
          <a:prstGeom prst="rect">
            <a:avLst/>
          </a:prstGeom>
          <a:solidFill>
            <a:schemeClr val="bg1"/>
          </a:solidFill>
          <a:ln>
            <a:solidFill>
              <a:srgbClr val="C00000"/>
            </a:solidFill>
          </a:ln>
        </p:spPr>
        <p:txBody>
          <a:bodyPr wrap="none" lIns="36000" tIns="36000" rIns="36000" bIns="36000" rtlCol="0">
            <a:spAutoFit/>
          </a:bodyPr>
          <a:lstStyle/>
          <a:p>
            <a:pPr fontAlgn="base">
              <a:spcBef>
                <a:spcPct val="0"/>
              </a:spcBef>
              <a:spcAft>
                <a:spcPct val="0"/>
              </a:spcAft>
            </a:pPr>
            <a:r>
              <a:rPr lang="zh-CN" altLang="en-US" sz="900" dirty="0" smtClean="0">
                <a:solidFill>
                  <a:srgbClr val="C00000"/>
                </a:solidFill>
                <a:latin typeface="Microsoft YaHei" panose="020B0503020204020204" pitchFamily="34" charset="-122"/>
                <a:ea typeface="Microsoft YaHei" panose="020B0503020204020204" pitchFamily="34" charset="-122"/>
              </a:rPr>
              <a:t>即</a:t>
            </a:r>
            <a:r>
              <a:rPr lang="en-US" altLang="zh-CN" sz="900" dirty="0" smtClean="0">
                <a:solidFill>
                  <a:srgbClr val="C00000"/>
                </a:solidFill>
                <a:latin typeface="Microsoft YaHei" panose="020B0503020204020204" pitchFamily="34" charset="-122"/>
                <a:ea typeface="Microsoft YaHei" panose="020B0503020204020204" pitchFamily="34" charset="-122"/>
              </a:rPr>
              <a:t>RTM</a:t>
            </a:r>
            <a:r>
              <a:rPr lang="zh-CN" altLang="en-US" sz="900" dirty="0" smtClean="0">
                <a:solidFill>
                  <a:srgbClr val="C00000"/>
                </a:solidFill>
                <a:latin typeface="Microsoft YaHei" panose="020B0503020204020204" pitchFamily="34" charset="-122"/>
                <a:ea typeface="Microsoft YaHei" panose="020B0503020204020204" pitchFamily="34" charset="-122"/>
              </a:rPr>
              <a:t>要求中的“清晰、准确、完整”</a:t>
            </a:r>
            <a:endParaRPr lang="en-US" sz="900" dirty="0" smtClean="0">
              <a:solidFill>
                <a:srgbClr val="C00000"/>
              </a:solidFill>
              <a:latin typeface="Microsoft YaHei" panose="020B0503020204020204" pitchFamily="34" charset="-122"/>
              <a:ea typeface="Microsoft YaHei" panose="020B0503020204020204" pitchFamily="34" charset="-122"/>
            </a:endParaRPr>
          </a:p>
        </p:txBody>
      </p:sp>
      <p:sp>
        <p:nvSpPr>
          <p:cNvPr id="11" name="TextBox 10"/>
          <p:cNvSpPr txBox="1"/>
          <p:nvPr/>
        </p:nvSpPr>
        <p:spPr>
          <a:xfrm>
            <a:off x="1907704" y="3501010"/>
            <a:ext cx="3580074" cy="211203"/>
          </a:xfrm>
          <a:prstGeom prst="rect">
            <a:avLst/>
          </a:prstGeom>
          <a:solidFill>
            <a:schemeClr val="bg1"/>
          </a:solidFill>
          <a:ln>
            <a:solidFill>
              <a:srgbClr val="C00000"/>
            </a:solidFill>
          </a:ln>
        </p:spPr>
        <p:txBody>
          <a:bodyPr wrap="none" lIns="36000" tIns="36000" rIns="36000" bIns="36000" rtlCol="0">
            <a:spAutoFit/>
          </a:bodyPr>
          <a:lstStyle/>
          <a:p>
            <a:pPr fontAlgn="base">
              <a:spcBef>
                <a:spcPct val="0"/>
              </a:spcBef>
              <a:spcAft>
                <a:spcPct val="0"/>
              </a:spcAft>
            </a:pPr>
            <a:r>
              <a:rPr lang="zh-CN" altLang="en-US" sz="900" dirty="0" smtClean="0">
                <a:solidFill>
                  <a:srgbClr val="C00000"/>
                </a:solidFill>
                <a:latin typeface="Microsoft YaHei" panose="020B0503020204020204" pitchFamily="34" charset="-122"/>
                <a:ea typeface="Microsoft YaHei" panose="020B0503020204020204" pitchFamily="34" charset="-122"/>
              </a:rPr>
              <a:t>即</a:t>
            </a:r>
            <a:r>
              <a:rPr lang="en-US" altLang="zh-CN" sz="900" dirty="0" smtClean="0">
                <a:solidFill>
                  <a:srgbClr val="C00000"/>
                </a:solidFill>
                <a:latin typeface="Microsoft YaHei" panose="020B0503020204020204" pitchFamily="34" charset="-122"/>
                <a:ea typeface="Microsoft YaHei" panose="020B0503020204020204" pitchFamily="34" charset="-122"/>
              </a:rPr>
              <a:t>RTM</a:t>
            </a:r>
            <a:r>
              <a:rPr lang="zh-CN" altLang="en-US" sz="900" dirty="0" smtClean="0">
                <a:solidFill>
                  <a:srgbClr val="C00000"/>
                </a:solidFill>
                <a:latin typeface="Microsoft YaHei" panose="020B0503020204020204" pitchFamily="34" charset="-122"/>
                <a:ea typeface="Microsoft YaHei" panose="020B0503020204020204" pitchFamily="34" charset="-122"/>
              </a:rPr>
              <a:t>要求中的“该合并合并，该拆分拆分，一条</a:t>
            </a:r>
            <a:r>
              <a:rPr lang="en-US" altLang="zh-CN" sz="900" dirty="0" smtClean="0">
                <a:solidFill>
                  <a:srgbClr val="C00000"/>
                </a:solidFill>
                <a:latin typeface="Microsoft YaHei" panose="020B0503020204020204" pitchFamily="34" charset="-122"/>
                <a:ea typeface="Microsoft YaHei" panose="020B0503020204020204" pitchFamily="34" charset="-122"/>
              </a:rPr>
              <a:t>RTM</a:t>
            </a:r>
            <a:r>
              <a:rPr lang="zh-CN" altLang="en-US" sz="900" dirty="0" smtClean="0">
                <a:solidFill>
                  <a:srgbClr val="C00000"/>
                </a:solidFill>
                <a:latin typeface="Microsoft YaHei" panose="020B0503020204020204" pitchFamily="34" charset="-122"/>
                <a:ea typeface="Microsoft YaHei" panose="020B0503020204020204" pitchFamily="34" charset="-122"/>
              </a:rPr>
              <a:t>讲一条需求”</a:t>
            </a:r>
            <a:endParaRPr lang="en-US" sz="900" dirty="0" smtClean="0">
              <a:solidFill>
                <a:srgbClr val="C00000"/>
              </a:solidFill>
              <a:latin typeface="Microsoft YaHei" panose="020B0503020204020204" pitchFamily="34" charset="-122"/>
              <a:ea typeface="Microsoft YaHei" panose="020B0503020204020204" pitchFamily="34" charset="-122"/>
            </a:endParaRPr>
          </a:p>
        </p:txBody>
      </p:sp>
      <p:sp>
        <p:nvSpPr>
          <p:cNvPr id="12" name="TextBox 11"/>
          <p:cNvSpPr txBox="1"/>
          <p:nvPr/>
        </p:nvSpPr>
        <p:spPr>
          <a:xfrm>
            <a:off x="1995284" y="3861048"/>
            <a:ext cx="7185228" cy="211203"/>
          </a:xfrm>
          <a:prstGeom prst="rect">
            <a:avLst/>
          </a:prstGeom>
          <a:solidFill>
            <a:schemeClr val="bg1"/>
          </a:solidFill>
          <a:ln>
            <a:solidFill>
              <a:srgbClr val="C00000"/>
            </a:solidFill>
          </a:ln>
        </p:spPr>
        <p:txBody>
          <a:bodyPr wrap="none" lIns="36000" tIns="36000" rIns="36000" bIns="36000" rtlCol="0">
            <a:spAutoFit/>
          </a:bodyPr>
          <a:lstStyle/>
          <a:p>
            <a:pPr fontAlgn="base">
              <a:spcBef>
                <a:spcPct val="0"/>
              </a:spcBef>
              <a:spcAft>
                <a:spcPct val="0"/>
              </a:spcAft>
            </a:pPr>
            <a:r>
              <a:rPr lang="en-US" altLang="zh-CN" sz="900" dirty="0" smtClean="0">
                <a:solidFill>
                  <a:srgbClr val="C00000"/>
                </a:solidFill>
                <a:latin typeface="Microsoft YaHei" panose="020B0503020204020204" pitchFamily="34" charset="-122"/>
                <a:ea typeface="Microsoft YaHei" panose="020B0503020204020204" pitchFamily="34" charset="-122"/>
              </a:rPr>
              <a:t>RTM</a:t>
            </a:r>
            <a:r>
              <a:rPr lang="zh-CN" altLang="en-US" sz="900" dirty="0" smtClean="0">
                <a:solidFill>
                  <a:srgbClr val="C00000"/>
                </a:solidFill>
                <a:latin typeface="Microsoft YaHei" panose="020B0503020204020204" pitchFamily="34" charset="-122"/>
                <a:ea typeface="Microsoft YaHei" panose="020B0503020204020204" pitchFamily="34" charset="-122"/>
              </a:rPr>
              <a:t>中用完整的句子。比如“需发送邮件”不是完整的需求描述，至少应该写明“什么邮件，发给谁，</a:t>
            </a:r>
            <a:r>
              <a:rPr lang="zh-CN" altLang="en-US" sz="900" dirty="0">
                <a:solidFill>
                  <a:srgbClr val="C00000"/>
                </a:solidFill>
                <a:latin typeface="Microsoft YaHei" panose="020B0503020204020204" pitchFamily="34" charset="-122"/>
                <a:ea typeface="Microsoft YaHei" panose="020B0503020204020204" pitchFamily="34" charset="-122"/>
              </a:rPr>
              <a:t>什么</a:t>
            </a:r>
            <a:r>
              <a:rPr lang="zh-CN" altLang="en-US" sz="900" dirty="0" smtClean="0">
                <a:solidFill>
                  <a:srgbClr val="C00000"/>
                </a:solidFill>
                <a:latin typeface="Microsoft YaHei" panose="020B0503020204020204" pitchFamily="34" charset="-122"/>
                <a:ea typeface="Microsoft YaHei" panose="020B0503020204020204" pitchFamily="34" charset="-122"/>
              </a:rPr>
              <a:t>邮件主题</a:t>
            </a:r>
            <a:r>
              <a:rPr lang="en-US" altLang="zh-CN" sz="900" dirty="0" smtClean="0">
                <a:solidFill>
                  <a:srgbClr val="C00000"/>
                </a:solidFill>
                <a:latin typeface="Microsoft YaHei" panose="020B0503020204020204" pitchFamily="34" charset="-122"/>
                <a:ea typeface="Microsoft YaHei" panose="020B0503020204020204" pitchFamily="34" charset="-122"/>
              </a:rPr>
              <a:t>/</a:t>
            </a:r>
            <a:r>
              <a:rPr lang="zh-CN" altLang="en-US" sz="900" dirty="0" smtClean="0">
                <a:solidFill>
                  <a:srgbClr val="C00000"/>
                </a:solidFill>
                <a:latin typeface="Microsoft YaHei" panose="020B0503020204020204" pitchFamily="34" charset="-122"/>
                <a:ea typeface="Microsoft YaHei" panose="020B0503020204020204" pitchFamily="34" charset="-122"/>
              </a:rPr>
              <a:t>目的，什么时候发送”</a:t>
            </a:r>
            <a:endParaRPr lang="en-US" sz="900" dirty="0" smtClean="0">
              <a:solidFill>
                <a:srgbClr val="C00000"/>
              </a:solidFill>
              <a:latin typeface="Microsoft YaHei" panose="020B0503020204020204" pitchFamily="34" charset="-122"/>
              <a:ea typeface="Microsoft YaHei" panose="020B0503020204020204" pitchFamily="34" charset="-122"/>
            </a:endParaRPr>
          </a:p>
        </p:txBody>
      </p:sp>
      <p:sp>
        <p:nvSpPr>
          <p:cNvPr id="13" name="TextBox 12"/>
          <p:cNvSpPr txBox="1"/>
          <p:nvPr/>
        </p:nvSpPr>
        <p:spPr>
          <a:xfrm>
            <a:off x="6228184" y="4437114"/>
            <a:ext cx="2496444" cy="211203"/>
          </a:xfrm>
          <a:prstGeom prst="rect">
            <a:avLst/>
          </a:prstGeom>
          <a:solidFill>
            <a:schemeClr val="bg1"/>
          </a:solidFill>
          <a:ln>
            <a:solidFill>
              <a:srgbClr val="C00000"/>
            </a:solidFill>
          </a:ln>
        </p:spPr>
        <p:txBody>
          <a:bodyPr wrap="none" lIns="36000" tIns="36000" rIns="36000" bIns="36000" rtlCol="0">
            <a:spAutoFit/>
          </a:bodyPr>
          <a:lstStyle/>
          <a:p>
            <a:pPr fontAlgn="base">
              <a:spcBef>
                <a:spcPct val="0"/>
              </a:spcBef>
              <a:spcAft>
                <a:spcPct val="0"/>
              </a:spcAft>
            </a:pPr>
            <a:r>
              <a:rPr lang="zh-CN" altLang="en-US" sz="900" dirty="0" smtClean="0">
                <a:solidFill>
                  <a:srgbClr val="C00000"/>
                </a:solidFill>
                <a:latin typeface="Microsoft YaHei" panose="020B0503020204020204" pitchFamily="34" charset="-122"/>
                <a:ea typeface="Microsoft YaHei" panose="020B0503020204020204" pitchFamily="34" charset="-122"/>
              </a:rPr>
              <a:t>需求是否真正解决用户的问题，需求收益写清楚</a:t>
            </a:r>
            <a:endParaRPr lang="en-US" sz="900" dirty="0" smtClean="0">
              <a:solidFill>
                <a:srgbClr val="C00000"/>
              </a:solidFill>
              <a:latin typeface="Microsoft YaHei" panose="020B0503020204020204" pitchFamily="34" charset="-122"/>
              <a:ea typeface="Microsoft YaHei" panose="020B0503020204020204" pitchFamily="34" charset="-122"/>
            </a:endParaRPr>
          </a:p>
        </p:txBody>
      </p:sp>
      <p:sp>
        <p:nvSpPr>
          <p:cNvPr id="14" name="TextBox 13"/>
          <p:cNvSpPr txBox="1"/>
          <p:nvPr/>
        </p:nvSpPr>
        <p:spPr>
          <a:xfrm>
            <a:off x="3059832" y="4829052"/>
            <a:ext cx="3855790" cy="211203"/>
          </a:xfrm>
          <a:prstGeom prst="rect">
            <a:avLst/>
          </a:prstGeom>
          <a:solidFill>
            <a:schemeClr val="bg1"/>
          </a:solidFill>
          <a:ln>
            <a:solidFill>
              <a:srgbClr val="C00000"/>
            </a:solidFill>
          </a:ln>
        </p:spPr>
        <p:txBody>
          <a:bodyPr wrap="none" lIns="36000" tIns="36000" rIns="36000" bIns="36000" rtlCol="0">
            <a:spAutoFit/>
          </a:bodyPr>
          <a:lstStyle/>
          <a:p>
            <a:pPr fontAlgn="base">
              <a:spcBef>
                <a:spcPct val="0"/>
              </a:spcBef>
              <a:spcAft>
                <a:spcPct val="0"/>
              </a:spcAft>
            </a:pPr>
            <a:r>
              <a:rPr lang="zh-CN" altLang="en-US" sz="900" dirty="0" smtClean="0">
                <a:solidFill>
                  <a:srgbClr val="C00000"/>
                </a:solidFill>
                <a:latin typeface="Microsoft YaHei" panose="020B0503020204020204" pitchFamily="34" charset="-122"/>
                <a:ea typeface="Microsoft YaHei" panose="020B0503020204020204" pitchFamily="34" charset="-122"/>
              </a:rPr>
              <a:t>需求涉及的模块及范围清晰准确，不要用“等</a:t>
            </a:r>
            <a:r>
              <a:rPr lang="en-US" altLang="zh-CN" sz="900" dirty="0" smtClean="0">
                <a:solidFill>
                  <a:srgbClr val="C00000"/>
                </a:solidFill>
                <a:latin typeface="Microsoft YaHei" panose="020B0503020204020204" pitchFamily="34" charset="-122"/>
                <a:ea typeface="Microsoft YaHei" panose="020B0503020204020204" pitchFamily="34" charset="-122"/>
              </a:rPr>
              <a:t>/</a:t>
            </a:r>
            <a:r>
              <a:rPr lang="zh-CN" altLang="en-US" sz="900" dirty="0" smtClean="0">
                <a:solidFill>
                  <a:srgbClr val="C00000"/>
                </a:solidFill>
                <a:latin typeface="Microsoft YaHei" panose="020B0503020204020204" pitchFamily="34" charset="-122"/>
                <a:ea typeface="Microsoft YaHei" panose="020B0503020204020204" pitchFamily="34" charset="-122"/>
              </a:rPr>
              <a:t>或者</a:t>
            </a:r>
            <a:r>
              <a:rPr lang="en-US" altLang="zh-CN" sz="900" dirty="0" smtClean="0">
                <a:solidFill>
                  <a:srgbClr val="C00000"/>
                </a:solidFill>
                <a:latin typeface="Microsoft YaHei" panose="020B0503020204020204" pitchFamily="34" charset="-122"/>
                <a:ea typeface="Microsoft YaHei" panose="020B0503020204020204" pitchFamily="34" charset="-122"/>
              </a:rPr>
              <a:t>/</a:t>
            </a:r>
            <a:r>
              <a:rPr lang="zh-CN" altLang="en-US" sz="900" dirty="0" smtClean="0">
                <a:solidFill>
                  <a:srgbClr val="C00000"/>
                </a:solidFill>
                <a:latin typeface="Microsoft YaHei" panose="020B0503020204020204" pitchFamily="34" charset="-122"/>
                <a:ea typeface="Microsoft YaHei" panose="020B0503020204020204" pitchFamily="34" charset="-122"/>
              </a:rPr>
              <a:t>同</a:t>
            </a:r>
            <a:r>
              <a:rPr lang="en-US" altLang="zh-CN" sz="900" dirty="0" smtClean="0">
                <a:solidFill>
                  <a:srgbClr val="C00000"/>
                </a:solidFill>
                <a:latin typeface="Microsoft YaHei" panose="020B0503020204020204" pitchFamily="34" charset="-122"/>
                <a:ea typeface="Microsoft YaHei" panose="020B0503020204020204" pitchFamily="34" charset="-122"/>
              </a:rPr>
              <a:t>**”</a:t>
            </a:r>
            <a:r>
              <a:rPr lang="zh-CN" altLang="en-US" sz="900" dirty="0" smtClean="0">
                <a:solidFill>
                  <a:srgbClr val="C00000"/>
                </a:solidFill>
                <a:latin typeface="Microsoft YaHei" panose="020B0503020204020204" pitchFamily="34" charset="-122"/>
                <a:ea typeface="Microsoft YaHei" panose="020B0503020204020204" pitchFamily="34" charset="-122"/>
              </a:rPr>
              <a:t>这样的模糊字眼</a:t>
            </a:r>
            <a:endParaRPr lang="en-US" sz="900" dirty="0" smtClean="0">
              <a:solidFill>
                <a:srgbClr val="C00000"/>
              </a:solidFill>
              <a:latin typeface="Microsoft YaHei" panose="020B0503020204020204" pitchFamily="34" charset="-122"/>
              <a:ea typeface="Microsoft YaHei" panose="020B0503020204020204" pitchFamily="34" charset="-122"/>
            </a:endParaRPr>
          </a:p>
        </p:txBody>
      </p:sp>
      <p:sp>
        <p:nvSpPr>
          <p:cNvPr id="15" name="TextBox 14"/>
          <p:cNvSpPr txBox="1"/>
          <p:nvPr/>
        </p:nvSpPr>
        <p:spPr>
          <a:xfrm>
            <a:off x="4567904" y="5059119"/>
            <a:ext cx="1111449" cy="211203"/>
          </a:xfrm>
          <a:prstGeom prst="rect">
            <a:avLst/>
          </a:prstGeom>
          <a:solidFill>
            <a:schemeClr val="bg1"/>
          </a:solidFill>
          <a:ln>
            <a:solidFill>
              <a:srgbClr val="C00000"/>
            </a:solidFill>
          </a:ln>
        </p:spPr>
        <p:txBody>
          <a:bodyPr wrap="none" lIns="36000" tIns="36000" rIns="36000" bIns="36000" rtlCol="0">
            <a:spAutoFit/>
          </a:bodyPr>
          <a:lstStyle/>
          <a:p>
            <a:pPr fontAlgn="base">
              <a:spcBef>
                <a:spcPct val="0"/>
              </a:spcBef>
              <a:spcAft>
                <a:spcPct val="0"/>
              </a:spcAft>
            </a:pPr>
            <a:r>
              <a:rPr lang="zh-CN" altLang="en-US" sz="900" dirty="0" smtClean="0">
                <a:solidFill>
                  <a:srgbClr val="C00000"/>
                </a:solidFill>
                <a:latin typeface="Microsoft YaHei" panose="020B0503020204020204" pitchFamily="34" charset="-122"/>
                <a:ea typeface="Microsoft YaHei" panose="020B0503020204020204" pitchFamily="34" charset="-122"/>
              </a:rPr>
              <a:t>需求的粒度保持一致</a:t>
            </a:r>
            <a:endParaRPr lang="en-US" sz="900" dirty="0" smtClean="0">
              <a:solidFill>
                <a:srgbClr val="C00000"/>
              </a:solidFill>
              <a:latin typeface="Microsoft YaHei" panose="020B0503020204020204" pitchFamily="34" charset="-122"/>
              <a:ea typeface="Microsoft YaHei" panose="020B0503020204020204" pitchFamily="34" charset="-122"/>
            </a:endParaRPr>
          </a:p>
        </p:txBody>
      </p:sp>
      <p:sp>
        <p:nvSpPr>
          <p:cNvPr id="16" name="TextBox 15"/>
          <p:cNvSpPr txBox="1"/>
          <p:nvPr/>
        </p:nvSpPr>
        <p:spPr>
          <a:xfrm>
            <a:off x="6769101" y="5238425"/>
            <a:ext cx="1111449" cy="211203"/>
          </a:xfrm>
          <a:prstGeom prst="rect">
            <a:avLst/>
          </a:prstGeom>
          <a:solidFill>
            <a:schemeClr val="bg1"/>
          </a:solidFill>
          <a:ln>
            <a:solidFill>
              <a:srgbClr val="C00000"/>
            </a:solidFill>
          </a:ln>
        </p:spPr>
        <p:txBody>
          <a:bodyPr wrap="none" lIns="36000" tIns="36000" rIns="36000" bIns="36000" rtlCol="0">
            <a:spAutoFit/>
          </a:bodyPr>
          <a:lstStyle/>
          <a:p>
            <a:pPr fontAlgn="base">
              <a:spcBef>
                <a:spcPct val="0"/>
              </a:spcBef>
              <a:spcAft>
                <a:spcPct val="0"/>
              </a:spcAft>
            </a:pPr>
            <a:r>
              <a:rPr lang="zh-CN" altLang="en-US" sz="900" dirty="0" smtClean="0">
                <a:solidFill>
                  <a:srgbClr val="C00000"/>
                </a:solidFill>
                <a:latin typeface="Microsoft YaHei" panose="020B0503020204020204" pitchFamily="34" charset="-122"/>
                <a:ea typeface="Microsoft YaHei" panose="020B0503020204020204" pitchFamily="34" charset="-122"/>
              </a:rPr>
              <a:t>需求之间不互相冲突</a:t>
            </a:r>
            <a:endParaRPr lang="en-US" sz="900" dirty="0" smtClean="0">
              <a:solidFill>
                <a:srgbClr val="C00000"/>
              </a:solidFill>
              <a:latin typeface="Microsoft YaHei" panose="020B0503020204020204" pitchFamily="34" charset="-122"/>
              <a:ea typeface="Microsoft YaHei" panose="020B0503020204020204" pitchFamily="34" charset="-122"/>
            </a:endParaRPr>
          </a:p>
        </p:txBody>
      </p:sp>
      <p:sp>
        <p:nvSpPr>
          <p:cNvPr id="17" name="TextBox 16"/>
          <p:cNvSpPr txBox="1"/>
          <p:nvPr/>
        </p:nvSpPr>
        <p:spPr>
          <a:xfrm>
            <a:off x="6948265" y="5611327"/>
            <a:ext cx="2150195" cy="211203"/>
          </a:xfrm>
          <a:prstGeom prst="rect">
            <a:avLst/>
          </a:prstGeom>
          <a:solidFill>
            <a:schemeClr val="bg1"/>
          </a:solidFill>
          <a:ln>
            <a:solidFill>
              <a:srgbClr val="C00000"/>
            </a:solidFill>
          </a:ln>
        </p:spPr>
        <p:txBody>
          <a:bodyPr wrap="none" lIns="36000" tIns="36000" rIns="36000" bIns="36000" rtlCol="0">
            <a:spAutoFit/>
          </a:bodyPr>
          <a:lstStyle/>
          <a:p>
            <a:pPr fontAlgn="base">
              <a:spcBef>
                <a:spcPct val="0"/>
              </a:spcBef>
              <a:spcAft>
                <a:spcPct val="0"/>
              </a:spcAft>
            </a:pPr>
            <a:r>
              <a:rPr lang="zh-CN" altLang="en-US" sz="900" dirty="0" smtClean="0">
                <a:solidFill>
                  <a:srgbClr val="C00000"/>
                </a:solidFill>
                <a:latin typeface="Microsoft YaHei" panose="020B0503020204020204" pitchFamily="34" charset="-122"/>
                <a:ea typeface="Microsoft YaHei" panose="020B0503020204020204" pitchFamily="34" charset="-122"/>
              </a:rPr>
              <a:t>只写必要的，真正能解决用户问题的需求</a:t>
            </a:r>
            <a:endParaRPr lang="en-US" sz="900" dirty="0" smtClean="0">
              <a:solidFill>
                <a:srgbClr val="C00000"/>
              </a:solidFill>
              <a:latin typeface="Microsoft YaHei" panose="020B0503020204020204" pitchFamily="34" charset="-122"/>
              <a:ea typeface="Microsoft YaHei" panose="020B0503020204020204" pitchFamily="34" charset="-122"/>
            </a:endParaRPr>
          </a:p>
        </p:txBody>
      </p:sp>
      <p:sp>
        <p:nvSpPr>
          <p:cNvPr id="20" name="TextBox 19"/>
          <p:cNvSpPr txBox="1"/>
          <p:nvPr/>
        </p:nvSpPr>
        <p:spPr>
          <a:xfrm>
            <a:off x="6972100" y="4221090"/>
            <a:ext cx="1457698" cy="211203"/>
          </a:xfrm>
          <a:prstGeom prst="rect">
            <a:avLst/>
          </a:prstGeom>
          <a:solidFill>
            <a:schemeClr val="bg1"/>
          </a:solidFill>
          <a:ln>
            <a:solidFill>
              <a:srgbClr val="C00000"/>
            </a:solidFill>
          </a:ln>
        </p:spPr>
        <p:txBody>
          <a:bodyPr wrap="none" lIns="36000" tIns="36000" rIns="36000" bIns="36000" rtlCol="0">
            <a:spAutoFit/>
          </a:bodyPr>
          <a:lstStyle/>
          <a:p>
            <a:pPr fontAlgn="base">
              <a:spcBef>
                <a:spcPct val="0"/>
              </a:spcBef>
              <a:spcAft>
                <a:spcPct val="0"/>
              </a:spcAft>
            </a:pPr>
            <a:r>
              <a:rPr lang="zh-CN" altLang="en-US" sz="900" dirty="0" smtClean="0">
                <a:solidFill>
                  <a:srgbClr val="C00000"/>
                </a:solidFill>
                <a:latin typeface="Microsoft YaHei" panose="020B0503020204020204" pitchFamily="34" charset="-122"/>
                <a:ea typeface="Microsoft YaHei" panose="020B0503020204020204" pitchFamily="34" charset="-122"/>
              </a:rPr>
              <a:t>需求需语法准确，描述完整</a:t>
            </a:r>
            <a:endParaRPr lang="en-US" sz="900" dirty="0" smtClean="0">
              <a:solidFill>
                <a:srgbClr val="C00000"/>
              </a:solidFill>
              <a:latin typeface="Microsoft YaHei" panose="020B0503020204020204" pitchFamily="34" charset="-122"/>
              <a:ea typeface="Microsoft YaHei" panose="020B0503020204020204" pitchFamily="34" charset="-122"/>
            </a:endParaRPr>
          </a:p>
        </p:txBody>
      </p:sp>
      <p:sp>
        <p:nvSpPr>
          <p:cNvPr id="18" name="TextBox 17"/>
          <p:cNvSpPr txBox="1"/>
          <p:nvPr/>
        </p:nvSpPr>
        <p:spPr>
          <a:xfrm>
            <a:off x="6989960" y="5882095"/>
            <a:ext cx="1919363" cy="211203"/>
          </a:xfrm>
          <a:prstGeom prst="rect">
            <a:avLst/>
          </a:prstGeom>
          <a:solidFill>
            <a:schemeClr val="bg1"/>
          </a:solidFill>
          <a:ln>
            <a:solidFill>
              <a:srgbClr val="C00000"/>
            </a:solidFill>
          </a:ln>
        </p:spPr>
        <p:txBody>
          <a:bodyPr wrap="none" lIns="36000" tIns="36000" rIns="36000" bIns="36000" rtlCol="0">
            <a:spAutoFit/>
          </a:bodyPr>
          <a:lstStyle/>
          <a:p>
            <a:pPr fontAlgn="base">
              <a:spcBef>
                <a:spcPct val="0"/>
              </a:spcBef>
              <a:spcAft>
                <a:spcPct val="0"/>
              </a:spcAft>
            </a:pPr>
            <a:r>
              <a:rPr lang="zh-CN" altLang="en-US" sz="900" dirty="0" smtClean="0">
                <a:solidFill>
                  <a:srgbClr val="C00000"/>
                </a:solidFill>
                <a:latin typeface="Microsoft YaHei" panose="020B0503020204020204" pitchFamily="34" charset="-122"/>
                <a:ea typeface="Microsoft YaHei" panose="020B0503020204020204" pitchFamily="34" charset="-122"/>
              </a:rPr>
              <a:t>需求经过必要的讨论、分析、及确认</a:t>
            </a:r>
            <a:endParaRPr lang="en-US" sz="900" dirty="0" smtClean="0">
              <a:solidFill>
                <a:srgbClr val="C00000"/>
              </a:solidFill>
              <a:latin typeface="Microsoft YaHei" panose="020B0503020204020204" pitchFamily="34" charset="-122"/>
              <a:ea typeface="Microsoft YaHei" panose="020B0503020204020204" pitchFamily="34" charset="-122"/>
            </a:endParaRPr>
          </a:p>
        </p:txBody>
      </p:sp>
      <p:sp>
        <p:nvSpPr>
          <p:cNvPr id="21" name="TextBox 20"/>
          <p:cNvSpPr txBox="1"/>
          <p:nvPr/>
        </p:nvSpPr>
        <p:spPr>
          <a:xfrm>
            <a:off x="1713396" y="6237314"/>
            <a:ext cx="5356009" cy="257369"/>
          </a:xfrm>
          <a:prstGeom prst="rect">
            <a:avLst/>
          </a:prstGeom>
          <a:solidFill>
            <a:schemeClr val="bg1"/>
          </a:solidFill>
          <a:ln>
            <a:solidFill>
              <a:srgbClr val="C00000"/>
            </a:solidFill>
          </a:ln>
        </p:spPr>
        <p:txBody>
          <a:bodyPr wrap="none" lIns="36000" tIns="36000" rIns="36000" bIns="36000" rtlCol="0">
            <a:spAutoFit/>
          </a:bodyPr>
          <a:lstStyle/>
          <a:p>
            <a:pPr fontAlgn="base">
              <a:spcBef>
                <a:spcPct val="0"/>
              </a:spcBef>
              <a:spcAft>
                <a:spcPct val="0"/>
              </a:spcAft>
            </a:pPr>
            <a:r>
              <a:rPr lang="zh-CN" altLang="en-US" sz="1200" b="1" dirty="0" smtClean="0">
                <a:solidFill>
                  <a:srgbClr val="C00000"/>
                </a:solidFill>
                <a:latin typeface="Microsoft YaHei" panose="020B0503020204020204" pitchFamily="34" charset="-122"/>
                <a:ea typeface="Microsoft YaHei" panose="020B0503020204020204" pitchFamily="34" charset="-122"/>
              </a:rPr>
              <a:t>方框中为翻译为比较白话的语言，以及与之前发出的“</a:t>
            </a:r>
            <a:r>
              <a:rPr lang="en-US" altLang="zh-CN" sz="1200" b="1" dirty="0" smtClean="0">
                <a:solidFill>
                  <a:srgbClr val="C00000"/>
                </a:solidFill>
                <a:latin typeface="Microsoft YaHei" panose="020B0503020204020204" pitchFamily="34" charset="-122"/>
                <a:ea typeface="Microsoft YaHei" panose="020B0503020204020204" pitchFamily="34" charset="-122"/>
              </a:rPr>
              <a:t>RTM</a:t>
            </a:r>
            <a:r>
              <a:rPr lang="zh-CN" altLang="en-US" sz="1200" b="1" dirty="0" smtClean="0">
                <a:solidFill>
                  <a:srgbClr val="C00000"/>
                </a:solidFill>
                <a:latin typeface="Microsoft YaHei" panose="020B0503020204020204" pitchFamily="34" charset="-122"/>
                <a:ea typeface="Microsoft YaHei" panose="020B0503020204020204" pitchFamily="34" charset="-122"/>
              </a:rPr>
              <a:t>要求”的对应关系</a:t>
            </a:r>
            <a:endParaRPr lang="en-US" sz="1200" b="1" dirty="0" smtClean="0">
              <a:solidFill>
                <a:srgbClr val="C00000"/>
              </a:solidFill>
              <a:latin typeface="Microsoft YaHei" panose="020B0503020204020204" pitchFamily="34" charset="-122"/>
              <a:ea typeface="Microsoft YaHei" panose="020B0503020204020204" pitchFamily="34" charset="-122"/>
            </a:endParaRPr>
          </a:p>
        </p:txBody>
      </p:sp>
      <p:grpSp>
        <p:nvGrpSpPr>
          <p:cNvPr id="22" name="Group 41"/>
          <p:cNvGrpSpPr/>
          <p:nvPr/>
        </p:nvGrpSpPr>
        <p:grpSpPr>
          <a:xfrm>
            <a:off x="1412472" y="6242660"/>
            <a:ext cx="477526" cy="238577"/>
            <a:chOff x="-335465" y="2578315"/>
            <a:chExt cx="962280" cy="1620936"/>
          </a:xfrm>
        </p:grpSpPr>
        <p:sp>
          <p:nvSpPr>
            <p:cNvPr id="23" name="Isosceles Triangle 42"/>
            <p:cNvSpPr/>
            <p:nvPr/>
          </p:nvSpPr>
          <p:spPr bwMode="auto">
            <a:xfrm>
              <a:off x="-335465" y="2578315"/>
              <a:ext cx="576069" cy="1620936"/>
            </a:xfrm>
            <a:prstGeom prst="triangle">
              <a:avLst/>
            </a:prstGeom>
            <a:solidFill>
              <a:srgbClr val="FF0000"/>
            </a:solidFill>
            <a:ln w="508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fontAlgn="base">
                <a:spcBef>
                  <a:spcPct val="0"/>
                </a:spcBef>
                <a:spcAft>
                  <a:spcPct val="0"/>
                </a:spcAft>
              </a:pPr>
              <a:endParaRPr lang="en-US" sz="1400" dirty="0">
                <a:solidFill>
                  <a:prstClr val="white"/>
                </a:solidFill>
                <a:latin typeface="Bodoni MT Black" pitchFamily="18" charset="0"/>
                <a:ea typeface="STHupo" pitchFamily="2" charset="-122"/>
                <a:cs typeface="Arial" pitchFamily="34" charset="0"/>
              </a:endParaRPr>
            </a:p>
          </p:txBody>
        </p:sp>
        <p:sp>
          <p:nvSpPr>
            <p:cNvPr id="24" name="TextBox 23"/>
            <p:cNvSpPr txBox="1"/>
            <p:nvPr/>
          </p:nvSpPr>
          <p:spPr>
            <a:xfrm>
              <a:off x="-301209" y="2636847"/>
              <a:ext cx="928024" cy="759712"/>
            </a:xfrm>
            <a:prstGeom prst="rect">
              <a:avLst/>
            </a:prstGeom>
            <a:noFill/>
          </p:spPr>
          <p:txBody>
            <a:bodyPr wrap="none" rtlCol="0">
              <a:spAutoFit/>
            </a:bodyPr>
            <a:lstStyle/>
            <a:p>
              <a:pPr fontAlgn="base">
                <a:spcBef>
                  <a:spcPct val="0"/>
                </a:spcBef>
                <a:spcAft>
                  <a:spcPct val="0"/>
                </a:spcAft>
              </a:pPr>
              <a:r>
                <a:rPr lang="zh-CN" altLang="en-US" sz="1050" dirty="0" smtClean="0">
                  <a:solidFill>
                    <a:prstClr val="white"/>
                  </a:solidFill>
                  <a:latin typeface="STHupo" pitchFamily="2" charset="-122"/>
                  <a:ea typeface="STHupo" pitchFamily="2" charset="-122"/>
                </a:rPr>
                <a:t>！</a:t>
              </a:r>
              <a:endParaRPr lang="en-US" sz="1050" dirty="0">
                <a:solidFill>
                  <a:prstClr val="white"/>
                </a:solidFill>
                <a:latin typeface="STHupo" pitchFamily="2" charset="-122"/>
                <a:ea typeface="STHupo" pitchFamily="2" charset="-122"/>
              </a:endParaRPr>
            </a:p>
          </p:txBody>
        </p:sp>
      </p:grpSp>
      <p:sp>
        <p:nvSpPr>
          <p:cNvPr id="25" name="Oval 24"/>
          <p:cNvSpPr/>
          <p:nvPr/>
        </p:nvSpPr>
        <p:spPr bwMode="gray">
          <a:xfrm>
            <a:off x="7153834" y="11669"/>
            <a:ext cx="1892325" cy="606896"/>
          </a:xfrm>
          <a:prstGeom prst="ellipse">
            <a:avLst/>
          </a:prstGeom>
          <a:ln>
            <a:solidFill>
              <a:schemeClr val="bg1"/>
            </a:solidFill>
            <a:headEnd/>
            <a:tailEnd/>
          </a:ln>
        </p:spPr>
        <p:style>
          <a:lnRef idx="1">
            <a:schemeClr val="accent3"/>
          </a:lnRef>
          <a:fillRef idx="2">
            <a:schemeClr val="accent3"/>
          </a:fillRef>
          <a:effectRef idx="1">
            <a:schemeClr val="accent3"/>
          </a:effectRef>
          <a:fontRef idx="minor">
            <a:schemeClr val="dk1"/>
          </a:fontRef>
        </p:style>
        <p:txBody>
          <a:bodyPr rot="0" spcFirstLastPara="0" vert="horz" wrap="square" lIns="72000" tIns="72000" rIns="72000" bIns="72000" numCol="1" spcCol="0" rtlCol="0" fromWordArt="0" anchor="t" anchorCtr="0" forceAA="0" compatLnSpc="1">
            <a:prstTxWarp prst="textNoShape">
              <a:avLst/>
            </a:prstTxWarp>
            <a:noAutofit/>
          </a:bodyPr>
          <a:lstStyle/>
          <a:p>
            <a:pPr algn="ctr" fontAlgn="base">
              <a:spcAft>
                <a:spcPts val="300"/>
              </a:spcAft>
            </a:pPr>
            <a:r>
              <a:rPr lang="en-US" altLang="zh-CN" sz="1200" b="1" i="1" kern="0" dirty="0" smtClean="0">
                <a:solidFill>
                  <a:srgbClr val="C00000"/>
                </a:solidFill>
                <a:latin typeface="Trebuchet MS" panose="020B0603020202020204" pitchFamily="34" charset="0"/>
                <a:ea typeface="微软雅黑" pitchFamily="34" charset="-122"/>
              </a:rPr>
              <a:t>Example of iSales</a:t>
            </a:r>
            <a:endParaRPr lang="en-US" sz="1200" b="1" i="1" kern="0" dirty="0" smtClean="0">
              <a:solidFill>
                <a:srgbClr val="C00000"/>
              </a:solidFill>
              <a:latin typeface="Trebuchet MS" panose="020B0603020202020204" pitchFamily="34" charset="0"/>
              <a:ea typeface="微软雅黑" pitchFamily="34" charset="-122"/>
            </a:endParaRPr>
          </a:p>
        </p:txBody>
      </p:sp>
    </p:spTree>
    <p:extLst>
      <p:ext uri="{BB962C8B-B14F-4D97-AF65-F5344CB8AC3E}">
        <p14:creationId xmlns:p14="http://schemas.microsoft.com/office/powerpoint/2010/main" val="29146278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19"/>
          <p:cNvSpPr>
            <a:spLocks noChangeArrowheads="1"/>
          </p:cNvSpPr>
          <p:nvPr/>
        </p:nvSpPr>
        <p:spPr bwMode="auto">
          <a:xfrm>
            <a:off x="4860032" y="1623851"/>
            <a:ext cx="3600000" cy="383525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noAutofit/>
          </a:bodyPr>
          <a:lstStyle/>
          <a:p>
            <a:pPr algn="ctr" fontAlgn="base">
              <a:spcBef>
                <a:spcPct val="0"/>
              </a:spcBef>
              <a:spcAft>
                <a:spcPct val="0"/>
              </a:spcAft>
            </a:pPr>
            <a:r>
              <a:rPr lang="en-US" altLang="ko-KR" sz="1300" b="1" dirty="0" smtClean="0">
                <a:solidFill>
                  <a:srgbClr val="000000"/>
                </a:solidFill>
                <a:latin typeface="Calibri"/>
                <a:ea typeface="맑은 고딕"/>
              </a:rPr>
              <a:t> </a:t>
            </a:r>
            <a:endParaRPr lang="ko-KR" altLang="en-US" sz="1300" b="1" dirty="0">
              <a:solidFill>
                <a:srgbClr val="000000"/>
              </a:solidFill>
              <a:latin typeface="Calibri"/>
              <a:ea typeface="맑은 고딕"/>
            </a:endParaRPr>
          </a:p>
        </p:txBody>
      </p:sp>
      <p:sp>
        <p:nvSpPr>
          <p:cNvPr id="71" name="Rectangle 19"/>
          <p:cNvSpPr>
            <a:spLocks noChangeArrowheads="1"/>
          </p:cNvSpPr>
          <p:nvPr/>
        </p:nvSpPr>
        <p:spPr bwMode="auto">
          <a:xfrm>
            <a:off x="467544" y="1623852"/>
            <a:ext cx="3600000" cy="383525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noAutofit/>
          </a:bodyPr>
          <a:lstStyle/>
          <a:p>
            <a:pPr algn="ctr" fontAlgn="base">
              <a:spcBef>
                <a:spcPct val="0"/>
              </a:spcBef>
              <a:spcAft>
                <a:spcPct val="0"/>
              </a:spcAft>
            </a:pPr>
            <a:r>
              <a:rPr lang="en-US" altLang="ko-KR" sz="1300" b="1" dirty="0" smtClean="0">
                <a:solidFill>
                  <a:srgbClr val="000000"/>
                </a:solidFill>
                <a:latin typeface="Calibri"/>
                <a:ea typeface="맑은 고딕"/>
              </a:rPr>
              <a:t> </a:t>
            </a:r>
            <a:endParaRPr lang="ko-KR" altLang="en-US" sz="1300" b="1" dirty="0">
              <a:solidFill>
                <a:srgbClr val="000000"/>
              </a:solidFill>
              <a:latin typeface="Calibri"/>
              <a:ea typeface="맑은 고딕"/>
            </a:endParaRPr>
          </a:p>
        </p:txBody>
      </p:sp>
      <p:sp>
        <p:nvSpPr>
          <p:cNvPr id="2" name="Text Placeholder 1"/>
          <p:cNvSpPr>
            <a:spLocks noGrp="1"/>
          </p:cNvSpPr>
          <p:nvPr>
            <p:ph type="body" idx="13"/>
          </p:nvPr>
        </p:nvSpPr>
        <p:spPr/>
        <p:txBody>
          <a:bodyPr/>
          <a:lstStyle/>
          <a:p>
            <a:r>
              <a:rPr lang="en-US" altLang="zh-CN" dirty="0" smtClean="0"/>
              <a:t>RTM</a:t>
            </a:r>
            <a:r>
              <a:rPr lang="zh-CN" altLang="en-US" dirty="0" smtClean="0"/>
              <a:t>与</a:t>
            </a:r>
            <a:r>
              <a:rPr lang="en-US" altLang="zh-CN" dirty="0" smtClean="0"/>
              <a:t>Storyboard</a:t>
            </a:r>
            <a:r>
              <a:rPr lang="zh-CN" altLang="en-US" dirty="0" smtClean="0"/>
              <a:t>需要保持一致</a:t>
            </a:r>
            <a:endParaRPr lang="en-US" dirty="0"/>
          </a:p>
        </p:txBody>
      </p:sp>
      <p:sp>
        <p:nvSpPr>
          <p:cNvPr id="3" name="Title 2"/>
          <p:cNvSpPr>
            <a:spLocks noGrp="1"/>
          </p:cNvSpPr>
          <p:nvPr>
            <p:ph type="title"/>
          </p:nvPr>
        </p:nvSpPr>
        <p:spPr/>
        <p:txBody>
          <a:bodyPr/>
          <a:lstStyle/>
          <a:p>
            <a:r>
              <a:rPr lang="en-US" altLang="zh-CN" dirty="0" smtClean="0"/>
              <a:t>RTM &amp; </a:t>
            </a:r>
            <a:r>
              <a:rPr lang="en-US" altLang="zh-CN" dirty="0" smtClean="0"/>
              <a:t>Storyboard</a:t>
            </a:r>
            <a:endParaRPr lang="en-US" dirty="0"/>
          </a:p>
        </p:txBody>
      </p:sp>
      <p:sp>
        <p:nvSpPr>
          <p:cNvPr id="6" name="Rectangle 52"/>
          <p:cNvSpPr>
            <a:spLocks noChangeArrowheads="1"/>
          </p:cNvSpPr>
          <p:nvPr/>
        </p:nvSpPr>
        <p:spPr bwMode="auto">
          <a:xfrm>
            <a:off x="807079" y="2128443"/>
            <a:ext cx="557192" cy="3112297"/>
          </a:xfrm>
          <a:prstGeom prst="rect">
            <a:avLst/>
          </a:prstGeom>
          <a:solidFill>
            <a:srgbClr val="B8E7FF"/>
          </a:solidFill>
          <a:ln w="9525" algn="ctr">
            <a:solidFill>
              <a:schemeClr val="bg1"/>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algn="ctr" defTabSz="895350" fontAlgn="base">
              <a:lnSpc>
                <a:spcPct val="90000"/>
              </a:lnSpc>
              <a:spcBef>
                <a:spcPct val="50000"/>
              </a:spcBef>
              <a:spcAft>
                <a:spcPct val="0"/>
              </a:spcAft>
              <a:buClr>
                <a:srgbClr val="000000"/>
              </a:buClr>
              <a:buSzPct val="120000"/>
            </a:pPr>
            <a:r>
              <a:rPr kumimoji="1" lang="en-US" altLang="ko-KR" sz="1200" b="1" u="sng" dirty="0" smtClean="0">
                <a:solidFill>
                  <a:srgbClr val="C00000"/>
                </a:solidFill>
                <a:latin typeface="Calibri" pitchFamily="34" charset="0"/>
                <a:ea typeface="굴림" pitchFamily="34" charset="-127"/>
              </a:rPr>
              <a:t>RTM</a:t>
            </a:r>
          </a:p>
          <a:p>
            <a:pPr algn="ctr" defTabSz="895350" fontAlgn="base">
              <a:lnSpc>
                <a:spcPct val="90000"/>
              </a:lnSpc>
              <a:spcBef>
                <a:spcPct val="50000"/>
              </a:spcBef>
              <a:spcAft>
                <a:spcPct val="0"/>
              </a:spcAft>
              <a:buClr>
                <a:srgbClr val="000000"/>
              </a:buClr>
              <a:buSzPct val="120000"/>
            </a:pPr>
            <a:r>
              <a:rPr kumimoji="1" lang="en-US" altLang="ko-KR" sz="1200" b="1" dirty="0" smtClean="0">
                <a:solidFill>
                  <a:srgbClr val="000000"/>
                </a:solidFill>
                <a:latin typeface="Calibri" pitchFamily="34" charset="0"/>
                <a:ea typeface="굴림" pitchFamily="34" charset="-127"/>
              </a:rPr>
              <a:t>1</a:t>
            </a:r>
          </a:p>
          <a:p>
            <a:pPr algn="ctr" defTabSz="895350" fontAlgn="base">
              <a:lnSpc>
                <a:spcPct val="90000"/>
              </a:lnSpc>
              <a:spcBef>
                <a:spcPct val="50000"/>
              </a:spcBef>
              <a:spcAft>
                <a:spcPct val="0"/>
              </a:spcAft>
              <a:buClr>
                <a:srgbClr val="000000"/>
              </a:buClr>
              <a:buSzPct val="120000"/>
            </a:pPr>
            <a:r>
              <a:rPr kumimoji="1" lang="en-US" altLang="ko-KR" sz="1200" b="1" dirty="0" smtClean="0">
                <a:solidFill>
                  <a:srgbClr val="000000"/>
                </a:solidFill>
                <a:latin typeface="Calibri" pitchFamily="34" charset="0"/>
                <a:ea typeface="굴림" pitchFamily="34" charset="-127"/>
              </a:rPr>
              <a:t>2</a:t>
            </a:r>
          </a:p>
          <a:p>
            <a:pPr algn="ctr" defTabSz="895350" fontAlgn="base">
              <a:lnSpc>
                <a:spcPct val="90000"/>
              </a:lnSpc>
              <a:spcBef>
                <a:spcPct val="50000"/>
              </a:spcBef>
              <a:spcAft>
                <a:spcPct val="0"/>
              </a:spcAft>
              <a:buClr>
                <a:srgbClr val="000000"/>
              </a:buClr>
              <a:buSzPct val="120000"/>
            </a:pPr>
            <a:r>
              <a:rPr kumimoji="1" lang="en-US" altLang="ko-KR" sz="1200" b="1" dirty="0" smtClean="0">
                <a:solidFill>
                  <a:srgbClr val="000000"/>
                </a:solidFill>
                <a:latin typeface="Calibri" pitchFamily="34" charset="0"/>
                <a:ea typeface="굴림" pitchFamily="34" charset="-127"/>
              </a:rPr>
              <a:t>3</a:t>
            </a:r>
          </a:p>
          <a:p>
            <a:pPr algn="ctr" defTabSz="895350" fontAlgn="base">
              <a:lnSpc>
                <a:spcPct val="90000"/>
              </a:lnSpc>
              <a:spcBef>
                <a:spcPct val="50000"/>
              </a:spcBef>
              <a:spcAft>
                <a:spcPct val="0"/>
              </a:spcAft>
              <a:buClr>
                <a:srgbClr val="000000"/>
              </a:buClr>
              <a:buSzPct val="120000"/>
            </a:pPr>
            <a:r>
              <a:rPr kumimoji="1" lang="en-US" altLang="ko-KR" sz="1200" b="1" dirty="0" smtClean="0">
                <a:solidFill>
                  <a:srgbClr val="000000"/>
                </a:solidFill>
                <a:latin typeface="Calibri" pitchFamily="34" charset="0"/>
                <a:ea typeface="굴림" pitchFamily="34" charset="-127"/>
              </a:rPr>
              <a:t>4</a:t>
            </a:r>
            <a:endParaRPr kumimoji="1" lang="en-US" altLang="ko-KR" sz="1200" b="1" dirty="0">
              <a:solidFill>
                <a:srgbClr val="000000"/>
              </a:solidFill>
              <a:latin typeface="Calibri" pitchFamily="34" charset="0"/>
              <a:ea typeface="굴림" pitchFamily="34" charset="-127"/>
            </a:endParaRPr>
          </a:p>
          <a:p>
            <a:pPr algn="ctr" defTabSz="895350" fontAlgn="base">
              <a:lnSpc>
                <a:spcPct val="90000"/>
              </a:lnSpc>
              <a:spcBef>
                <a:spcPct val="50000"/>
              </a:spcBef>
              <a:spcAft>
                <a:spcPct val="0"/>
              </a:spcAft>
              <a:buClr>
                <a:srgbClr val="000000"/>
              </a:buClr>
              <a:buSzPct val="120000"/>
            </a:pPr>
            <a:r>
              <a:rPr kumimoji="1" lang="en-US" altLang="ko-KR" sz="1200" b="1" dirty="0" smtClean="0">
                <a:solidFill>
                  <a:srgbClr val="000000"/>
                </a:solidFill>
                <a:latin typeface="Calibri" pitchFamily="34" charset="0"/>
                <a:ea typeface="굴림" pitchFamily="34" charset="-127"/>
              </a:rPr>
              <a:t>.</a:t>
            </a:r>
          </a:p>
          <a:p>
            <a:pPr algn="ctr" defTabSz="895350" fontAlgn="base">
              <a:lnSpc>
                <a:spcPct val="90000"/>
              </a:lnSpc>
              <a:spcBef>
                <a:spcPct val="50000"/>
              </a:spcBef>
              <a:spcAft>
                <a:spcPct val="0"/>
              </a:spcAft>
              <a:buClr>
                <a:srgbClr val="000000"/>
              </a:buClr>
              <a:buSzPct val="120000"/>
            </a:pPr>
            <a:r>
              <a:rPr kumimoji="1" lang="en-US" altLang="ko-KR" sz="1200" b="1" dirty="0" smtClean="0">
                <a:solidFill>
                  <a:srgbClr val="000000"/>
                </a:solidFill>
                <a:latin typeface="Calibri" pitchFamily="34" charset="0"/>
                <a:ea typeface="굴림" pitchFamily="34" charset="-127"/>
              </a:rPr>
              <a:t>.</a:t>
            </a:r>
          </a:p>
          <a:p>
            <a:pPr algn="ctr" defTabSz="895350" fontAlgn="base">
              <a:lnSpc>
                <a:spcPct val="90000"/>
              </a:lnSpc>
              <a:spcBef>
                <a:spcPct val="50000"/>
              </a:spcBef>
              <a:spcAft>
                <a:spcPct val="0"/>
              </a:spcAft>
              <a:buClr>
                <a:srgbClr val="000000"/>
              </a:buClr>
              <a:buSzPct val="120000"/>
            </a:pPr>
            <a:r>
              <a:rPr kumimoji="1" lang="en-US" altLang="ko-KR" sz="1200" b="1" dirty="0" smtClean="0">
                <a:solidFill>
                  <a:srgbClr val="000000"/>
                </a:solidFill>
                <a:latin typeface="Calibri" pitchFamily="34" charset="0"/>
                <a:ea typeface="굴림" pitchFamily="34" charset="-127"/>
              </a:rPr>
              <a:t>.</a:t>
            </a:r>
          </a:p>
          <a:p>
            <a:pPr algn="ctr" defTabSz="895350" fontAlgn="base">
              <a:lnSpc>
                <a:spcPct val="90000"/>
              </a:lnSpc>
              <a:spcBef>
                <a:spcPct val="50000"/>
              </a:spcBef>
              <a:spcAft>
                <a:spcPct val="0"/>
              </a:spcAft>
              <a:buClr>
                <a:srgbClr val="000000"/>
              </a:buClr>
              <a:buSzPct val="120000"/>
            </a:pPr>
            <a:r>
              <a:rPr kumimoji="1" lang="en-US" altLang="ko-KR" sz="1200" b="1" dirty="0" smtClean="0">
                <a:solidFill>
                  <a:srgbClr val="000000"/>
                </a:solidFill>
                <a:latin typeface="Calibri" pitchFamily="34" charset="0"/>
                <a:ea typeface="굴림" pitchFamily="34" charset="-127"/>
              </a:rPr>
              <a:t>97</a:t>
            </a:r>
          </a:p>
          <a:p>
            <a:pPr algn="ctr" defTabSz="895350" fontAlgn="base">
              <a:lnSpc>
                <a:spcPct val="90000"/>
              </a:lnSpc>
              <a:spcBef>
                <a:spcPct val="50000"/>
              </a:spcBef>
              <a:spcAft>
                <a:spcPct val="0"/>
              </a:spcAft>
              <a:buClr>
                <a:srgbClr val="000000"/>
              </a:buClr>
              <a:buSzPct val="120000"/>
            </a:pPr>
            <a:r>
              <a:rPr kumimoji="1" lang="en-US" altLang="ko-KR" sz="1200" b="1" dirty="0" smtClean="0">
                <a:solidFill>
                  <a:srgbClr val="000000"/>
                </a:solidFill>
                <a:latin typeface="Calibri" pitchFamily="34" charset="0"/>
                <a:ea typeface="굴림" pitchFamily="34" charset="-127"/>
              </a:rPr>
              <a:t>98</a:t>
            </a:r>
          </a:p>
          <a:p>
            <a:pPr algn="ctr" defTabSz="895350" fontAlgn="base">
              <a:lnSpc>
                <a:spcPct val="90000"/>
              </a:lnSpc>
              <a:spcBef>
                <a:spcPct val="50000"/>
              </a:spcBef>
              <a:spcAft>
                <a:spcPct val="0"/>
              </a:spcAft>
              <a:buClr>
                <a:srgbClr val="000000"/>
              </a:buClr>
              <a:buSzPct val="120000"/>
            </a:pPr>
            <a:r>
              <a:rPr kumimoji="1" lang="en-US" altLang="ko-KR" sz="1200" b="1" dirty="0" smtClean="0">
                <a:solidFill>
                  <a:srgbClr val="000000"/>
                </a:solidFill>
                <a:latin typeface="Calibri" pitchFamily="34" charset="0"/>
                <a:ea typeface="굴림" pitchFamily="34" charset="-127"/>
              </a:rPr>
              <a:t>99</a:t>
            </a:r>
          </a:p>
          <a:p>
            <a:pPr algn="ctr" defTabSz="895350" fontAlgn="base">
              <a:lnSpc>
                <a:spcPct val="90000"/>
              </a:lnSpc>
              <a:spcBef>
                <a:spcPct val="50000"/>
              </a:spcBef>
              <a:spcAft>
                <a:spcPct val="0"/>
              </a:spcAft>
              <a:buClr>
                <a:srgbClr val="000000"/>
              </a:buClr>
              <a:buSzPct val="120000"/>
            </a:pPr>
            <a:r>
              <a:rPr kumimoji="1" lang="en-US" altLang="ko-KR" sz="1200" b="1" dirty="0" smtClean="0">
                <a:solidFill>
                  <a:srgbClr val="000000"/>
                </a:solidFill>
                <a:latin typeface="Calibri" pitchFamily="34" charset="0"/>
                <a:ea typeface="굴림" pitchFamily="34" charset="-127"/>
              </a:rPr>
              <a:t>100</a:t>
            </a:r>
          </a:p>
        </p:txBody>
      </p:sp>
      <p:sp>
        <p:nvSpPr>
          <p:cNvPr id="7" name="Oval 6"/>
          <p:cNvSpPr/>
          <p:nvPr/>
        </p:nvSpPr>
        <p:spPr bwMode="gray">
          <a:xfrm>
            <a:off x="927530" y="2924944"/>
            <a:ext cx="288032" cy="216024"/>
          </a:xfrm>
          <a:prstGeom prst="ellipse">
            <a:avLst/>
          </a:prstGeom>
          <a:noFill/>
          <a:ln>
            <a:solidFill>
              <a:srgbClr val="C00000"/>
            </a:solidFill>
            <a:headEnd/>
            <a:tailEnd/>
          </a:ln>
        </p:spPr>
        <p:style>
          <a:lnRef idx="2">
            <a:schemeClr val="accent4"/>
          </a:lnRef>
          <a:fillRef idx="1">
            <a:schemeClr val="lt1"/>
          </a:fillRef>
          <a:effectRef idx="0">
            <a:schemeClr val="accent4"/>
          </a:effectRef>
          <a:fontRef idx="minor">
            <a:schemeClr val="dk1"/>
          </a:fontRef>
        </p:style>
        <p:txBody>
          <a:bodyPr vert="horz" wrap="square" lIns="72000" tIns="72000" rIns="72000" bIns="72000" numCol="1" rtlCol="0" anchor="t" anchorCtr="0" compatLnSpc="1">
            <a:prstTxWarp prst="textNoShape">
              <a:avLst/>
            </a:prstTxWarp>
            <a:noAutofit/>
          </a:bodyPr>
          <a:lstStyle/>
          <a:p>
            <a:pPr fontAlgn="base">
              <a:spcAft>
                <a:spcPts val="300"/>
              </a:spcAft>
            </a:pPr>
            <a:endParaRPr lang="en-US" sz="1600" kern="0" dirty="0" smtClean="0">
              <a:solidFill>
                <a:sysClr val="windowText" lastClr="000000"/>
              </a:solidFill>
              <a:cs typeface="Arial" pitchFamily="34" charset="0"/>
            </a:endParaRPr>
          </a:p>
        </p:txBody>
      </p:sp>
      <p:sp>
        <p:nvSpPr>
          <p:cNvPr id="9" name="Oval 8"/>
          <p:cNvSpPr/>
          <p:nvPr/>
        </p:nvSpPr>
        <p:spPr bwMode="gray">
          <a:xfrm>
            <a:off x="926609" y="4434695"/>
            <a:ext cx="288032" cy="216024"/>
          </a:xfrm>
          <a:prstGeom prst="ellipse">
            <a:avLst/>
          </a:prstGeom>
          <a:noFill/>
          <a:ln>
            <a:solidFill>
              <a:srgbClr val="C00000"/>
            </a:solidFill>
            <a:headEnd/>
            <a:tailEnd/>
          </a:ln>
        </p:spPr>
        <p:style>
          <a:lnRef idx="2">
            <a:schemeClr val="accent4"/>
          </a:lnRef>
          <a:fillRef idx="1">
            <a:schemeClr val="lt1"/>
          </a:fillRef>
          <a:effectRef idx="0">
            <a:schemeClr val="accent4"/>
          </a:effectRef>
          <a:fontRef idx="minor">
            <a:schemeClr val="dk1"/>
          </a:fontRef>
        </p:style>
        <p:txBody>
          <a:bodyPr vert="horz" wrap="square" lIns="72000" tIns="72000" rIns="72000" bIns="72000" numCol="1" rtlCol="0" anchor="t" anchorCtr="0" compatLnSpc="1">
            <a:prstTxWarp prst="textNoShape">
              <a:avLst/>
            </a:prstTxWarp>
            <a:noAutofit/>
          </a:bodyPr>
          <a:lstStyle/>
          <a:p>
            <a:pPr fontAlgn="base">
              <a:spcAft>
                <a:spcPts val="300"/>
              </a:spcAft>
            </a:pPr>
            <a:endParaRPr lang="en-US" sz="1600" kern="0" dirty="0" smtClean="0">
              <a:solidFill>
                <a:sysClr val="windowText" lastClr="000000"/>
              </a:solidFill>
              <a:cs typeface="Arial" pitchFamily="34" charset="0"/>
            </a:endParaRPr>
          </a:p>
        </p:txBody>
      </p:sp>
      <p:pic>
        <p:nvPicPr>
          <p:cNvPr id="358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4049" y="2492896"/>
            <a:ext cx="1885373" cy="1189526"/>
          </a:xfrm>
          <a:prstGeom prst="rect">
            <a:avLst/>
          </a:prstGeom>
          <a:noFill/>
          <a:ln w="57150">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sp>
        <p:nvSpPr>
          <p:cNvPr id="18" name="Rectangle 32"/>
          <p:cNvSpPr>
            <a:spLocks noChangeArrowheads="1"/>
          </p:cNvSpPr>
          <p:nvPr/>
        </p:nvSpPr>
        <p:spPr bwMode="gray">
          <a:xfrm>
            <a:off x="1802358" y="4149080"/>
            <a:ext cx="1905546" cy="792088"/>
          </a:xfrm>
          <a:prstGeom prst="rect">
            <a:avLst/>
          </a:prstGeom>
          <a:solidFill>
            <a:srgbClr val="FFFFFF">
              <a:lumMod val="95000"/>
            </a:srgbClr>
          </a:solidFill>
          <a:ln w="12700" algn="ctr">
            <a:solidFill>
              <a:srgbClr val="404040"/>
            </a:solidFill>
            <a:prstDash val="solid"/>
            <a:miter lim="800000"/>
            <a:headEnd/>
            <a:tailEnd/>
          </a:ln>
        </p:spPr>
        <p:txBody>
          <a:bodyPr lIns="95781" tIns="47891" rIns="95781" bIns="47891" anchor="ctr"/>
          <a:lstStyle/>
          <a:p>
            <a:pPr defTabSz="955675" latinLnBrk="1">
              <a:lnSpc>
                <a:spcPct val="150000"/>
              </a:lnSpc>
            </a:pPr>
            <a:r>
              <a:rPr kumimoji="1" lang="zh-CN" altLang="en-US" sz="1050" kern="0" dirty="0">
                <a:solidFill>
                  <a:prstClr val="black"/>
                </a:solidFill>
                <a:latin typeface="Microsoft YaHei" panose="020B0503020204020204" pitchFamily="34" charset="-122"/>
                <a:ea typeface="Microsoft YaHei" panose="020B0503020204020204" pitchFamily="34" charset="-122"/>
                <a:cs typeface="Calibri" pitchFamily="34" charset="0"/>
              </a:rPr>
              <a:t>非</a:t>
            </a:r>
            <a:r>
              <a:rPr kumimoji="1" lang="zh-CN" altLang="en-US" sz="1050" kern="0" dirty="0" smtClean="0">
                <a:solidFill>
                  <a:prstClr val="black"/>
                </a:solidFill>
                <a:latin typeface="Microsoft YaHei" panose="020B0503020204020204" pitchFamily="34" charset="-122"/>
                <a:ea typeface="Microsoft YaHei" panose="020B0503020204020204" pitchFamily="34" charset="-122"/>
                <a:cs typeface="Calibri" pitchFamily="34" charset="0"/>
              </a:rPr>
              <a:t>功能性需求</a:t>
            </a:r>
            <a:endParaRPr kumimoji="1" lang="en-US" altLang="ko-KR" sz="1050" kern="0" dirty="0">
              <a:solidFill>
                <a:prstClr val="black"/>
              </a:solidFill>
              <a:latin typeface="Microsoft YaHei" panose="020B0503020204020204" pitchFamily="34" charset="-122"/>
              <a:ea typeface="Microsoft YaHei" panose="020B0503020204020204" pitchFamily="34" charset="-122"/>
              <a:cs typeface="Calibri" pitchFamily="34" charset="0"/>
            </a:endParaRPr>
          </a:p>
        </p:txBody>
      </p:sp>
      <p:sp>
        <p:nvSpPr>
          <p:cNvPr id="21" name="Text Box 42"/>
          <p:cNvSpPr txBox="1">
            <a:spLocks noChangeArrowheads="1"/>
          </p:cNvSpPr>
          <p:nvPr/>
        </p:nvSpPr>
        <p:spPr bwMode="auto">
          <a:xfrm>
            <a:off x="1441567" y="1727230"/>
            <a:ext cx="1229824" cy="26161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50000"/>
              </a:spcBef>
              <a:spcAft>
                <a:spcPct val="0"/>
              </a:spcAft>
            </a:pPr>
            <a:r>
              <a:rPr lang="zh-CN" altLang="en-US" sz="1100" b="1" dirty="0" smtClean="0">
                <a:solidFill>
                  <a:srgbClr val="000000"/>
                </a:solidFill>
                <a:latin typeface="Microsoft YaHei" panose="020B0503020204020204" pitchFamily="34" charset="-122"/>
                <a:ea typeface="Microsoft YaHei" panose="020B0503020204020204" pitchFamily="34" charset="-122"/>
              </a:rPr>
              <a:t>需求主线 </a:t>
            </a:r>
            <a:r>
              <a:rPr lang="en-US" altLang="zh-CN" sz="1100" b="1" dirty="0" smtClean="0">
                <a:solidFill>
                  <a:srgbClr val="000000"/>
                </a:solidFill>
                <a:latin typeface="Microsoft YaHei" panose="020B0503020204020204" pitchFamily="34" charset="-122"/>
                <a:ea typeface="Microsoft YaHei" panose="020B0503020204020204" pitchFamily="34" charset="-122"/>
              </a:rPr>
              <a:t>(RTM)</a:t>
            </a:r>
            <a:endParaRPr lang="en-US" altLang="ko-KR" sz="1100" b="1" dirty="0">
              <a:solidFill>
                <a:srgbClr val="000000"/>
              </a:solidFill>
              <a:latin typeface="Microsoft YaHei" panose="020B0503020204020204" pitchFamily="34" charset="-122"/>
              <a:ea typeface="Microsoft YaHei" panose="020B0503020204020204" pitchFamily="34" charset="-122"/>
            </a:endParaRPr>
          </a:p>
        </p:txBody>
      </p:sp>
      <p:sp>
        <p:nvSpPr>
          <p:cNvPr id="22" name="Line 43"/>
          <p:cNvSpPr>
            <a:spLocks noChangeShapeType="1"/>
          </p:cNvSpPr>
          <p:nvPr/>
        </p:nvSpPr>
        <p:spPr bwMode="auto">
          <a:xfrm>
            <a:off x="908823" y="2030266"/>
            <a:ext cx="28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050" dirty="0">
              <a:solidFill>
                <a:prstClr val="white"/>
              </a:solidFill>
              <a:latin typeface="Microsoft YaHei" panose="020B0503020204020204" pitchFamily="34" charset="-122"/>
              <a:ea typeface="Microsoft YaHei" panose="020B0503020204020204" pitchFamily="34" charset="-122"/>
            </a:endParaRPr>
          </a:p>
        </p:txBody>
      </p:sp>
      <p:sp>
        <p:nvSpPr>
          <p:cNvPr id="23" name="Text Box 42"/>
          <p:cNvSpPr txBox="1">
            <a:spLocks noChangeArrowheads="1"/>
          </p:cNvSpPr>
          <p:nvPr/>
        </p:nvSpPr>
        <p:spPr bwMode="auto">
          <a:xfrm>
            <a:off x="5517889" y="1727230"/>
            <a:ext cx="1697901" cy="26161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50000"/>
              </a:spcBef>
              <a:spcAft>
                <a:spcPct val="0"/>
              </a:spcAft>
            </a:pPr>
            <a:r>
              <a:rPr lang="zh-CN" altLang="en-US" sz="1100" b="1" dirty="0" smtClean="0">
                <a:solidFill>
                  <a:srgbClr val="000000"/>
                </a:solidFill>
                <a:latin typeface="Microsoft YaHei" panose="020B0503020204020204" pitchFamily="34" charset="-122"/>
                <a:ea typeface="Microsoft YaHei" panose="020B0503020204020204" pitchFamily="34" charset="-122"/>
              </a:rPr>
              <a:t>辅助材料 </a:t>
            </a:r>
            <a:r>
              <a:rPr lang="en-US" altLang="zh-CN" sz="1100" b="1" dirty="0" smtClean="0">
                <a:solidFill>
                  <a:srgbClr val="000000"/>
                </a:solidFill>
                <a:latin typeface="Microsoft YaHei" panose="020B0503020204020204" pitchFamily="34" charset="-122"/>
                <a:ea typeface="Microsoft YaHei" panose="020B0503020204020204" pitchFamily="34" charset="-122"/>
              </a:rPr>
              <a:t>(Storyboard)</a:t>
            </a:r>
            <a:endParaRPr lang="en-US" altLang="ko-KR" sz="1100" b="1" dirty="0">
              <a:solidFill>
                <a:srgbClr val="000000"/>
              </a:solidFill>
              <a:latin typeface="Microsoft YaHei" panose="020B0503020204020204" pitchFamily="34" charset="-122"/>
              <a:ea typeface="Microsoft YaHei" panose="020B0503020204020204" pitchFamily="34" charset="-122"/>
            </a:endParaRPr>
          </a:p>
        </p:txBody>
      </p:sp>
      <p:sp>
        <p:nvSpPr>
          <p:cNvPr id="24" name="Line 43"/>
          <p:cNvSpPr>
            <a:spLocks noChangeShapeType="1"/>
          </p:cNvSpPr>
          <p:nvPr/>
        </p:nvSpPr>
        <p:spPr bwMode="auto">
          <a:xfrm>
            <a:off x="5004048" y="2030266"/>
            <a:ext cx="3276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050" dirty="0">
              <a:solidFill>
                <a:prstClr val="white"/>
              </a:solidFill>
              <a:latin typeface="Microsoft YaHei" panose="020B0503020204020204" pitchFamily="34" charset="-122"/>
              <a:ea typeface="Microsoft YaHei" panose="020B0503020204020204" pitchFamily="34" charset="-122"/>
            </a:endParaRPr>
          </a:p>
        </p:txBody>
      </p:sp>
      <p:sp>
        <p:nvSpPr>
          <p:cNvPr id="35841" name="TextBox 35840"/>
          <p:cNvSpPr txBox="1"/>
          <p:nvPr/>
        </p:nvSpPr>
        <p:spPr>
          <a:xfrm>
            <a:off x="7020272" y="2601585"/>
            <a:ext cx="1296143" cy="972148"/>
          </a:xfrm>
          <a:prstGeom prst="rect">
            <a:avLst/>
          </a:prstGeom>
          <a:solidFill>
            <a:srgbClr val="FFFFFF">
              <a:lumMod val="95000"/>
            </a:srgbClr>
          </a:solidFill>
          <a:ln w="12700" algn="ctr">
            <a:solidFill>
              <a:srgbClr val="404040"/>
            </a:solidFill>
            <a:prstDash val="solid"/>
            <a:miter lim="800000"/>
            <a:headEnd/>
            <a:tailEnd/>
          </a:ln>
        </p:spPr>
        <p:txBody>
          <a:bodyPr lIns="95781" tIns="47891" rIns="95781" bIns="47891" anchor="ctr"/>
          <a:lstStyle>
            <a:defPPr>
              <a:defRPr lang="en-US"/>
            </a:defPPr>
            <a:lvl1pPr marL="285750" indent="-285750" defTabSz="955675" fontAlgn="auto" latinLnBrk="1">
              <a:spcBef>
                <a:spcPts val="0"/>
              </a:spcBef>
              <a:spcAft>
                <a:spcPts val="0"/>
              </a:spcAft>
              <a:buFont typeface="Wingdings" panose="05000000000000000000" pitchFamily="2" charset="2"/>
              <a:buChar char="ü"/>
              <a:defRPr kumimoji="1" sz="1100" kern="0">
                <a:solidFill>
                  <a:schemeClr val="tx1"/>
                </a:solidFill>
                <a:latin typeface="Microsoft YaHei" panose="020B0503020204020204" pitchFamily="34" charset="-122"/>
                <a:ea typeface="Microsoft YaHei" panose="020B0503020204020204" pitchFamily="34" charset="-122"/>
                <a:cs typeface="Calibri" pitchFamily="34" charset="0"/>
              </a:defRPr>
            </a:lvl1pPr>
          </a:lstStyle>
          <a:p>
            <a:pPr marL="0" indent="0">
              <a:lnSpc>
                <a:spcPct val="150000"/>
              </a:lnSpc>
              <a:buFont typeface="Wingdings" panose="05000000000000000000" pitchFamily="2" charset="2"/>
              <a:buNone/>
            </a:pPr>
            <a:r>
              <a:rPr lang="zh-CN" altLang="en-US" sz="1050" dirty="0">
                <a:solidFill>
                  <a:prstClr val="black"/>
                </a:solidFill>
              </a:rPr>
              <a:t>图文并茂</a:t>
            </a:r>
            <a:r>
              <a:rPr lang="zh-CN" altLang="en-US" sz="1050" dirty="0" smtClean="0">
                <a:solidFill>
                  <a:prstClr val="black"/>
                </a:solidFill>
              </a:rPr>
              <a:t>的</a:t>
            </a:r>
            <a:endParaRPr lang="en-US" altLang="zh-CN" sz="1050" dirty="0" smtClean="0">
              <a:solidFill>
                <a:prstClr val="black"/>
              </a:solidFill>
            </a:endParaRPr>
          </a:p>
          <a:p>
            <a:pPr marL="0" indent="0">
              <a:lnSpc>
                <a:spcPct val="150000"/>
              </a:lnSpc>
              <a:buFont typeface="Wingdings" panose="05000000000000000000" pitchFamily="2" charset="2"/>
              <a:buNone/>
            </a:pPr>
            <a:r>
              <a:rPr lang="en-US" sz="1050" dirty="0" smtClean="0">
                <a:solidFill>
                  <a:prstClr val="black"/>
                </a:solidFill>
              </a:rPr>
              <a:t>Storyboard</a:t>
            </a:r>
            <a:r>
              <a:rPr lang="zh-CN" altLang="en-US" sz="1050" dirty="0">
                <a:solidFill>
                  <a:prstClr val="black"/>
                </a:solidFill>
              </a:rPr>
              <a:t>辅助</a:t>
            </a:r>
            <a:r>
              <a:rPr lang="zh-CN" altLang="en-US" sz="1050" dirty="0" smtClean="0">
                <a:solidFill>
                  <a:prstClr val="black"/>
                </a:solidFill>
              </a:rPr>
              <a:t>展示、澄清和确认需求</a:t>
            </a:r>
            <a:endParaRPr lang="en-US" sz="1050" dirty="0">
              <a:solidFill>
                <a:prstClr val="black"/>
              </a:solidFill>
            </a:endParaRPr>
          </a:p>
        </p:txBody>
      </p:sp>
      <p:sp>
        <p:nvSpPr>
          <p:cNvPr id="40" name="Rectangle 32"/>
          <p:cNvSpPr>
            <a:spLocks noChangeArrowheads="1"/>
          </p:cNvSpPr>
          <p:nvPr/>
        </p:nvSpPr>
        <p:spPr bwMode="gray">
          <a:xfrm>
            <a:off x="1802358" y="3100500"/>
            <a:ext cx="1905546" cy="818745"/>
          </a:xfrm>
          <a:prstGeom prst="rect">
            <a:avLst/>
          </a:prstGeom>
          <a:solidFill>
            <a:srgbClr val="FFFFFF">
              <a:lumMod val="95000"/>
            </a:srgbClr>
          </a:solidFill>
          <a:ln w="12700" algn="ctr">
            <a:solidFill>
              <a:srgbClr val="404040"/>
            </a:solidFill>
            <a:prstDash val="solid"/>
            <a:miter lim="800000"/>
            <a:headEnd/>
            <a:tailEnd/>
          </a:ln>
        </p:spPr>
        <p:txBody>
          <a:bodyPr lIns="95781" tIns="47891" rIns="95781" bIns="47891" anchor="ctr"/>
          <a:lstStyle/>
          <a:p>
            <a:pPr defTabSz="955675" latinLnBrk="1">
              <a:lnSpc>
                <a:spcPct val="150000"/>
              </a:lnSpc>
            </a:pPr>
            <a:r>
              <a:rPr kumimoji="1" lang="zh-CN" altLang="en-US" sz="1050" kern="0" dirty="0" smtClean="0">
                <a:solidFill>
                  <a:prstClr val="black"/>
                </a:solidFill>
                <a:latin typeface="Microsoft YaHei" panose="020B0503020204020204" pitchFamily="34" charset="-122"/>
                <a:ea typeface="Microsoft YaHei" panose="020B0503020204020204" pitchFamily="34" charset="-122"/>
                <a:cs typeface="Calibri" pitchFamily="34" charset="0"/>
              </a:rPr>
              <a:t>即使有</a:t>
            </a:r>
            <a:r>
              <a:rPr kumimoji="1" lang="en-US" altLang="zh-CN" sz="1050" kern="0" dirty="0" smtClean="0">
                <a:solidFill>
                  <a:prstClr val="black"/>
                </a:solidFill>
                <a:latin typeface="Microsoft YaHei" panose="020B0503020204020204" pitchFamily="34" charset="-122"/>
                <a:ea typeface="Microsoft YaHei" panose="020B0503020204020204" pitchFamily="34" charset="-122"/>
                <a:cs typeface="Calibri" pitchFamily="34" charset="0"/>
              </a:rPr>
              <a:t>Storyboard</a:t>
            </a:r>
            <a:r>
              <a:rPr kumimoji="1" lang="zh-CN" altLang="en-US" sz="1050" kern="0" dirty="0" smtClean="0">
                <a:solidFill>
                  <a:prstClr val="black"/>
                </a:solidFill>
                <a:latin typeface="Microsoft YaHei" panose="020B0503020204020204" pitchFamily="34" charset="-122"/>
                <a:ea typeface="Microsoft YaHei" panose="020B0503020204020204" pitchFamily="34" charset="-122"/>
                <a:cs typeface="Calibri" pitchFamily="34" charset="0"/>
              </a:rPr>
              <a:t>辅助，</a:t>
            </a:r>
            <a:endParaRPr kumimoji="1" lang="en-US" altLang="zh-CN" sz="1050" kern="0" dirty="0" smtClean="0">
              <a:solidFill>
                <a:prstClr val="black"/>
              </a:solidFill>
              <a:latin typeface="Microsoft YaHei" panose="020B0503020204020204" pitchFamily="34" charset="-122"/>
              <a:ea typeface="Microsoft YaHei" panose="020B0503020204020204" pitchFamily="34" charset="-122"/>
              <a:cs typeface="Calibri" pitchFamily="34" charset="0"/>
            </a:endParaRPr>
          </a:p>
          <a:p>
            <a:pPr defTabSz="955675" latinLnBrk="1">
              <a:lnSpc>
                <a:spcPct val="150000"/>
              </a:lnSpc>
            </a:pPr>
            <a:r>
              <a:rPr kumimoji="1" lang="en-US" altLang="zh-CN" sz="1050" kern="0" dirty="0" smtClean="0">
                <a:solidFill>
                  <a:prstClr val="black"/>
                </a:solidFill>
                <a:latin typeface="Microsoft YaHei" panose="020B0503020204020204" pitchFamily="34" charset="-122"/>
                <a:ea typeface="Microsoft YaHei" panose="020B0503020204020204" pitchFamily="34" charset="-122"/>
                <a:cs typeface="Calibri" pitchFamily="34" charset="0"/>
              </a:rPr>
              <a:t>RTM</a:t>
            </a:r>
            <a:r>
              <a:rPr kumimoji="1" lang="zh-CN" altLang="en-US" sz="1050" kern="0" dirty="0" smtClean="0">
                <a:solidFill>
                  <a:prstClr val="black"/>
                </a:solidFill>
                <a:latin typeface="Microsoft YaHei" panose="020B0503020204020204" pitchFamily="34" charset="-122"/>
                <a:ea typeface="Microsoft YaHei" panose="020B0503020204020204" pitchFamily="34" charset="-122"/>
                <a:cs typeface="Calibri" pitchFamily="34" charset="0"/>
              </a:rPr>
              <a:t>中仍需将需求描述清晰、准确、完整</a:t>
            </a:r>
          </a:p>
        </p:txBody>
      </p:sp>
      <p:sp>
        <p:nvSpPr>
          <p:cNvPr id="41" name="TextBox 40"/>
          <p:cNvSpPr txBox="1"/>
          <p:nvPr/>
        </p:nvSpPr>
        <p:spPr>
          <a:xfrm>
            <a:off x="5019905" y="4149080"/>
            <a:ext cx="3312367" cy="792088"/>
          </a:xfrm>
          <a:prstGeom prst="rect">
            <a:avLst/>
          </a:prstGeom>
          <a:solidFill>
            <a:srgbClr val="FFFFFF">
              <a:lumMod val="95000"/>
            </a:srgbClr>
          </a:solidFill>
          <a:ln w="12700" algn="ctr">
            <a:solidFill>
              <a:srgbClr val="404040"/>
            </a:solidFill>
            <a:prstDash val="dash"/>
            <a:miter lim="800000"/>
            <a:headEnd/>
            <a:tailEnd/>
          </a:ln>
        </p:spPr>
        <p:txBody>
          <a:bodyPr lIns="95781" tIns="47891" rIns="95781" bIns="47891" anchor="ctr"/>
          <a:lstStyle>
            <a:defPPr>
              <a:defRPr lang="en-US"/>
            </a:defPPr>
            <a:lvl1pPr marL="285750" indent="-285750" defTabSz="955675" fontAlgn="auto" latinLnBrk="1">
              <a:spcBef>
                <a:spcPts val="0"/>
              </a:spcBef>
              <a:spcAft>
                <a:spcPts val="0"/>
              </a:spcAft>
              <a:buFont typeface="Wingdings" panose="05000000000000000000" pitchFamily="2" charset="2"/>
              <a:buChar char="ü"/>
              <a:defRPr kumimoji="1" sz="1100" kern="0">
                <a:solidFill>
                  <a:schemeClr val="tx1"/>
                </a:solidFill>
                <a:latin typeface="Microsoft YaHei" panose="020B0503020204020204" pitchFamily="34" charset="-122"/>
                <a:ea typeface="Microsoft YaHei" panose="020B0503020204020204" pitchFamily="34" charset="-122"/>
                <a:cs typeface="Calibri" pitchFamily="34" charset="0"/>
              </a:defRPr>
            </a:lvl1pPr>
          </a:lstStyle>
          <a:p>
            <a:pPr marL="0" indent="0" algn="ctr">
              <a:lnSpc>
                <a:spcPct val="150000"/>
              </a:lnSpc>
              <a:buFont typeface="Wingdings" panose="05000000000000000000" pitchFamily="2" charset="2"/>
              <a:buNone/>
            </a:pPr>
            <a:r>
              <a:rPr lang="zh-CN" altLang="en-US" sz="1050" dirty="0" smtClean="0">
                <a:solidFill>
                  <a:prstClr val="black"/>
                </a:solidFill>
              </a:rPr>
              <a:t>无需编写</a:t>
            </a:r>
            <a:r>
              <a:rPr lang="en-US" altLang="zh-CN" sz="1050" dirty="0" smtClean="0">
                <a:solidFill>
                  <a:prstClr val="black"/>
                </a:solidFill>
              </a:rPr>
              <a:t>Storyboard</a:t>
            </a:r>
            <a:endParaRPr lang="en-US" sz="1050" dirty="0">
              <a:solidFill>
                <a:prstClr val="black"/>
              </a:solidFill>
            </a:endParaRPr>
          </a:p>
        </p:txBody>
      </p:sp>
      <p:cxnSp>
        <p:nvCxnSpPr>
          <p:cNvPr id="35852" name="Straight Arrow Connector 35851"/>
          <p:cNvCxnSpPr/>
          <p:nvPr/>
        </p:nvCxnSpPr>
        <p:spPr>
          <a:xfrm>
            <a:off x="3707904" y="2636912"/>
            <a:ext cx="1260000" cy="0"/>
          </a:xfrm>
          <a:prstGeom prst="straightConnector1">
            <a:avLst/>
          </a:prstGeom>
          <a:ln w="19050">
            <a:solidFill>
              <a:srgbClr val="C00000"/>
            </a:solidFill>
            <a:tailEnd type="stealth" w="lg" len="lg"/>
          </a:ln>
        </p:spPr>
        <p:style>
          <a:lnRef idx="1">
            <a:schemeClr val="accent5"/>
          </a:lnRef>
          <a:fillRef idx="0">
            <a:schemeClr val="accent5"/>
          </a:fillRef>
          <a:effectRef idx="0">
            <a:schemeClr val="accent5"/>
          </a:effectRef>
          <a:fontRef idx="minor">
            <a:schemeClr val="tx1"/>
          </a:fontRef>
        </p:style>
      </p:cxnSp>
      <p:cxnSp>
        <p:nvCxnSpPr>
          <p:cNvPr id="86" name="Straight Arrow Connector 85"/>
          <p:cNvCxnSpPr/>
          <p:nvPr/>
        </p:nvCxnSpPr>
        <p:spPr>
          <a:xfrm flipH="1">
            <a:off x="3707904" y="3501008"/>
            <a:ext cx="1260000" cy="0"/>
          </a:xfrm>
          <a:prstGeom prst="straightConnector1">
            <a:avLst/>
          </a:prstGeom>
          <a:ln w="19050">
            <a:solidFill>
              <a:srgbClr val="C00000"/>
            </a:solidFill>
            <a:tailEnd type="stealth" w="lg" len="lg"/>
          </a:ln>
        </p:spPr>
        <p:style>
          <a:lnRef idx="1">
            <a:schemeClr val="accent5"/>
          </a:lnRef>
          <a:fillRef idx="0">
            <a:schemeClr val="accent5"/>
          </a:fillRef>
          <a:effectRef idx="0">
            <a:schemeClr val="accent5"/>
          </a:effectRef>
          <a:fontRef idx="minor">
            <a:schemeClr val="tx1"/>
          </a:fontRef>
        </p:style>
      </p:cxnSp>
      <p:sp>
        <p:nvSpPr>
          <p:cNvPr id="90" name="Rectangle 32"/>
          <p:cNvSpPr>
            <a:spLocks noChangeArrowheads="1"/>
          </p:cNvSpPr>
          <p:nvPr/>
        </p:nvSpPr>
        <p:spPr bwMode="gray">
          <a:xfrm>
            <a:off x="1802358" y="2276874"/>
            <a:ext cx="1905546" cy="749201"/>
          </a:xfrm>
          <a:prstGeom prst="rect">
            <a:avLst/>
          </a:prstGeom>
          <a:solidFill>
            <a:srgbClr val="FFFFFF">
              <a:lumMod val="95000"/>
            </a:srgbClr>
          </a:solidFill>
          <a:ln w="12700" algn="ctr">
            <a:solidFill>
              <a:srgbClr val="404040"/>
            </a:solidFill>
            <a:prstDash val="solid"/>
            <a:miter lim="800000"/>
            <a:headEnd/>
            <a:tailEnd/>
          </a:ln>
        </p:spPr>
        <p:txBody>
          <a:bodyPr lIns="95781" tIns="47891" rIns="95781" bIns="47891" anchor="ctr"/>
          <a:lstStyle/>
          <a:p>
            <a:pPr defTabSz="955675" latinLnBrk="1">
              <a:lnSpc>
                <a:spcPct val="150000"/>
              </a:lnSpc>
            </a:pPr>
            <a:r>
              <a:rPr kumimoji="1" lang="zh-CN" altLang="en-US" sz="1050" kern="0" dirty="0" smtClean="0">
                <a:solidFill>
                  <a:prstClr val="black"/>
                </a:solidFill>
                <a:latin typeface="Microsoft YaHei" panose="020B0503020204020204" pitchFamily="34" charset="-122"/>
                <a:ea typeface="Microsoft YaHei" panose="020B0503020204020204" pitchFamily="34" charset="-122"/>
                <a:cs typeface="Calibri" pitchFamily="34" charset="0"/>
              </a:rPr>
              <a:t>功能性需求需要输出对应的</a:t>
            </a:r>
            <a:r>
              <a:rPr kumimoji="1" lang="en-US" altLang="zh-CN" sz="1050" kern="0" dirty="0" smtClean="0">
                <a:solidFill>
                  <a:prstClr val="black"/>
                </a:solidFill>
                <a:latin typeface="Microsoft YaHei" panose="020B0503020204020204" pitchFamily="34" charset="-122"/>
                <a:ea typeface="Microsoft YaHei" panose="020B0503020204020204" pitchFamily="34" charset="-122"/>
                <a:cs typeface="Calibri" pitchFamily="34" charset="0"/>
              </a:rPr>
              <a:t>Storyboard</a:t>
            </a:r>
            <a:endParaRPr kumimoji="1" lang="en-US" altLang="ko-KR" sz="1050" kern="0" dirty="0">
              <a:solidFill>
                <a:prstClr val="black"/>
              </a:solidFill>
              <a:latin typeface="Microsoft YaHei" panose="020B0503020204020204" pitchFamily="34" charset="-122"/>
              <a:ea typeface="Microsoft YaHei" panose="020B0503020204020204" pitchFamily="34" charset="-122"/>
              <a:cs typeface="Calibri" pitchFamily="34" charset="0"/>
            </a:endParaRPr>
          </a:p>
        </p:txBody>
      </p:sp>
      <p:cxnSp>
        <p:nvCxnSpPr>
          <p:cNvPr id="93" name="Straight Arrow Connector 92"/>
          <p:cNvCxnSpPr>
            <a:stCxn id="9" idx="6"/>
            <a:endCxn id="18" idx="1"/>
          </p:cNvCxnSpPr>
          <p:nvPr/>
        </p:nvCxnSpPr>
        <p:spPr>
          <a:xfrm>
            <a:off x="1214642" y="4542709"/>
            <a:ext cx="587717" cy="2417"/>
          </a:xfrm>
          <a:prstGeom prst="straightConnector1">
            <a:avLst/>
          </a:prstGeom>
          <a:ln w="19050">
            <a:solidFill>
              <a:srgbClr val="C00000"/>
            </a:solidFill>
            <a:tailEnd type="stealth" w="lg" len="lg"/>
          </a:ln>
        </p:spPr>
        <p:style>
          <a:lnRef idx="1">
            <a:schemeClr val="accent5"/>
          </a:lnRef>
          <a:fillRef idx="0">
            <a:schemeClr val="accent5"/>
          </a:fillRef>
          <a:effectRef idx="0">
            <a:schemeClr val="accent5"/>
          </a:effectRef>
          <a:fontRef idx="minor">
            <a:schemeClr val="tx1"/>
          </a:fontRef>
        </p:style>
      </p:cxnSp>
      <p:cxnSp>
        <p:nvCxnSpPr>
          <p:cNvPr id="95" name="Straight Arrow Connector 94"/>
          <p:cNvCxnSpPr>
            <a:stCxn id="7" idx="6"/>
          </p:cNvCxnSpPr>
          <p:nvPr/>
        </p:nvCxnSpPr>
        <p:spPr>
          <a:xfrm flipV="1">
            <a:off x="1215562" y="2651474"/>
            <a:ext cx="586796" cy="381482"/>
          </a:xfrm>
          <a:prstGeom prst="straightConnector1">
            <a:avLst/>
          </a:prstGeom>
          <a:ln w="19050">
            <a:solidFill>
              <a:srgbClr val="C00000"/>
            </a:solidFill>
            <a:tailEnd type="stealth" w="lg" len="lg"/>
          </a:ln>
        </p:spPr>
        <p:style>
          <a:lnRef idx="1">
            <a:schemeClr val="accent5"/>
          </a:lnRef>
          <a:fillRef idx="0">
            <a:schemeClr val="accent5"/>
          </a:fillRef>
          <a:effectRef idx="0">
            <a:schemeClr val="accent5"/>
          </a:effectRef>
          <a:fontRef idx="minor">
            <a:schemeClr val="tx1"/>
          </a:fontRef>
        </p:style>
      </p:cxnSp>
      <p:cxnSp>
        <p:nvCxnSpPr>
          <p:cNvPr id="97" name="Straight Arrow Connector 96"/>
          <p:cNvCxnSpPr>
            <a:stCxn id="40" idx="1"/>
            <a:endCxn id="7" idx="6"/>
          </p:cNvCxnSpPr>
          <p:nvPr/>
        </p:nvCxnSpPr>
        <p:spPr>
          <a:xfrm flipH="1" flipV="1">
            <a:off x="1215562" y="3032958"/>
            <a:ext cx="586796" cy="476915"/>
          </a:xfrm>
          <a:prstGeom prst="straightConnector1">
            <a:avLst/>
          </a:prstGeom>
          <a:ln w="19050">
            <a:solidFill>
              <a:srgbClr val="C00000"/>
            </a:solidFill>
            <a:tailEnd type="stealth" w="lg" len="lg"/>
          </a:ln>
        </p:spPr>
        <p:style>
          <a:lnRef idx="1">
            <a:schemeClr val="accent5"/>
          </a:lnRef>
          <a:fillRef idx="0">
            <a:schemeClr val="accent5"/>
          </a:fillRef>
          <a:effectRef idx="0">
            <a:schemeClr val="accent5"/>
          </a:effectRef>
          <a:fontRef idx="minor">
            <a:schemeClr val="tx1"/>
          </a:fontRef>
        </p:style>
      </p:cxnSp>
      <p:grpSp>
        <p:nvGrpSpPr>
          <p:cNvPr id="35868" name="Group 35867"/>
          <p:cNvGrpSpPr/>
          <p:nvPr/>
        </p:nvGrpSpPr>
        <p:grpSpPr>
          <a:xfrm>
            <a:off x="1187625" y="5517232"/>
            <a:ext cx="6484511" cy="504056"/>
            <a:chOff x="1187624" y="5661248"/>
            <a:chExt cx="6484511" cy="504056"/>
          </a:xfrm>
        </p:grpSpPr>
        <p:sp>
          <p:nvSpPr>
            <p:cNvPr id="101" name="Rectangle 100"/>
            <p:cNvSpPr/>
            <p:nvPr/>
          </p:nvSpPr>
          <p:spPr bwMode="auto">
            <a:xfrm>
              <a:off x="1187624" y="5661248"/>
              <a:ext cx="6082343" cy="324000"/>
            </a:xfrm>
            <a:prstGeom prst="rect">
              <a:avLst/>
            </a:prstGeom>
            <a:solidFill>
              <a:schemeClr val="accent4">
                <a:lumMod val="20000"/>
                <a:lumOff val="80000"/>
              </a:schemeClr>
            </a:solidFill>
            <a:ln w="15875" algn="ctr">
              <a:solidFill>
                <a:srgbClr val="C00000"/>
              </a:solidFill>
              <a:miter lim="800000"/>
              <a:headEnd/>
              <a:tailEnd/>
            </a:ln>
          </p:spPr>
          <p:txBody>
            <a:bodyPr lIns="0" tIns="72000" rIns="0" bIns="72000" anchor="ctr"/>
            <a:lstStyle/>
            <a:p>
              <a:pPr eaLnBrk="0" latinLnBrk="1" hangingPunct="0">
                <a:lnSpc>
                  <a:spcPct val="110000"/>
                </a:lnSpc>
              </a:pPr>
              <a:r>
                <a:rPr kumimoji="1" lang="zh-CN" altLang="en-US" sz="1400" b="1" kern="0" dirty="0" smtClean="0">
                  <a:solidFill>
                    <a:srgbClr val="C00000"/>
                  </a:solidFill>
                  <a:latin typeface="Microsoft YaHei" panose="020B0503020204020204" pitchFamily="34" charset="-122"/>
                  <a:ea typeface="Microsoft YaHei" panose="020B0503020204020204" pitchFamily="34" charset="-122"/>
                </a:rPr>
                <a:t>  有了</a:t>
              </a:r>
              <a:r>
                <a:rPr kumimoji="1" lang="en-US" altLang="zh-CN" sz="1400" b="1" kern="0" dirty="0" smtClean="0">
                  <a:solidFill>
                    <a:srgbClr val="C00000"/>
                  </a:solidFill>
                  <a:latin typeface="Microsoft YaHei" panose="020B0503020204020204" pitchFamily="34" charset="-122"/>
                  <a:ea typeface="Microsoft YaHei" panose="020B0503020204020204" pitchFamily="34" charset="-122"/>
                </a:rPr>
                <a:t>Storyboard</a:t>
              </a:r>
              <a:r>
                <a:rPr kumimoji="1" lang="zh-CN" altLang="en-US" sz="1400" b="1" kern="0" dirty="0" smtClean="0">
                  <a:solidFill>
                    <a:srgbClr val="C00000"/>
                  </a:solidFill>
                  <a:latin typeface="Microsoft YaHei" panose="020B0503020204020204" pitchFamily="34" charset="-122"/>
                  <a:ea typeface="Microsoft YaHei" panose="020B0503020204020204" pitchFamily="34" charset="-122"/>
                </a:rPr>
                <a:t>，</a:t>
              </a:r>
              <a:r>
                <a:rPr kumimoji="1" lang="en-US" altLang="zh-CN" sz="1400" b="1" kern="0" dirty="0" smtClean="0">
                  <a:solidFill>
                    <a:srgbClr val="C00000"/>
                  </a:solidFill>
                  <a:latin typeface="Microsoft YaHei" panose="020B0503020204020204" pitchFamily="34" charset="-122"/>
                  <a:ea typeface="Microsoft YaHei" panose="020B0503020204020204" pitchFamily="34" charset="-122"/>
                </a:rPr>
                <a:t>RTM</a:t>
              </a:r>
              <a:r>
                <a:rPr kumimoji="1" lang="zh-CN" altLang="en-US" sz="1400" b="1" kern="0" dirty="0" smtClean="0">
                  <a:solidFill>
                    <a:srgbClr val="C00000"/>
                  </a:solidFill>
                  <a:latin typeface="Microsoft YaHei" panose="020B0503020204020204" pitchFamily="34" charset="-122"/>
                  <a:ea typeface="Microsoft YaHei" panose="020B0503020204020204" pitchFamily="34" charset="-122"/>
                </a:rPr>
                <a:t>就可以写很粗略！</a:t>
              </a:r>
              <a:endParaRPr kumimoji="1" lang="en-US" sz="1400" b="1" kern="0" dirty="0">
                <a:solidFill>
                  <a:srgbClr val="C00000"/>
                </a:solidFill>
                <a:latin typeface="Microsoft YaHei" panose="020B0503020204020204" pitchFamily="34" charset="-122"/>
                <a:ea typeface="Microsoft YaHei" panose="020B0503020204020204" pitchFamily="34" charset="-122"/>
              </a:endParaRPr>
            </a:p>
          </p:txBody>
        </p:sp>
        <p:sp>
          <p:nvSpPr>
            <p:cNvPr id="35867" name="TextBox 35866"/>
            <p:cNvSpPr txBox="1"/>
            <p:nvPr/>
          </p:nvSpPr>
          <p:spPr>
            <a:xfrm>
              <a:off x="7336539" y="5661714"/>
              <a:ext cx="335596" cy="503590"/>
            </a:xfrm>
            <a:prstGeom prst="rect">
              <a:avLst/>
            </a:prstGeom>
            <a:noFill/>
          </p:spPr>
          <p:txBody>
            <a:bodyPr wrap="none" lIns="36000" tIns="36000" rIns="36000" bIns="36000" rtlCol="0">
              <a:spAutoFit/>
            </a:bodyPr>
            <a:lstStyle/>
            <a:p>
              <a:pPr fontAlgn="base">
                <a:spcBef>
                  <a:spcPct val="0"/>
                </a:spcBef>
                <a:spcAft>
                  <a:spcPct val="0"/>
                </a:spcAft>
              </a:pPr>
              <a:r>
                <a:rPr lang="en-US" altLang="zh-CN" sz="2800" b="1" dirty="0" smtClean="0">
                  <a:solidFill>
                    <a:srgbClr val="FF0000"/>
                  </a:solidFill>
                  <a:latin typeface="Segoe Script" panose="020B0504020000000003" pitchFamily="34" charset="0"/>
                  <a:ea typeface="ＭＳ Ｐゴシック" pitchFamily="34" charset="-128"/>
                </a:rPr>
                <a:t>X</a:t>
              </a:r>
              <a:endParaRPr lang="en-US" sz="2800" b="1" dirty="0" smtClean="0">
                <a:solidFill>
                  <a:srgbClr val="FF0000"/>
                </a:solidFill>
                <a:latin typeface="Segoe Script" panose="020B0504020000000003" pitchFamily="34" charset="0"/>
                <a:ea typeface="ＭＳ Ｐゴシック" pitchFamily="34" charset="-128"/>
              </a:endParaRPr>
            </a:p>
          </p:txBody>
        </p:sp>
      </p:grpSp>
      <p:grpSp>
        <p:nvGrpSpPr>
          <p:cNvPr id="35869" name="Group 35868"/>
          <p:cNvGrpSpPr/>
          <p:nvPr/>
        </p:nvGrpSpPr>
        <p:grpSpPr>
          <a:xfrm>
            <a:off x="861895" y="5877272"/>
            <a:ext cx="6840121" cy="324000"/>
            <a:chOff x="861894" y="6093296"/>
            <a:chExt cx="6840121" cy="324000"/>
          </a:xfrm>
        </p:grpSpPr>
        <p:sp>
          <p:nvSpPr>
            <p:cNvPr id="42" name="Rectangle 41"/>
            <p:cNvSpPr/>
            <p:nvPr/>
          </p:nvSpPr>
          <p:spPr bwMode="auto">
            <a:xfrm>
              <a:off x="1187624" y="6093296"/>
              <a:ext cx="6082343" cy="324000"/>
            </a:xfrm>
            <a:prstGeom prst="rect">
              <a:avLst/>
            </a:prstGeom>
            <a:solidFill>
              <a:srgbClr val="66FF33">
                <a:alpha val="57647"/>
              </a:srgbClr>
            </a:solidFill>
            <a:ln w="15875" algn="ctr">
              <a:solidFill>
                <a:schemeClr val="accent2">
                  <a:lumMod val="50000"/>
                </a:schemeClr>
              </a:solidFill>
              <a:miter lim="800000"/>
              <a:headEnd/>
              <a:tailEnd/>
            </a:ln>
          </p:spPr>
          <p:txBody>
            <a:bodyPr lIns="0" tIns="72000" rIns="0" bIns="72000" anchor="ctr"/>
            <a:lstStyle/>
            <a:p>
              <a:pPr algn="ctr" eaLnBrk="0" latinLnBrk="1" hangingPunct="0">
                <a:lnSpc>
                  <a:spcPct val="110000"/>
                </a:lnSpc>
              </a:pPr>
              <a:r>
                <a:rPr kumimoji="1" lang="zh-CN" altLang="en-US" sz="1400" b="1" kern="0" dirty="0" smtClean="0">
                  <a:solidFill>
                    <a:prstClr val="black"/>
                  </a:solidFill>
                  <a:latin typeface="Microsoft YaHei" panose="020B0503020204020204" pitchFamily="34" charset="-122"/>
                  <a:ea typeface="Microsoft YaHei" panose="020B0503020204020204" pitchFamily="34" charset="-122"/>
                </a:rPr>
                <a:t>作为交付件，</a:t>
              </a:r>
              <a:r>
                <a:rPr kumimoji="1" lang="en-US" altLang="zh-CN" sz="1400" b="1" kern="0" dirty="0" smtClean="0">
                  <a:solidFill>
                    <a:prstClr val="black"/>
                  </a:solidFill>
                  <a:latin typeface="Microsoft YaHei" panose="020B0503020204020204" pitchFamily="34" charset="-122"/>
                  <a:ea typeface="Microsoft YaHei" panose="020B0503020204020204" pitchFamily="34" charset="-122"/>
                </a:rPr>
                <a:t>RTM</a:t>
              </a:r>
              <a:r>
                <a:rPr kumimoji="1" lang="zh-CN" altLang="en-US" sz="1400" b="1" kern="0" dirty="0" smtClean="0">
                  <a:solidFill>
                    <a:prstClr val="black"/>
                  </a:solidFill>
                  <a:latin typeface="Microsoft YaHei" panose="020B0503020204020204" pitchFamily="34" charset="-122"/>
                  <a:ea typeface="Microsoft YaHei" panose="020B0503020204020204" pitchFamily="34" charset="-122"/>
                </a:rPr>
                <a:t>脱离</a:t>
              </a:r>
              <a:r>
                <a:rPr kumimoji="1" lang="en-US" altLang="zh-CN" sz="1400" b="1" kern="0" dirty="0" smtClean="0">
                  <a:solidFill>
                    <a:prstClr val="black"/>
                  </a:solidFill>
                  <a:latin typeface="Microsoft YaHei" panose="020B0503020204020204" pitchFamily="34" charset="-122"/>
                  <a:ea typeface="Microsoft YaHei" panose="020B0503020204020204" pitchFamily="34" charset="-122"/>
                </a:rPr>
                <a:t>Storyboard</a:t>
              </a:r>
              <a:r>
                <a:rPr kumimoji="1" lang="zh-CN" altLang="en-US" sz="1400" b="1" kern="0" dirty="0" smtClean="0">
                  <a:solidFill>
                    <a:prstClr val="black"/>
                  </a:solidFill>
                  <a:latin typeface="Microsoft YaHei" panose="020B0503020204020204" pitchFamily="34" charset="-122"/>
                  <a:ea typeface="Microsoft YaHei" panose="020B0503020204020204" pitchFamily="34" charset="-122"/>
                </a:rPr>
                <a:t>仍需能清晰、准确、完整地表述需求！</a:t>
              </a:r>
              <a:endParaRPr kumimoji="1" lang="en-US" sz="1400" b="1" kern="0" dirty="0">
                <a:solidFill>
                  <a:prstClr val="black"/>
                </a:solidFill>
                <a:latin typeface="Microsoft YaHei" panose="020B0503020204020204" pitchFamily="34" charset="-122"/>
                <a:ea typeface="Microsoft YaHei" panose="020B0503020204020204" pitchFamily="34" charset="-122"/>
              </a:endParaRPr>
            </a:p>
          </p:txBody>
        </p:sp>
        <p:sp>
          <p:nvSpPr>
            <p:cNvPr id="105" name="Freeform 1023"/>
            <p:cNvSpPr>
              <a:spLocks/>
            </p:cNvSpPr>
            <p:nvPr/>
          </p:nvSpPr>
          <p:spPr bwMode="auto">
            <a:xfrm>
              <a:off x="7364476" y="6126440"/>
              <a:ext cx="337539" cy="260712"/>
            </a:xfrm>
            <a:custGeom>
              <a:avLst/>
              <a:gdLst>
                <a:gd name="T0" fmla="*/ 0 w 648"/>
                <a:gd name="T1" fmla="*/ 374 h 618"/>
                <a:gd name="T2" fmla="*/ 88 w 648"/>
                <a:gd name="T3" fmla="*/ 320 h 618"/>
                <a:gd name="T4" fmla="*/ 122 w 648"/>
                <a:gd name="T5" fmla="*/ 340 h 618"/>
                <a:gd name="T6" fmla="*/ 184 w 648"/>
                <a:gd name="T7" fmla="*/ 452 h 618"/>
                <a:gd name="T8" fmla="*/ 278 w 648"/>
                <a:gd name="T9" fmla="*/ 316 h 618"/>
                <a:gd name="T10" fmla="*/ 434 w 648"/>
                <a:gd name="T11" fmla="*/ 148 h 618"/>
                <a:gd name="T12" fmla="*/ 534 w 648"/>
                <a:gd name="T13" fmla="*/ 60 h 618"/>
                <a:gd name="T14" fmla="*/ 632 w 648"/>
                <a:gd name="T15" fmla="*/ 0 h 618"/>
                <a:gd name="T16" fmla="*/ 648 w 648"/>
                <a:gd name="T17" fmla="*/ 26 h 618"/>
                <a:gd name="T18" fmla="*/ 566 w 648"/>
                <a:gd name="T19" fmla="*/ 98 h 618"/>
                <a:gd name="T20" fmla="*/ 448 w 648"/>
                <a:gd name="T21" fmla="*/ 230 h 618"/>
                <a:gd name="T22" fmla="*/ 346 w 648"/>
                <a:gd name="T23" fmla="*/ 360 h 618"/>
                <a:gd name="T24" fmla="*/ 234 w 648"/>
                <a:gd name="T25" fmla="*/ 554 h 618"/>
                <a:gd name="T26" fmla="*/ 144 w 648"/>
                <a:gd name="T27" fmla="*/ 618 h 618"/>
                <a:gd name="T28" fmla="*/ 82 w 648"/>
                <a:gd name="T29" fmla="*/ 466 h 618"/>
                <a:gd name="T30" fmla="*/ 42 w 648"/>
                <a:gd name="T31" fmla="*/ 404 h 618"/>
                <a:gd name="T32" fmla="*/ 0 w 648"/>
                <a:gd name="T33" fmla="*/ 374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8" h="618">
                  <a:moveTo>
                    <a:pt x="0" y="374"/>
                  </a:moveTo>
                  <a:lnTo>
                    <a:pt x="88" y="320"/>
                  </a:lnTo>
                  <a:lnTo>
                    <a:pt x="122" y="340"/>
                  </a:lnTo>
                  <a:lnTo>
                    <a:pt x="184" y="452"/>
                  </a:lnTo>
                  <a:lnTo>
                    <a:pt x="278" y="316"/>
                  </a:lnTo>
                  <a:lnTo>
                    <a:pt x="434" y="148"/>
                  </a:lnTo>
                  <a:lnTo>
                    <a:pt x="534" y="60"/>
                  </a:lnTo>
                  <a:lnTo>
                    <a:pt x="632" y="0"/>
                  </a:lnTo>
                  <a:lnTo>
                    <a:pt x="648" y="26"/>
                  </a:lnTo>
                  <a:lnTo>
                    <a:pt x="566" y="98"/>
                  </a:lnTo>
                  <a:lnTo>
                    <a:pt x="448" y="230"/>
                  </a:lnTo>
                  <a:lnTo>
                    <a:pt x="346" y="360"/>
                  </a:lnTo>
                  <a:lnTo>
                    <a:pt x="234" y="554"/>
                  </a:lnTo>
                  <a:lnTo>
                    <a:pt x="144" y="618"/>
                  </a:lnTo>
                  <a:lnTo>
                    <a:pt x="82" y="466"/>
                  </a:lnTo>
                  <a:lnTo>
                    <a:pt x="42" y="404"/>
                  </a:lnTo>
                  <a:lnTo>
                    <a:pt x="0" y="374"/>
                  </a:lnTo>
                  <a:close/>
                </a:path>
              </a:pathLst>
            </a:custGeom>
            <a:solidFill>
              <a:srgbClr val="FF0000"/>
            </a:solidFill>
            <a:ln w="9525" cap="flat" cmpd="sng">
              <a:solidFill>
                <a:srgbClr val="FF0000"/>
              </a:solidFill>
              <a:prstDash val="solid"/>
              <a:round/>
              <a:headEnd type="none" w="med" len="med"/>
              <a:tailEnd type="none" w="med" len="med"/>
            </a:ln>
            <a:effectLst/>
          </p:spPr>
          <p:txBody>
            <a:bodyPr wrap="none" anchor="ctr"/>
            <a:lstStyle/>
            <a:p>
              <a:pPr fontAlgn="base">
                <a:spcBef>
                  <a:spcPct val="0"/>
                </a:spcBef>
                <a:spcAft>
                  <a:spcPct val="0"/>
                </a:spcAft>
              </a:pPr>
              <a:endParaRPr lang="en-US" sz="1400" dirty="0">
                <a:solidFill>
                  <a:prstClr val="white"/>
                </a:solidFill>
                <a:latin typeface="FrutigerNext LT Regular" pitchFamily="34" charset="0"/>
                <a:ea typeface="ＭＳ Ｐゴシック" pitchFamily="34" charset="-128"/>
              </a:endParaRPr>
            </a:p>
          </p:txBody>
        </p:sp>
        <p:sp>
          <p:nvSpPr>
            <p:cNvPr id="109" name="TextBox 108"/>
            <p:cNvSpPr txBox="1"/>
            <p:nvPr/>
          </p:nvSpPr>
          <p:spPr>
            <a:xfrm>
              <a:off x="861894" y="6093296"/>
              <a:ext cx="319318" cy="253916"/>
            </a:xfrm>
            <a:prstGeom prst="rect">
              <a:avLst/>
            </a:prstGeom>
            <a:noFill/>
          </p:spPr>
          <p:txBody>
            <a:bodyPr wrap="none" rtlCol="0">
              <a:spAutoFit/>
            </a:bodyPr>
            <a:lstStyle/>
            <a:p>
              <a:pPr fontAlgn="base">
                <a:spcBef>
                  <a:spcPct val="0"/>
                </a:spcBef>
                <a:spcAft>
                  <a:spcPct val="0"/>
                </a:spcAft>
              </a:pPr>
              <a:r>
                <a:rPr lang="zh-CN" altLang="en-US" sz="1050" dirty="0" smtClean="0">
                  <a:solidFill>
                    <a:prstClr val="white"/>
                  </a:solidFill>
                  <a:latin typeface="STHupo" pitchFamily="2" charset="-122"/>
                  <a:ea typeface="STHupo" pitchFamily="2" charset="-122"/>
                </a:rPr>
                <a:t>！</a:t>
              </a:r>
              <a:endParaRPr lang="en-US" sz="1050" dirty="0">
                <a:solidFill>
                  <a:prstClr val="white"/>
                </a:solidFill>
                <a:latin typeface="STHupo" pitchFamily="2" charset="-122"/>
                <a:ea typeface="STHupo" pitchFamily="2" charset="-122"/>
              </a:endParaRPr>
            </a:p>
          </p:txBody>
        </p:sp>
      </p:grpSp>
      <p:sp>
        <p:nvSpPr>
          <p:cNvPr id="32" name="Oval 31"/>
          <p:cNvSpPr/>
          <p:nvPr/>
        </p:nvSpPr>
        <p:spPr bwMode="gray">
          <a:xfrm>
            <a:off x="7153834" y="11669"/>
            <a:ext cx="1892325" cy="606896"/>
          </a:xfrm>
          <a:prstGeom prst="ellipse">
            <a:avLst/>
          </a:prstGeom>
          <a:ln>
            <a:solidFill>
              <a:schemeClr val="bg1"/>
            </a:solidFill>
            <a:headEnd/>
            <a:tailEnd/>
          </a:ln>
        </p:spPr>
        <p:style>
          <a:lnRef idx="1">
            <a:schemeClr val="accent3"/>
          </a:lnRef>
          <a:fillRef idx="2">
            <a:schemeClr val="accent3"/>
          </a:fillRef>
          <a:effectRef idx="1">
            <a:schemeClr val="accent3"/>
          </a:effectRef>
          <a:fontRef idx="minor">
            <a:schemeClr val="dk1"/>
          </a:fontRef>
        </p:style>
        <p:txBody>
          <a:bodyPr rot="0" spcFirstLastPara="0" vert="horz" wrap="square" lIns="72000" tIns="72000" rIns="72000" bIns="72000" numCol="1" spcCol="0" rtlCol="0" fromWordArt="0" anchor="t" anchorCtr="0" forceAA="0" compatLnSpc="1">
            <a:prstTxWarp prst="textNoShape">
              <a:avLst/>
            </a:prstTxWarp>
            <a:noAutofit/>
          </a:bodyPr>
          <a:lstStyle/>
          <a:p>
            <a:pPr algn="ctr" fontAlgn="base">
              <a:spcAft>
                <a:spcPts val="300"/>
              </a:spcAft>
            </a:pPr>
            <a:r>
              <a:rPr lang="en-US" altLang="zh-CN" sz="1200" b="1" i="1" kern="0" dirty="0" smtClean="0">
                <a:solidFill>
                  <a:srgbClr val="C00000"/>
                </a:solidFill>
                <a:latin typeface="Trebuchet MS" panose="020B0603020202020204" pitchFamily="34" charset="0"/>
                <a:ea typeface="微软雅黑" pitchFamily="34" charset="-122"/>
              </a:rPr>
              <a:t>Example of iSales</a:t>
            </a:r>
            <a:endParaRPr lang="en-US" sz="1200" b="1" i="1" kern="0" dirty="0" smtClean="0">
              <a:solidFill>
                <a:srgbClr val="C00000"/>
              </a:solidFill>
              <a:latin typeface="Trebuchet MS" panose="020B0603020202020204" pitchFamily="34" charset="0"/>
              <a:ea typeface="微软雅黑" pitchFamily="34" charset="-122"/>
            </a:endParaRPr>
          </a:p>
        </p:txBody>
      </p:sp>
    </p:spTree>
    <p:extLst>
      <p:ext uri="{BB962C8B-B14F-4D97-AF65-F5344CB8AC3E}">
        <p14:creationId xmlns:p14="http://schemas.microsoft.com/office/powerpoint/2010/main" val="249316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wipe(left)">
                                      <p:cBhvr>
                                        <p:cTn id="12" dur="500"/>
                                        <p:tgtEl>
                                          <p:spTgt spid="9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wipe(left)">
                                      <p:cBhvr>
                                        <p:cTn id="17" dur="500"/>
                                        <p:tgtEl>
                                          <p:spTgt spid="9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5852"/>
                                        </p:tgtEl>
                                        <p:attrNameLst>
                                          <p:attrName>style.visibility</p:attrName>
                                        </p:attrNameLst>
                                      </p:cBhvr>
                                      <p:to>
                                        <p:strVal val="visible"/>
                                      </p:to>
                                    </p:set>
                                    <p:animEffect transition="in" filter="wipe(left)">
                                      <p:cBhvr>
                                        <p:cTn id="22" dur="500"/>
                                        <p:tgtEl>
                                          <p:spTgt spid="358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5842"/>
                                        </p:tgtEl>
                                        <p:attrNameLst>
                                          <p:attrName>style.visibility</p:attrName>
                                        </p:attrNameLst>
                                      </p:cBhvr>
                                      <p:to>
                                        <p:strVal val="visible"/>
                                      </p:to>
                                    </p:set>
                                    <p:animEffect transition="in" filter="wipe(left)">
                                      <p:cBhvr>
                                        <p:cTn id="27" dur="500"/>
                                        <p:tgtEl>
                                          <p:spTgt spid="3584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841"/>
                                        </p:tgtEl>
                                        <p:attrNameLst>
                                          <p:attrName>style.visibility</p:attrName>
                                        </p:attrNameLst>
                                      </p:cBhvr>
                                      <p:to>
                                        <p:strVal val="visible"/>
                                      </p:to>
                                    </p:set>
                                    <p:animEffect transition="in" filter="wipe(left)">
                                      <p:cBhvr>
                                        <p:cTn id="30" dur="500"/>
                                        <p:tgtEl>
                                          <p:spTgt spid="3584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right)">
                                      <p:cBhvr>
                                        <p:cTn id="35" dur="500"/>
                                        <p:tgtEl>
                                          <p:spTgt spid="8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wipe(right)">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97"/>
                                        </p:tgtEl>
                                        <p:attrNameLst>
                                          <p:attrName>style.visibility</p:attrName>
                                        </p:attrNameLst>
                                      </p:cBhvr>
                                      <p:to>
                                        <p:strVal val="visible"/>
                                      </p:to>
                                    </p:set>
                                    <p:animEffect transition="in" filter="wipe(right)">
                                      <p:cBhvr>
                                        <p:cTn id="45" dur="500"/>
                                        <p:tgtEl>
                                          <p:spTgt spid="97"/>
                                        </p:tgtEl>
                                      </p:cBhvr>
                                    </p:animEffect>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heel(1)">
                                      <p:cBhvr>
                                        <p:cTn id="50" dur="25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93"/>
                                        </p:tgtEl>
                                        <p:attrNameLst>
                                          <p:attrName>style.visibility</p:attrName>
                                        </p:attrNameLst>
                                      </p:cBhvr>
                                      <p:to>
                                        <p:strVal val="visible"/>
                                      </p:to>
                                    </p:set>
                                    <p:animEffect transition="in" filter="wipe(left)">
                                      <p:cBhvr>
                                        <p:cTn id="55" dur="500"/>
                                        <p:tgtEl>
                                          <p:spTgt spid="9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left)">
                                      <p:cBhvr>
                                        <p:cTn id="65" dur="500"/>
                                        <p:tgtEl>
                                          <p:spTgt spid="4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35868"/>
                                        </p:tgtEl>
                                        <p:attrNameLst>
                                          <p:attrName>style.visibility</p:attrName>
                                        </p:attrNameLst>
                                      </p:cBhvr>
                                      <p:to>
                                        <p:strVal val="visible"/>
                                      </p:to>
                                    </p:set>
                                    <p:animEffect transition="in" filter="wipe(up)">
                                      <p:cBhvr>
                                        <p:cTn id="70" dur="500"/>
                                        <p:tgtEl>
                                          <p:spTgt spid="3586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35869"/>
                                        </p:tgtEl>
                                        <p:attrNameLst>
                                          <p:attrName>style.visibility</p:attrName>
                                        </p:attrNameLst>
                                      </p:cBhvr>
                                      <p:to>
                                        <p:strVal val="visible"/>
                                      </p:to>
                                    </p:set>
                                    <p:animEffect transition="in" filter="wipe(up)">
                                      <p:cBhvr>
                                        <p:cTn id="75" dur="500"/>
                                        <p:tgtEl>
                                          <p:spTgt spid="35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8" grpId="0" animBg="1"/>
      <p:bldP spid="35841" grpId="0" animBg="1"/>
      <p:bldP spid="40" grpId="0" animBg="1"/>
      <p:bldP spid="41" grpId="0" animBg="1"/>
      <p:bldP spid="9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3"/>
          </p:nvPr>
        </p:nvSpPr>
        <p:spPr/>
        <p:txBody>
          <a:bodyPr/>
          <a:lstStyle/>
          <a:p>
            <a:r>
              <a:rPr lang="zh-CN" altLang="en-US" dirty="0" smtClean="0"/>
              <a:t>方案设计阶段需要完成如下交付件</a:t>
            </a:r>
            <a:endParaRPr lang="zh-CN" altLang="en-US" dirty="0"/>
          </a:p>
        </p:txBody>
      </p:sp>
      <p:sp>
        <p:nvSpPr>
          <p:cNvPr id="3" name="Title 2"/>
          <p:cNvSpPr>
            <a:spLocks noGrp="1"/>
          </p:cNvSpPr>
          <p:nvPr>
            <p:ph type="title"/>
          </p:nvPr>
        </p:nvSpPr>
        <p:spPr/>
        <p:txBody>
          <a:bodyPr/>
          <a:lstStyle/>
          <a:p>
            <a:r>
              <a:rPr lang="zh-CN" altLang="en-US" dirty="0" smtClean="0"/>
              <a:t>方案设计阶段交付件</a:t>
            </a:r>
            <a:endParaRPr lang="zh-CN" altLang="en-US" dirty="0"/>
          </a:p>
        </p:txBody>
      </p:sp>
      <p:graphicFrame>
        <p:nvGraphicFramePr>
          <p:cNvPr id="5" name="Table 4"/>
          <p:cNvGraphicFramePr>
            <a:graphicFrameLocks noGrp="1"/>
          </p:cNvGraphicFramePr>
          <p:nvPr>
            <p:extLst>
              <p:ext uri="{D42A27DB-BD31-4B8C-83A1-F6EECF244321}">
                <p14:modId xmlns:p14="http://schemas.microsoft.com/office/powerpoint/2010/main" val="3359295331"/>
              </p:ext>
            </p:extLst>
          </p:nvPr>
        </p:nvGraphicFramePr>
        <p:xfrm>
          <a:off x="539553" y="1628183"/>
          <a:ext cx="7999040" cy="2783852"/>
        </p:xfrm>
        <a:graphic>
          <a:graphicData uri="http://schemas.openxmlformats.org/drawingml/2006/table">
            <a:tbl>
              <a:tblPr firstRow="1" bandRow="1">
                <a:tableStyleId>{5C22544A-7EE6-4342-B048-85BDC9FD1C3A}</a:tableStyleId>
              </a:tblPr>
              <a:tblGrid>
                <a:gridCol w="3428160"/>
                <a:gridCol w="4570880"/>
              </a:tblGrid>
              <a:tr h="432048">
                <a:tc>
                  <a:txBody>
                    <a:bodyPr/>
                    <a:lstStyle/>
                    <a:p>
                      <a:r>
                        <a:rPr lang="zh-CN" altLang="en-US" sz="1400" dirty="0" smtClean="0">
                          <a:latin typeface="微软雅黑" pitchFamily="34" charset="-122"/>
                          <a:ea typeface="微软雅黑" pitchFamily="34" charset="-122"/>
                        </a:rPr>
                        <a:t>交付件名称</a:t>
                      </a:r>
                      <a:endParaRPr lang="zh-CN" altLang="en-US" sz="1400" dirty="0">
                        <a:latin typeface="微软雅黑" pitchFamily="34" charset="-122"/>
                        <a:ea typeface="微软雅黑" pitchFamily="34" charset="-122"/>
                      </a:endParaRPr>
                    </a:p>
                  </a:txBody>
                  <a:tcPr/>
                </a:tc>
                <a:tc>
                  <a:txBody>
                    <a:bodyPr/>
                    <a:lstStyle/>
                    <a:p>
                      <a:r>
                        <a:rPr lang="zh-CN" altLang="en-US" sz="1400" dirty="0" smtClean="0">
                          <a:latin typeface="微软雅黑" pitchFamily="34" charset="-122"/>
                          <a:ea typeface="微软雅黑" pitchFamily="34" charset="-122"/>
                        </a:rPr>
                        <a:t>说明</a:t>
                      </a:r>
                      <a:endParaRPr lang="zh-CN" altLang="en-US" sz="1400" dirty="0">
                        <a:latin typeface="微软雅黑" pitchFamily="34" charset="-122"/>
                        <a:ea typeface="微软雅黑" pitchFamily="34" charset="-122"/>
                      </a:endParaRPr>
                    </a:p>
                  </a:txBody>
                  <a:tcPr/>
                </a:tc>
              </a:tr>
              <a:tr h="1167063">
                <a:tc>
                  <a:txBody>
                    <a:bodyPr/>
                    <a:lstStyle/>
                    <a:p>
                      <a:r>
                        <a:rPr lang="en-US" altLang="zh-CN" sz="1400" dirty="0" smtClean="0">
                          <a:latin typeface="微软雅黑" pitchFamily="34" charset="-122"/>
                          <a:ea typeface="微软雅黑" pitchFamily="34" charset="-122"/>
                        </a:rPr>
                        <a:t>Storyboard</a:t>
                      </a:r>
                      <a:endParaRPr lang="zh-CN" altLang="en-US" sz="1400" dirty="0">
                        <a:latin typeface="微软雅黑" pitchFamily="34" charset="-122"/>
                        <a:ea typeface="微软雅黑" pitchFamily="34" charset="-122"/>
                      </a:endParaRPr>
                    </a:p>
                  </a:txBody>
                  <a:tcPr anchor="ctr"/>
                </a:tc>
                <a:tc>
                  <a:txBody>
                    <a:bodyPr/>
                    <a:lstStyle/>
                    <a:p>
                      <a:pPr marL="9525" marR="0" lvl="3" indent="0" algn="l" defTabSz="914400" rtl="0" eaLnBrk="0" fontAlgn="base" latinLnBrk="0" hangingPunct="0">
                        <a:lnSpc>
                          <a:spcPct val="120000"/>
                        </a:lnSpc>
                        <a:spcBef>
                          <a:spcPts val="300"/>
                        </a:spcBef>
                        <a:spcAft>
                          <a:spcPts val="300"/>
                        </a:spcAft>
                        <a:buClrTx/>
                        <a:buSzTx/>
                        <a:buFont typeface="+mj-lt"/>
                        <a:buNone/>
                        <a:tabLst/>
                        <a:defRPr/>
                      </a:pPr>
                      <a:r>
                        <a:rPr kumimoji="0" lang="zh-CN" altLang="en-US" sz="14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rPr>
                        <a:t>指导开发的</a:t>
                      </a:r>
                      <a:r>
                        <a:rPr kumimoji="0" lang="en-US" altLang="zh-CN" sz="14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rPr>
                        <a:t>Storyboard</a:t>
                      </a:r>
                    </a:p>
                    <a:p>
                      <a:pPr marL="9525" marR="0" lvl="3" indent="0" algn="l" defTabSz="914400" rtl="0" eaLnBrk="0" fontAlgn="base" latinLnBrk="0" hangingPunct="0">
                        <a:lnSpc>
                          <a:spcPct val="120000"/>
                        </a:lnSpc>
                        <a:spcBef>
                          <a:spcPts val="300"/>
                        </a:spcBef>
                        <a:spcAft>
                          <a:spcPts val="300"/>
                        </a:spcAft>
                        <a:buClrTx/>
                        <a:buSzTx/>
                        <a:buFont typeface="+mj-lt"/>
                        <a:buNone/>
                        <a:tabLst/>
                        <a:defRPr/>
                      </a:pPr>
                      <a:r>
                        <a:rPr kumimoji="0" lang="zh-CN" altLang="en-US" sz="14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rPr>
                        <a:t>需要在该交付件中详细阐述系统的原型、功能、底层逻辑等任何需要开发到系统中的功能点</a:t>
                      </a:r>
                      <a:endParaRPr kumimoji="0" lang="en-US" altLang="zh-CN" sz="14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endParaRPr>
                    </a:p>
                  </a:txBody>
                  <a:tcPr anchor="ctr"/>
                </a:tc>
              </a:tr>
              <a:tr h="1184741">
                <a:tc>
                  <a:txBody>
                    <a:bodyPr/>
                    <a:lstStyle/>
                    <a:p>
                      <a:pPr marL="9525" marR="0" lvl="3" indent="0" algn="l" defTabSz="914400" rtl="0" eaLnBrk="0" fontAlgn="base" latinLnBrk="0" hangingPunct="0">
                        <a:lnSpc>
                          <a:spcPct val="120000"/>
                        </a:lnSpc>
                        <a:spcBef>
                          <a:spcPts val="300"/>
                        </a:spcBef>
                        <a:spcAft>
                          <a:spcPts val="300"/>
                        </a:spcAft>
                        <a:buClrTx/>
                        <a:buSzTx/>
                        <a:buFont typeface="+mj-lt"/>
                        <a:buNone/>
                        <a:tabLst/>
                        <a:defRPr/>
                      </a:pPr>
                      <a:r>
                        <a:rPr kumimoji="0" lang="en-US" altLang="zh-CN" sz="1400" b="0" i="0" u="none" strike="noStrike" kern="1200" cap="none" spc="0" normalizeH="0" baseline="0" dirty="0" smtClean="0">
                          <a:ln>
                            <a:noFill/>
                          </a:ln>
                          <a:solidFill>
                            <a:prstClr val="black"/>
                          </a:solidFill>
                          <a:effectLst/>
                          <a:uLnTx/>
                          <a:uFillTx/>
                          <a:latin typeface="Microsoft YaHei" panose="020B0503020204020204" pitchFamily="34" charset="-122"/>
                          <a:ea typeface="Microsoft YaHei" panose="020B0503020204020204" pitchFamily="34" charset="-122"/>
                          <a:cs typeface="+mn-cs"/>
                        </a:rPr>
                        <a:t>Functional Design Document (FDD)</a:t>
                      </a:r>
                      <a:endParaRPr kumimoji="0" lang="zh-CN" altLang="en-US" sz="1400" b="0" i="0" u="none" strike="noStrike" kern="1200" cap="none" spc="0" normalizeH="0" baseline="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txBody>
                  <a:tcPr anchor="ctr"/>
                </a:tc>
                <a:tc>
                  <a:txBody>
                    <a:bodyPr/>
                    <a:lstStyle/>
                    <a:p>
                      <a:pPr marL="9525" marR="0" lvl="3" indent="0" algn="l" defTabSz="914400" rtl="0" eaLnBrk="0" fontAlgn="base" latinLnBrk="0" hangingPunct="0">
                        <a:lnSpc>
                          <a:spcPct val="120000"/>
                        </a:lnSpc>
                        <a:spcBef>
                          <a:spcPts val="300"/>
                        </a:spcBef>
                        <a:spcAft>
                          <a:spcPts val="300"/>
                        </a:spcAft>
                        <a:buClrTx/>
                        <a:buSzTx/>
                        <a:buFont typeface="+mj-lt"/>
                        <a:buNone/>
                        <a:tabLst/>
                        <a:defRPr/>
                      </a:pPr>
                      <a:r>
                        <a:rPr kumimoji="0" lang="zh-CN" altLang="en-US" sz="1400" b="0" i="0" u="none" strike="noStrike" kern="120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cs typeface="+mn-cs"/>
                        </a:rPr>
                        <a:t>该文档作为产品文档，用更加结构化的形式记录整个系统的所有功能。</a:t>
                      </a:r>
                      <a:endParaRPr kumimoji="0" lang="en-US" altLang="zh-CN" sz="1400" b="0" i="0" u="none" strike="noStrike" kern="120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txBody>
                  <a:tcPr anchor="ctr"/>
                </a:tc>
              </a:tr>
            </a:tbl>
          </a:graphicData>
        </a:graphic>
      </p:graphicFrame>
      <p:sp>
        <p:nvSpPr>
          <p:cNvPr id="7" name="Oval 6"/>
          <p:cNvSpPr/>
          <p:nvPr/>
        </p:nvSpPr>
        <p:spPr bwMode="gray">
          <a:xfrm>
            <a:off x="7153834" y="11669"/>
            <a:ext cx="1892325" cy="606896"/>
          </a:xfrm>
          <a:prstGeom prst="ellipse">
            <a:avLst/>
          </a:prstGeom>
          <a:ln>
            <a:solidFill>
              <a:schemeClr val="bg1"/>
            </a:solidFill>
            <a:headEnd/>
            <a:tailEnd/>
          </a:ln>
        </p:spPr>
        <p:style>
          <a:lnRef idx="1">
            <a:schemeClr val="accent3"/>
          </a:lnRef>
          <a:fillRef idx="2">
            <a:schemeClr val="accent3"/>
          </a:fillRef>
          <a:effectRef idx="1">
            <a:schemeClr val="accent3"/>
          </a:effectRef>
          <a:fontRef idx="minor">
            <a:schemeClr val="dk1"/>
          </a:fontRef>
        </p:style>
        <p:txBody>
          <a:bodyPr rot="0" spcFirstLastPara="0" vert="horz" wrap="square" lIns="72000" tIns="72000" rIns="72000" bIns="72000" numCol="1" spcCol="0" rtlCol="0" fromWordArt="0" anchor="t" anchorCtr="0" forceAA="0" compatLnSpc="1">
            <a:prstTxWarp prst="textNoShape">
              <a:avLst/>
            </a:prstTxWarp>
            <a:noAutofit/>
          </a:bodyPr>
          <a:lstStyle/>
          <a:p>
            <a:pPr algn="ctr" fontAlgn="base">
              <a:spcAft>
                <a:spcPts val="300"/>
              </a:spcAft>
            </a:pPr>
            <a:r>
              <a:rPr lang="en-US" altLang="zh-CN" sz="1200" b="1" i="1" kern="0" dirty="0" smtClean="0">
                <a:solidFill>
                  <a:srgbClr val="C00000"/>
                </a:solidFill>
                <a:latin typeface="Trebuchet MS" panose="020B0603020202020204" pitchFamily="34" charset="0"/>
                <a:ea typeface="微软雅黑" pitchFamily="34" charset="-122"/>
              </a:rPr>
              <a:t>Example of iSales</a:t>
            </a:r>
            <a:endParaRPr lang="en-US" sz="1200" b="1" i="1" kern="0" dirty="0" smtClean="0">
              <a:solidFill>
                <a:srgbClr val="C00000"/>
              </a:solidFill>
              <a:latin typeface="Trebuchet MS" panose="020B0603020202020204" pitchFamily="34" charset="0"/>
              <a:ea typeface="微软雅黑" pitchFamily="34" charset="-122"/>
            </a:endParaRPr>
          </a:p>
        </p:txBody>
      </p:sp>
    </p:spTree>
    <p:extLst>
      <p:ext uri="{BB962C8B-B14F-4D97-AF65-F5344CB8AC3E}">
        <p14:creationId xmlns:p14="http://schemas.microsoft.com/office/powerpoint/2010/main" val="18948990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2"/>
          <p:cNvGraphicFramePr/>
          <p:nvPr>
            <p:extLst/>
          </p:nvPr>
        </p:nvGraphicFramePr>
        <p:xfrm>
          <a:off x="1524000" y="1651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9506" name="Rectangle 2"/>
          <p:cNvSpPr>
            <a:spLocks noGrp="1" noChangeArrowheads="1"/>
          </p:cNvSpPr>
          <p:nvPr>
            <p:ph type="title"/>
          </p:nvPr>
        </p:nvSpPr>
        <p:spPr/>
        <p:txBody>
          <a:bodyPr/>
          <a:lstStyle/>
          <a:p>
            <a:r>
              <a:rPr lang="en-US" dirty="0">
                <a:solidFill>
                  <a:srgbClr val="C00000"/>
                </a:solidFill>
              </a:rPr>
              <a:t>What does a BA do?</a:t>
            </a:r>
          </a:p>
        </p:txBody>
      </p:sp>
      <p:sp>
        <p:nvSpPr>
          <p:cNvPr id="149507" name="Rectangle 3"/>
          <p:cNvSpPr>
            <a:spLocks noChangeArrowheads="1"/>
          </p:cNvSpPr>
          <p:nvPr/>
        </p:nvSpPr>
        <p:spPr bwMode="auto">
          <a:xfrm>
            <a:off x="984251" y="6248400"/>
            <a:ext cx="1758950" cy="457200"/>
          </a:xfrm>
          <a:prstGeom prst="rect">
            <a:avLst/>
          </a:prstGeom>
          <a:noFill/>
          <a:ln w="9525">
            <a:noFill/>
            <a:miter lim="800000"/>
            <a:headEnd/>
            <a:tailEnd/>
          </a:ln>
          <a:effectLst/>
        </p:spPr>
        <p:txBody>
          <a:bodyPr wrap="none" anchor="ctr"/>
          <a:lstStyle/>
          <a:p>
            <a:endParaRPr lang="de-DE">
              <a:solidFill>
                <a:prstClr val="black"/>
              </a:solidFill>
              <a:ea typeface="ＭＳ Ｐゴシック" pitchFamily="34" charset="-128"/>
            </a:endParaRPr>
          </a:p>
        </p:txBody>
      </p:sp>
      <p:sp>
        <p:nvSpPr>
          <p:cNvPr id="149508" name="Rectangle 4"/>
          <p:cNvSpPr>
            <a:spLocks noChangeArrowheads="1"/>
          </p:cNvSpPr>
          <p:nvPr/>
        </p:nvSpPr>
        <p:spPr bwMode="auto">
          <a:xfrm>
            <a:off x="3235331" y="6248400"/>
            <a:ext cx="2673350" cy="457200"/>
          </a:xfrm>
          <a:prstGeom prst="rect">
            <a:avLst/>
          </a:prstGeom>
          <a:noFill/>
          <a:ln w="9525">
            <a:noFill/>
            <a:miter lim="800000"/>
            <a:headEnd/>
            <a:tailEnd/>
          </a:ln>
          <a:effectLst/>
        </p:spPr>
        <p:txBody>
          <a:bodyPr wrap="none" anchor="ctr"/>
          <a:lstStyle/>
          <a:p>
            <a:endParaRPr lang="de-DE">
              <a:solidFill>
                <a:prstClr val="black"/>
              </a:solidFill>
              <a:ea typeface="ＭＳ Ｐゴシック" pitchFamily="34" charset="-128"/>
            </a:endParaRPr>
          </a:p>
        </p:txBody>
      </p:sp>
      <p:pic>
        <p:nvPicPr>
          <p:cNvPr id="7" name="Picture 25" descr="C:\Users\daniele.perrone\AppData\Local\Microsoft\Windows\Temporary Internet Files\Content.IE5\BH25873A\MC900441310[1].png"/>
          <p:cNvPicPr>
            <a:picLocks noChangeAspect="1" noChangeArrowheads="1"/>
          </p:cNvPicPr>
          <p:nvPr/>
        </p:nvPicPr>
        <p:blipFill>
          <a:blip r:embed="rId8" cstate="print"/>
          <a:srcRect/>
          <a:stretch>
            <a:fillRect/>
          </a:stretch>
        </p:blipFill>
        <p:spPr bwMode="auto">
          <a:xfrm>
            <a:off x="2176617" y="3527654"/>
            <a:ext cx="441122" cy="432000"/>
          </a:xfrm>
          <a:prstGeom prst="rect">
            <a:avLst/>
          </a:prstGeom>
          <a:noFill/>
          <a:ln w="9525">
            <a:noFill/>
            <a:miter lim="800000"/>
            <a:headEnd/>
            <a:tailEnd/>
          </a:ln>
        </p:spPr>
      </p:pic>
    </p:spTree>
    <p:extLst>
      <p:ext uri="{BB962C8B-B14F-4D97-AF65-F5344CB8AC3E}">
        <p14:creationId xmlns:p14="http://schemas.microsoft.com/office/powerpoint/2010/main" val="3819205450"/>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ight Arrow 87"/>
          <p:cNvSpPr/>
          <p:nvPr/>
        </p:nvSpPr>
        <p:spPr bwMode="gray">
          <a:xfrm>
            <a:off x="0" y="2420888"/>
            <a:ext cx="9144000" cy="3744418"/>
          </a:xfrm>
          <a:prstGeom prst="rightArrow">
            <a:avLst/>
          </a:prstGeom>
          <a:gradFill flip="none" rotWithShape="1">
            <a:gsLst>
              <a:gs pos="9000">
                <a:sysClr val="window" lastClr="FFFFFF"/>
              </a:gs>
              <a:gs pos="100000">
                <a:srgbClr val="4F81BD">
                  <a:lumMod val="60000"/>
                  <a:lumOff val="40000"/>
                </a:srgbClr>
              </a:gs>
            </a:gsLst>
            <a:lin ang="2700000" scaled="1"/>
            <a:tileRect/>
          </a:gradFill>
          <a:ln w="9525" cap="flat" cmpd="sng" algn="ctr">
            <a:solidFill>
              <a:srgbClr val="F79646">
                <a:lumMod val="20000"/>
                <a:lumOff val="80000"/>
              </a:srgbClr>
            </a:solidFill>
            <a:prstDash val="solid"/>
            <a:headEnd/>
            <a:tailEnd/>
          </a:ln>
          <a:effectLst>
            <a:outerShdw blurRad="50800" dist="38100" dir="2700000" algn="tl" rotWithShape="0">
              <a:prstClr val="black">
                <a:alpha val="40000"/>
              </a:prstClr>
            </a:outerShdw>
          </a:effectLst>
        </p:spPr>
        <p:txBody>
          <a:bodyPr rot="0" spcFirstLastPara="0" vert="horz" wrap="square" lIns="72000" tIns="72000" rIns="72000" bIns="72000" numCol="1" spcCol="0" rtlCol="0" fromWordArt="0" anchor="t" anchorCtr="0" forceAA="0" compatLnSpc="1">
            <a:prstTxWarp prst="textNoShape">
              <a:avLst/>
            </a:prstTxWarp>
            <a:noAutofit/>
          </a:bodyPr>
          <a:lstStyle/>
          <a:p>
            <a:pPr algn="ctr" fontAlgn="base">
              <a:spcAft>
                <a:spcPts val="300"/>
              </a:spcAft>
              <a:defRPr/>
            </a:pPr>
            <a:r>
              <a:rPr lang="zh-CN" altLang="en-US" sz="1400" b="1" kern="0" dirty="0" smtClean="0">
                <a:solidFill>
                  <a:sysClr val="windowText" lastClr="000000"/>
                </a:solidFill>
                <a:latin typeface="微软雅黑" pitchFamily="34" charset="-122"/>
                <a:ea typeface="微软雅黑" pitchFamily="34" charset="-122"/>
              </a:rPr>
              <a:t>持续的需求规划</a:t>
            </a:r>
            <a:endParaRPr lang="en-US" sz="1400" b="1" kern="0" dirty="0">
              <a:solidFill>
                <a:sysClr val="windowText" lastClr="000000"/>
              </a:solidFill>
              <a:latin typeface="微软雅黑" pitchFamily="34" charset="-122"/>
              <a:ea typeface="微软雅黑" pitchFamily="34" charset="-122"/>
            </a:endParaRPr>
          </a:p>
        </p:txBody>
      </p:sp>
      <p:sp>
        <p:nvSpPr>
          <p:cNvPr id="3" name="Title 2"/>
          <p:cNvSpPr>
            <a:spLocks noGrp="1"/>
          </p:cNvSpPr>
          <p:nvPr>
            <p:ph type="title"/>
          </p:nvPr>
        </p:nvSpPr>
        <p:spPr/>
        <p:txBody>
          <a:bodyPr/>
          <a:lstStyle/>
          <a:p>
            <a:r>
              <a:rPr lang="zh-CN" altLang="en-US" sz="2400" smtClean="0"/>
              <a:t>需求受理及规划过程</a:t>
            </a:r>
            <a:endParaRPr lang="en-US" sz="2400" dirty="0"/>
          </a:p>
        </p:txBody>
      </p:sp>
      <p:sp>
        <p:nvSpPr>
          <p:cNvPr id="55" name="Oval 54"/>
          <p:cNvSpPr/>
          <p:nvPr/>
        </p:nvSpPr>
        <p:spPr bwMode="gray">
          <a:xfrm>
            <a:off x="899592" y="1268760"/>
            <a:ext cx="2448272" cy="1656184"/>
          </a:xfrm>
          <a:prstGeom prst="ellipse">
            <a:avLst/>
          </a:prstGeom>
          <a:ln>
            <a:headEnd/>
            <a:tailEnd/>
          </a:ln>
        </p:spPr>
        <p:style>
          <a:lnRef idx="1">
            <a:schemeClr val="accent3"/>
          </a:lnRef>
          <a:fillRef idx="2">
            <a:schemeClr val="accent3"/>
          </a:fillRef>
          <a:effectRef idx="1">
            <a:schemeClr val="accent3"/>
          </a:effectRef>
          <a:fontRef idx="minor">
            <a:schemeClr val="dk1"/>
          </a:fontRef>
        </p:style>
        <p:txBody>
          <a:bodyPr vert="horz" wrap="square" lIns="72000" tIns="72000" rIns="72000" bIns="72000" numCol="1" rtlCol="0" anchor="ctr" anchorCtr="0" compatLnSpc="1">
            <a:prstTxWarp prst="textNoShape">
              <a:avLst/>
            </a:prstTxWarp>
            <a:noAutofit/>
          </a:bodyPr>
          <a:lstStyle/>
          <a:p>
            <a:pPr algn="ctr" fontAlgn="base">
              <a:spcAft>
                <a:spcPts val="300"/>
              </a:spcAft>
            </a:pPr>
            <a:r>
              <a:rPr lang="en-US" altLang="zh-CN" sz="1400" kern="0" dirty="0" smtClean="0">
                <a:solidFill>
                  <a:sysClr val="windowText" lastClr="000000"/>
                </a:solidFill>
                <a:latin typeface="微软雅黑" pitchFamily="34" charset="-122"/>
                <a:ea typeface="微软雅黑" pitchFamily="34" charset="-122"/>
                <a:cs typeface="Arial" pitchFamily="34" charset="0"/>
              </a:rPr>
              <a:t>iSales</a:t>
            </a:r>
            <a:r>
              <a:rPr lang="zh-CN" altLang="en-US" sz="1400" kern="0" dirty="0" smtClean="0">
                <a:solidFill>
                  <a:sysClr val="windowText" lastClr="000000"/>
                </a:solidFill>
                <a:latin typeface="微软雅黑" pitchFamily="34" charset="-122"/>
                <a:ea typeface="微软雅黑" pitchFamily="34" charset="-122"/>
                <a:cs typeface="Arial" pitchFamily="34" charset="0"/>
              </a:rPr>
              <a:t>需求池</a:t>
            </a:r>
            <a:endParaRPr lang="en-US" sz="1400" kern="0" dirty="0" smtClean="0">
              <a:solidFill>
                <a:sysClr val="windowText" lastClr="000000"/>
              </a:solidFill>
              <a:latin typeface="微软雅黑" pitchFamily="34" charset="-122"/>
              <a:ea typeface="微软雅黑" pitchFamily="34" charset="-122"/>
              <a:cs typeface="Arial" pitchFamily="34" charset="0"/>
            </a:endParaRPr>
          </a:p>
        </p:txBody>
      </p:sp>
      <p:grpSp>
        <p:nvGrpSpPr>
          <p:cNvPr id="2" name="Group 77"/>
          <p:cNvGrpSpPr/>
          <p:nvPr/>
        </p:nvGrpSpPr>
        <p:grpSpPr>
          <a:xfrm>
            <a:off x="625535" y="3789040"/>
            <a:ext cx="1042759" cy="792088"/>
            <a:chOff x="539552" y="4231075"/>
            <a:chExt cx="1042759" cy="792088"/>
          </a:xfrm>
        </p:grpSpPr>
        <p:sp>
          <p:nvSpPr>
            <p:cNvPr id="7" name="Rounded Rectangle 6"/>
            <p:cNvSpPr/>
            <p:nvPr/>
          </p:nvSpPr>
          <p:spPr bwMode="gray">
            <a:xfrm>
              <a:off x="539552" y="4447099"/>
              <a:ext cx="1042759" cy="576064"/>
            </a:xfrm>
            <a:prstGeom prst="roundRect">
              <a:avLst/>
            </a:prstGeom>
            <a:solidFill>
              <a:srgbClr val="FFCC99"/>
            </a:solidFill>
            <a:ln w="9525" cap="flat" cmpd="sng" algn="ctr">
              <a:solidFill>
                <a:srgbClr val="FFFFFF">
                  <a:shade val="95000"/>
                  <a:satMod val="105000"/>
                </a:srgbClr>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zh-CN" altLang="en-US" sz="1050" kern="0" dirty="0" smtClean="0">
                  <a:solidFill>
                    <a:srgbClr val="000000"/>
                  </a:solidFill>
                  <a:latin typeface="Microsoft YaHei" panose="020B0503020204020204" pitchFamily="34" charset="-122"/>
                  <a:ea typeface="Microsoft YaHei" panose="020B0503020204020204" pitchFamily="34" charset="-122"/>
                </a:rPr>
                <a:t>需求收集、分析、确认</a:t>
              </a:r>
              <a:endParaRPr lang="en-US" sz="1050" kern="0" dirty="0">
                <a:solidFill>
                  <a:srgbClr val="000000"/>
                </a:solidFill>
                <a:latin typeface="Microsoft YaHei" panose="020B0503020204020204" pitchFamily="34" charset="-122"/>
                <a:ea typeface="Microsoft YaHei" panose="020B0503020204020204" pitchFamily="34" charset="-122"/>
              </a:endParaRPr>
            </a:p>
          </p:txBody>
        </p:sp>
        <p:sp>
          <p:nvSpPr>
            <p:cNvPr id="35" name="TextBox 34"/>
            <p:cNvSpPr txBox="1"/>
            <p:nvPr/>
          </p:nvSpPr>
          <p:spPr>
            <a:xfrm>
              <a:off x="611562" y="4231075"/>
              <a:ext cx="261857" cy="257369"/>
            </a:xfrm>
            <a:prstGeom prst="rect">
              <a:avLst/>
            </a:prstGeom>
            <a:noFill/>
          </p:spPr>
          <p:txBody>
            <a:bodyPr wrap="none" lIns="36000" tIns="36000" rIns="36000" bIns="36000" rtlCol="0" anchor="ctr">
              <a:spAutoFit/>
            </a:bodyPr>
            <a:lstStyle/>
            <a:p>
              <a:pPr algn="ctr" fontAlgn="base">
                <a:spcBef>
                  <a:spcPct val="0"/>
                </a:spcBef>
                <a:spcAft>
                  <a:spcPct val="0"/>
                </a:spcAft>
              </a:pPr>
              <a:r>
                <a:rPr lang="en-US" sz="1200" b="1" dirty="0" smtClean="0">
                  <a:solidFill>
                    <a:srgbClr val="C00000"/>
                  </a:solidFill>
                  <a:latin typeface="Trebuchet MS" panose="020B0603020202020204" pitchFamily="34" charset="0"/>
                  <a:ea typeface="ＭＳ Ｐゴシック" pitchFamily="34" charset="-128"/>
                </a:rPr>
                <a:t>BA</a:t>
              </a:r>
            </a:p>
          </p:txBody>
        </p:sp>
      </p:grpSp>
      <p:grpSp>
        <p:nvGrpSpPr>
          <p:cNvPr id="4" name="组合 168"/>
          <p:cNvGrpSpPr/>
          <p:nvPr/>
        </p:nvGrpSpPr>
        <p:grpSpPr>
          <a:xfrm>
            <a:off x="4392298" y="3809716"/>
            <a:ext cx="1415101" cy="771412"/>
            <a:chOff x="4392298" y="3809716"/>
            <a:chExt cx="1415101" cy="771412"/>
          </a:xfrm>
        </p:grpSpPr>
        <p:grpSp>
          <p:nvGrpSpPr>
            <p:cNvPr id="8" name="Group 80"/>
            <p:cNvGrpSpPr/>
            <p:nvPr/>
          </p:nvGrpSpPr>
          <p:grpSpPr>
            <a:xfrm>
              <a:off x="4764638" y="3809716"/>
              <a:ext cx="1042761" cy="771412"/>
              <a:chOff x="4711048" y="4251751"/>
              <a:chExt cx="1042761" cy="771412"/>
            </a:xfrm>
          </p:grpSpPr>
          <p:sp>
            <p:nvSpPr>
              <p:cNvPr id="95" name="Rounded Rectangle 9"/>
              <p:cNvSpPr/>
              <p:nvPr/>
            </p:nvSpPr>
            <p:spPr bwMode="gray">
              <a:xfrm>
                <a:off x="4711050" y="4447099"/>
                <a:ext cx="1042759" cy="576064"/>
              </a:xfrm>
              <a:prstGeom prst="roundRect">
                <a:avLst/>
              </a:prstGeom>
              <a:solidFill>
                <a:srgbClr val="FFCC99"/>
              </a:solidFill>
              <a:ln w="9525" cap="flat" cmpd="sng" algn="ctr">
                <a:solidFill>
                  <a:srgbClr val="FFFFFF">
                    <a:shade val="95000"/>
                    <a:satMod val="105000"/>
                  </a:srgbClr>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zh-CN" altLang="en-US" sz="1100" kern="0" dirty="0" smtClean="0">
                    <a:solidFill>
                      <a:srgbClr val="000000"/>
                    </a:solidFill>
                    <a:latin typeface="Microsoft YaHei" panose="020B0503020204020204" pitchFamily="34" charset="-122"/>
                    <a:ea typeface="Microsoft YaHei" panose="020B0503020204020204" pitchFamily="34" charset="-122"/>
                  </a:rPr>
                  <a:t>工作量评估</a:t>
                </a:r>
                <a:endParaRPr lang="en-US" sz="1100" kern="0" dirty="0">
                  <a:solidFill>
                    <a:srgbClr val="000000"/>
                  </a:solidFill>
                  <a:latin typeface="Microsoft YaHei" panose="020B0503020204020204" pitchFamily="34" charset="-122"/>
                  <a:ea typeface="Microsoft YaHei" panose="020B0503020204020204" pitchFamily="34" charset="-122"/>
                </a:endParaRPr>
              </a:p>
            </p:txBody>
          </p:sp>
          <p:sp>
            <p:nvSpPr>
              <p:cNvPr id="96" name="TextBox 95"/>
              <p:cNvSpPr txBox="1"/>
              <p:nvPr/>
            </p:nvSpPr>
            <p:spPr>
              <a:xfrm>
                <a:off x="4711048" y="4251751"/>
                <a:ext cx="1019595" cy="234286"/>
              </a:xfrm>
              <a:prstGeom prst="rect">
                <a:avLst/>
              </a:prstGeom>
              <a:noFill/>
            </p:spPr>
            <p:txBody>
              <a:bodyPr wrap="square" lIns="36000" tIns="36000" rIns="36000" bIns="36000" rtlCol="0" anchor="ctr">
                <a:spAutoFit/>
              </a:bodyPr>
              <a:lstStyle/>
              <a:p>
                <a:pPr fontAlgn="base">
                  <a:spcBef>
                    <a:spcPct val="0"/>
                  </a:spcBef>
                  <a:spcAft>
                    <a:spcPct val="0"/>
                  </a:spcAft>
                </a:pPr>
                <a:r>
                  <a:rPr lang="en-US" altLang="zh-CN" sz="1000" b="1" dirty="0" smtClean="0">
                    <a:solidFill>
                      <a:srgbClr val="C00000"/>
                    </a:solidFill>
                    <a:latin typeface="微软雅黑" pitchFamily="34" charset="-122"/>
                    <a:ea typeface="微软雅黑" pitchFamily="34" charset="-122"/>
                  </a:rPr>
                  <a:t>BA &amp; </a:t>
                </a:r>
                <a:r>
                  <a:rPr lang="zh-CN" altLang="en-US" sz="1000" b="1" dirty="0" smtClean="0">
                    <a:solidFill>
                      <a:srgbClr val="C00000"/>
                    </a:solidFill>
                    <a:latin typeface="微软雅黑" pitchFamily="34" charset="-122"/>
                    <a:ea typeface="微软雅黑" pitchFamily="34" charset="-122"/>
                  </a:rPr>
                  <a:t>开发人员</a:t>
                </a:r>
                <a:endParaRPr lang="en-US" sz="1000" b="1" dirty="0" smtClean="0">
                  <a:solidFill>
                    <a:srgbClr val="C00000"/>
                  </a:solidFill>
                  <a:latin typeface="微软雅黑" pitchFamily="34" charset="-122"/>
                  <a:ea typeface="微软雅黑" pitchFamily="34" charset="-122"/>
                </a:endParaRPr>
              </a:p>
            </p:txBody>
          </p:sp>
        </p:grpSp>
        <p:cxnSp>
          <p:nvCxnSpPr>
            <p:cNvPr id="107" name="Straight Arrow Connector 17"/>
            <p:cNvCxnSpPr>
              <a:stCxn id="10" idx="3"/>
              <a:endCxn id="95" idx="1"/>
            </p:cNvCxnSpPr>
            <p:nvPr/>
          </p:nvCxnSpPr>
          <p:spPr>
            <a:xfrm>
              <a:off x="4392298" y="4293096"/>
              <a:ext cx="372342" cy="0"/>
            </a:xfrm>
            <a:prstGeom prst="straightConnector1">
              <a:avLst/>
            </a:prstGeom>
            <a:ln>
              <a:solidFill>
                <a:srgbClr val="6084A8"/>
              </a:solidFill>
              <a:tailEnd type="stealth" w="lg" len="lg"/>
            </a:ln>
          </p:spPr>
          <p:style>
            <a:lnRef idx="2">
              <a:schemeClr val="accent5"/>
            </a:lnRef>
            <a:fillRef idx="0">
              <a:schemeClr val="accent5"/>
            </a:fillRef>
            <a:effectRef idx="1">
              <a:schemeClr val="accent5"/>
            </a:effectRef>
            <a:fontRef idx="minor">
              <a:schemeClr val="tx1"/>
            </a:fontRef>
          </p:style>
        </p:cxnSp>
      </p:grpSp>
      <p:grpSp>
        <p:nvGrpSpPr>
          <p:cNvPr id="9" name="组合 169"/>
          <p:cNvGrpSpPr/>
          <p:nvPr/>
        </p:nvGrpSpPr>
        <p:grpSpPr>
          <a:xfrm>
            <a:off x="5807399" y="3797841"/>
            <a:ext cx="1440160" cy="1431359"/>
            <a:chOff x="5807399" y="3797841"/>
            <a:chExt cx="1440160" cy="1431359"/>
          </a:xfrm>
        </p:grpSpPr>
        <p:sp>
          <p:nvSpPr>
            <p:cNvPr id="51" name="TextBox 50"/>
            <p:cNvSpPr txBox="1"/>
            <p:nvPr/>
          </p:nvSpPr>
          <p:spPr>
            <a:xfrm>
              <a:off x="6276806" y="4653136"/>
              <a:ext cx="936104" cy="576064"/>
            </a:xfrm>
            <a:prstGeom prst="rect">
              <a:avLst/>
            </a:prstGeom>
            <a:noFill/>
            <a:ln>
              <a:solidFill>
                <a:schemeClr val="bg1">
                  <a:lumMod val="95000"/>
                </a:schemeClr>
              </a:solidFill>
            </a:ln>
            <a:effectLst/>
          </p:spPr>
          <p:txBody>
            <a:bodyPr wrap="square" lIns="36000" tIns="36000" rIns="36000" bIns="36000" rtlCol="0" anchor="t">
              <a:spAutoFit/>
            </a:bodyPr>
            <a:lstStyle/>
            <a:p>
              <a:pPr fontAlgn="base">
                <a:spcBef>
                  <a:spcPct val="0"/>
                </a:spcBef>
                <a:spcAft>
                  <a:spcPct val="0"/>
                </a:spcAft>
              </a:pPr>
              <a:r>
                <a:rPr lang="zh-CN" altLang="en-US" sz="1050" dirty="0" smtClean="0">
                  <a:solidFill>
                    <a:prstClr val="black"/>
                  </a:solidFill>
                  <a:latin typeface="Microsoft YaHei" panose="020B0503020204020204" pitchFamily="34" charset="-122"/>
                  <a:ea typeface="Microsoft YaHei" panose="020B0503020204020204" pitchFamily="34" charset="-122"/>
                </a:rPr>
                <a:t>结合版本容量、需求优先级划定版本范围</a:t>
              </a:r>
              <a:endParaRPr lang="en-US" sz="1050" dirty="0" smtClean="0">
                <a:solidFill>
                  <a:prstClr val="black"/>
                </a:solidFill>
                <a:latin typeface="Microsoft YaHei" panose="020B0503020204020204" pitchFamily="34" charset="-122"/>
                <a:ea typeface="Microsoft YaHei" panose="020B0503020204020204" pitchFamily="34" charset="-122"/>
              </a:endParaRPr>
            </a:p>
          </p:txBody>
        </p:sp>
        <p:grpSp>
          <p:nvGrpSpPr>
            <p:cNvPr id="11" name="Group 80"/>
            <p:cNvGrpSpPr/>
            <p:nvPr/>
          </p:nvGrpSpPr>
          <p:grpSpPr>
            <a:xfrm>
              <a:off x="6204798" y="3797841"/>
              <a:ext cx="1042761" cy="783287"/>
              <a:chOff x="4711048" y="4239876"/>
              <a:chExt cx="1042761" cy="783287"/>
            </a:xfrm>
          </p:grpSpPr>
          <p:sp>
            <p:nvSpPr>
              <p:cNvPr id="100" name="Rounded Rectangle 9"/>
              <p:cNvSpPr/>
              <p:nvPr/>
            </p:nvSpPr>
            <p:spPr bwMode="gray">
              <a:xfrm>
                <a:off x="4711050" y="4447099"/>
                <a:ext cx="1042759" cy="576064"/>
              </a:xfrm>
              <a:prstGeom prst="roundRect">
                <a:avLst/>
              </a:prstGeom>
              <a:solidFill>
                <a:srgbClr val="FFCC99"/>
              </a:solidFill>
              <a:ln w="9525" cap="flat" cmpd="sng" algn="ctr">
                <a:solidFill>
                  <a:srgbClr val="FFFFFF">
                    <a:shade val="95000"/>
                    <a:satMod val="105000"/>
                  </a:srgbClr>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zh-CN" altLang="en-US" sz="1100" kern="0" dirty="0" smtClean="0">
                    <a:solidFill>
                      <a:srgbClr val="000000"/>
                    </a:solidFill>
                    <a:latin typeface="Microsoft YaHei" panose="020B0503020204020204" pitchFamily="34" charset="-122"/>
                    <a:ea typeface="Microsoft YaHei" panose="020B0503020204020204" pitchFamily="34" charset="-122"/>
                  </a:rPr>
                  <a:t>需求排序及基线</a:t>
                </a:r>
                <a:endParaRPr lang="en-US" sz="1100" kern="0" dirty="0">
                  <a:solidFill>
                    <a:srgbClr val="000000"/>
                  </a:solidFill>
                  <a:latin typeface="Microsoft YaHei" panose="020B0503020204020204" pitchFamily="34" charset="-122"/>
                  <a:ea typeface="Microsoft YaHei" panose="020B0503020204020204" pitchFamily="34" charset="-122"/>
                </a:endParaRPr>
              </a:p>
            </p:txBody>
          </p:sp>
          <p:sp>
            <p:nvSpPr>
              <p:cNvPr id="101" name="TextBox 100"/>
              <p:cNvSpPr txBox="1"/>
              <p:nvPr/>
            </p:nvSpPr>
            <p:spPr>
              <a:xfrm>
                <a:off x="4711048" y="4239876"/>
                <a:ext cx="1019595" cy="234286"/>
              </a:xfrm>
              <a:prstGeom prst="rect">
                <a:avLst/>
              </a:prstGeom>
              <a:noFill/>
            </p:spPr>
            <p:txBody>
              <a:bodyPr wrap="square" lIns="36000" tIns="36000" rIns="36000" bIns="36000" rtlCol="0" anchor="ctr">
                <a:spAutoFit/>
              </a:bodyPr>
              <a:lstStyle/>
              <a:p>
                <a:pPr fontAlgn="base">
                  <a:spcBef>
                    <a:spcPct val="0"/>
                  </a:spcBef>
                  <a:spcAft>
                    <a:spcPct val="0"/>
                  </a:spcAft>
                </a:pPr>
                <a:r>
                  <a:rPr lang="en-US" altLang="zh-CN" sz="1050" b="1" dirty="0" smtClean="0">
                    <a:solidFill>
                      <a:srgbClr val="C00000"/>
                    </a:solidFill>
                    <a:latin typeface="微软雅黑" pitchFamily="34" charset="-122"/>
                    <a:ea typeface="微软雅黑" pitchFamily="34" charset="-122"/>
                  </a:rPr>
                  <a:t>LTC</a:t>
                </a:r>
                <a:r>
                  <a:rPr lang="zh-CN" altLang="en-US" sz="1050" b="1" dirty="0" smtClean="0">
                    <a:solidFill>
                      <a:srgbClr val="C00000"/>
                    </a:solidFill>
                    <a:latin typeface="微软雅黑" pitchFamily="34" charset="-122"/>
                    <a:ea typeface="微软雅黑" pitchFamily="34" charset="-122"/>
                  </a:rPr>
                  <a:t>需求小组</a:t>
                </a:r>
                <a:endParaRPr lang="en-US" altLang="zh-CN" sz="1050" b="1" dirty="0" smtClean="0">
                  <a:solidFill>
                    <a:srgbClr val="C00000"/>
                  </a:solidFill>
                  <a:latin typeface="微软雅黑" pitchFamily="34" charset="-122"/>
                  <a:ea typeface="微软雅黑" pitchFamily="34" charset="-122"/>
                </a:endParaRPr>
              </a:p>
            </p:txBody>
          </p:sp>
        </p:grpSp>
        <p:cxnSp>
          <p:nvCxnSpPr>
            <p:cNvPr id="110" name="Straight Arrow Connector 17"/>
            <p:cNvCxnSpPr>
              <a:stCxn id="95" idx="3"/>
              <a:endCxn id="100" idx="1"/>
            </p:cNvCxnSpPr>
            <p:nvPr/>
          </p:nvCxnSpPr>
          <p:spPr>
            <a:xfrm>
              <a:off x="5807399" y="4293096"/>
              <a:ext cx="397401" cy="0"/>
            </a:xfrm>
            <a:prstGeom prst="straightConnector1">
              <a:avLst/>
            </a:prstGeom>
            <a:ln>
              <a:solidFill>
                <a:srgbClr val="6084A8"/>
              </a:solidFill>
              <a:tailEnd type="stealth" w="lg" len="lg"/>
            </a:ln>
          </p:spPr>
          <p:style>
            <a:lnRef idx="2">
              <a:schemeClr val="accent5"/>
            </a:lnRef>
            <a:fillRef idx="0">
              <a:schemeClr val="accent5"/>
            </a:fillRef>
            <a:effectRef idx="1">
              <a:schemeClr val="accent5"/>
            </a:effectRef>
            <a:fontRef idx="minor">
              <a:schemeClr val="tx1"/>
            </a:fontRef>
          </p:style>
        </p:cxnSp>
      </p:grpSp>
      <p:grpSp>
        <p:nvGrpSpPr>
          <p:cNvPr id="12" name="组合 166"/>
          <p:cNvGrpSpPr/>
          <p:nvPr/>
        </p:nvGrpSpPr>
        <p:grpSpPr>
          <a:xfrm>
            <a:off x="1668294" y="3789040"/>
            <a:ext cx="1330791" cy="1503079"/>
            <a:chOff x="1668294" y="3789040"/>
            <a:chExt cx="1330791" cy="1503079"/>
          </a:xfrm>
        </p:grpSpPr>
        <p:cxnSp>
          <p:nvCxnSpPr>
            <p:cNvPr id="18" name="Straight Arrow Connector 17"/>
            <p:cNvCxnSpPr>
              <a:stCxn id="7" idx="3"/>
              <a:endCxn id="6" idx="1"/>
            </p:cNvCxnSpPr>
            <p:nvPr/>
          </p:nvCxnSpPr>
          <p:spPr>
            <a:xfrm>
              <a:off x="1668294" y="4293096"/>
              <a:ext cx="288032" cy="0"/>
            </a:xfrm>
            <a:prstGeom prst="straightConnector1">
              <a:avLst/>
            </a:prstGeom>
            <a:ln>
              <a:solidFill>
                <a:srgbClr val="6084A8"/>
              </a:solidFill>
              <a:tailEnd type="stealth" w="lg" len="lg"/>
            </a:ln>
          </p:spPr>
          <p:style>
            <a:lnRef idx="2">
              <a:schemeClr val="accent5"/>
            </a:lnRef>
            <a:fillRef idx="0">
              <a:schemeClr val="accent5"/>
            </a:fillRef>
            <a:effectRef idx="1">
              <a:schemeClr val="accent5"/>
            </a:effectRef>
            <a:fontRef idx="minor">
              <a:schemeClr val="tx1"/>
            </a:fontRef>
          </p:style>
        </p:cxnSp>
        <p:grpSp>
          <p:nvGrpSpPr>
            <p:cNvPr id="13" name="Group 78"/>
            <p:cNvGrpSpPr/>
            <p:nvPr/>
          </p:nvGrpSpPr>
          <p:grpSpPr>
            <a:xfrm>
              <a:off x="1956326" y="3789040"/>
              <a:ext cx="1042759" cy="792088"/>
              <a:chOff x="1930051" y="4231075"/>
              <a:chExt cx="1042759" cy="792088"/>
            </a:xfrm>
          </p:grpSpPr>
          <p:sp>
            <p:nvSpPr>
              <p:cNvPr id="6" name="Rounded Rectangle 5"/>
              <p:cNvSpPr/>
              <p:nvPr/>
            </p:nvSpPr>
            <p:spPr bwMode="gray">
              <a:xfrm>
                <a:off x="1930051" y="4447099"/>
                <a:ext cx="1042759" cy="576064"/>
              </a:xfrm>
              <a:prstGeom prst="roundRect">
                <a:avLst/>
              </a:prstGeom>
              <a:solidFill>
                <a:srgbClr val="FFCC99"/>
              </a:solidFill>
              <a:ln w="9525" cap="flat" cmpd="sng" algn="ctr">
                <a:solidFill>
                  <a:srgbClr val="FFFFFF">
                    <a:shade val="95000"/>
                    <a:satMod val="105000"/>
                  </a:srgbClr>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zh-CN" altLang="en-US" sz="1100" kern="0" dirty="0" smtClean="0">
                    <a:solidFill>
                      <a:srgbClr val="000000"/>
                    </a:solidFill>
                    <a:latin typeface="Microsoft YaHei" panose="020B0503020204020204" pitchFamily="34" charset="-122"/>
                    <a:ea typeface="Microsoft YaHei" panose="020B0503020204020204" pitchFamily="34" charset="-122"/>
                  </a:rPr>
                  <a:t>需求初审</a:t>
                </a:r>
                <a:endParaRPr lang="en-US" altLang="zh-CN" sz="1100" kern="0" dirty="0" smtClean="0">
                  <a:solidFill>
                    <a:srgbClr val="000000"/>
                  </a:solidFill>
                  <a:latin typeface="Microsoft YaHei" panose="020B0503020204020204" pitchFamily="34" charset="-122"/>
                  <a:ea typeface="Microsoft YaHei" panose="020B0503020204020204" pitchFamily="34" charset="-122"/>
                </a:endParaRPr>
              </a:p>
              <a:p>
                <a:pPr algn="ctr"/>
                <a:r>
                  <a:rPr lang="en-US" sz="1100" kern="0" dirty="0" smtClean="0">
                    <a:solidFill>
                      <a:srgbClr val="000000"/>
                    </a:solidFill>
                    <a:latin typeface="Microsoft YaHei" panose="020B0503020204020204" pitchFamily="34" charset="-122"/>
                    <a:ea typeface="Microsoft YaHei" panose="020B0503020204020204" pitchFamily="34" charset="-122"/>
                  </a:rPr>
                  <a:t>(</a:t>
                </a:r>
                <a:r>
                  <a:rPr lang="zh-CN" altLang="en-US" sz="1100" kern="0" dirty="0" smtClean="0">
                    <a:solidFill>
                      <a:srgbClr val="000000"/>
                    </a:solidFill>
                    <a:latin typeface="Microsoft YaHei" panose="020B0503020204020204" pitchFamily="34" charset="-122"/>
                    <a:ea typeface="Microsoft YaHei" panose="020B0503020204020204" pitchFamily="34" charset="-122"/>
                  </a:rPr>
                  <a:t>多次</a:t>
                </a:r>
                <a:r>
                  <a:rPr lang="en-US" sz="1100" kern="0" dirty="0" smtClean="0">
                    <a:solidFill>
                      <a:srgbClr val="000000"/>
                    </a:solidFill>
                    <a:latin typeface="Microsoft YaHei" panose="020B0503020204020204" pitchFamily="34" charset="-122"/>
                    <a:ea typeface="Microsoft YaHei" panose="020B0503020204020204" pitchFamily="34" charset="-122"/>
                  </a:rPr>
                  <a:t>)</a:t>
                </a:r>
                <a:endParaRPr lang="en-US" sz="1100" kern="0" dirty="0">
                  <a:solidFill>
                    <a:srgbClr val="000000"/>
                  </a:solidFill>
                  <a:latin typeface="Microsoft YaHei" panose="020B0503020204020204" pitchFamily="34" charset="-122"/>
                  <a:ea typeface="Microsoft YaHei" panose="020B0503020204020204" pitchFamily="34" charset="-122"/>
                </a:endParaRPr>
              </a:p>
            </p:txBody>
          </p:sp>
          <p:sp>
            <p:nvSpPr>
              <p:cNvPr id="73" name="TextBox 72"/>
              <p:cNvSpPr txBox="1"/>
              <p:nvPr/>
            </p:nvSpPr>
            <p:spPr>
              <a:xfrm>
                <a:off x="1979712" y="4231075"/>
                <a:ext cx="651388" cy="226591"/>
              </a:xfrm>
              <a:prstGeom prst="rect">
                <a:avLst/>
              </a:prstGeom>
              <a:noFill/>
            </p:spPr>
            <p:txBody>
              <a:bodyPr wrap="none" lIns="36000" tIns="36000" rIns="36000" bIns="36000" rtlCol="0" anchor="ctr">
                <a:spAutoFit/>
              </a:bodyPr>
              <a:lstStyle/>
              <a:p>
                <a:pPr fontAlgn="base">
                  <a:spcBef>
                    <a:spcPct val="0"/>
                  </a:spcBef>
                  <a:spcAft>
                    <a:spcPct val="0"/>
                  </a:spcAft>
                </a:pPr>
                <a:r>
                  <a:rPr lang="en-US" altLang="zh-CN" sz="1000" b="1" dirty="0" smtClean="0">
                    <a:solidFill>
                      <a:srgbClr val="C00000"/>
                    </a:solidFill>
                    <a:latin typeface="微软雅黑" pitchFamily="34" charset="-122"/>
                    <a:ea typeface="微软雅黑" pitchFamily="34" charset="-122"/>
                  </a:rPr>
                  <a:t>BA Team</a:t>
                </a:r>
                <a:endParaRPr lang="en-US" sz="1000" b="1" dirty="0" smtClean="0">
                  <a:solidFill>
                    <a:srgbClr val="C00000"/>
                  </a:solidFill>
                  <a:latin typeface="微软雅黑" pitchFamily="34" charset="-122"/>
                  <a:ea typeface="微软雅黑" pitchFamily="34" charset="-122"/>
                </a:endParaRPr>
              </a:p>
            </p:txBody>
          </p:sp>
        </p:grpSp>
        <p:sp>
          <p:nvSpPr>
            <p:cNvPr id="113" name="TextBox 112"/>
            <p:cNvSpPr txBox="1"/>
            <p:nvPr/>
          </p:nvSpPr>
          <p:spPr>
            <a:xfrm>
              <a:off x="2028334" y="4637718"/>
              <a:ext cx="936104" cy="654401"/>
            </a:xfrm>
            <a:prstGeom prst="rect">
              <a:avLst/>
            </a:prstGeom>
            <a:noFill/>
            <a:ln>
              <a:solidFill>
                <a:schemeClr val="bg1">
                  <a:lumMod val="95000"/>
                </a:schemeClr>
              </a:solidFill>
            </a:ln>
            <a:effectLst/>
          </p:spPr>
          <p:txBody>
            <a:bodyPr wrap="square" lIns="36000" tIns="36000" rIns="36000" bIns="36000" rtlCol="0" anchor="t">
              <a:spAutoFit/>
            </a:bodyPr>
            <a:lstStyle/>
            <a:p>
              <a:pPr algn="ctr" defTabSz="895350" fontAlgn="base">
                <a:lnSpc>
                  <a:spcPct val="90000"/>
                </a:lnSpc>
                <a:spcBef>
                  <a:spcPct val="50000"/>
                </a:spcBef>
                <a:spcAft>
                  <a:spcPct val="0"/>
                </a:spcAft>
                <a:buClr>
                  <a:srgbClr val="000000"/>
                </a:buClr>
                <a:buSzPct val="120000"/>
              </a:pPr>
              <a:r>
                <a:rPr lang="zh-CN" altLang="en-US" sz="1050" dirty="0" smtClean="0">
                  <a:solidFill>
                    <a:srgbClr val="000000"/>
                  </a:solidFill>
                  <a:latin typeface="Microsoft YaHei" panose="020B0503020204020204" pitchFamily="34" charset="-122"/>
                  <a:ea typeface="Microsoft YaHei" panose="020B0503020204020204" pitchFamily="34" charset="-122"/>
                  <a:cs typeface="SimSun"/>
                </a:rPr>
                <a:t>对需求合理性、优先级、需求交付件质量进行整体把关</a:t>
              </a:r>
              <a:endParaRPr kumimoji="1" lang="en-US" altLang="ko-KR" sz="1050" dirty="0">
                <a:solidFill>
                  <a:srgbClr val="000000"/>
                </a:solidFill>
                <a:latin typeface="Microsoft YaHei" panose="020B0503020204020204" pitchFamily="34" charset="-122"/>
                <a:ea typeface="Microsoft YaHei" panose="020B0503020204020204" pitchFamily="34" charset="-122"/>
              </a:endParaRPr>
            </a:p>
          </p:txBody>
        </p:sp>
      </p:grpSp>
      <p:grpSp>
        <p:nvGrpSpPr>
          <p:cNvPr id="14" name="组合 167"/>
          <p:cNvGrpSpPr/>
          <p:nvPr/>
        </p:nvGrpSpPr>
        <p:grpSpPr>
          <a:xfrm>
            <a:off x="2999085" y="3809716"/>
            <a:ext cx="1393213" cy="1372090"/>
            <a:chOff x="2999085" y="3809716"/>
            <a:chExt cx="1393213" cy="1372090"/>
          </a:xfrm>
        </p:grpSpPr>
        <p:grpSp>
          <p:nvGrpSpPr>
            <p:cNvPr id="15" name="Group 80"/>
            <p:cNvGrpSpPr/>
            <p:nvPr/>
          </p:nvGrpSpPr>
          <p:grpSpPr>
            <a:xfrm>
              <a:off x="3349537" y="3809716"/>
              <a:ext cx="1042761" cy="771412"/>
              <a:chOff x="4711048" y="4251751"/>
              <a:chExt cx="1042761" cy="771412"/>
            </a:xfrm>
          </p:grpSpPr>
          <p:sp>
            <p:nvSpPr>
              <p:cNvPr id="10" name="Rounded Rectangle 9"/>
              <p:cNvSpPr/>
              <p:nvPr/>
            </p:nvSpPr>
            <p:spPr bwMode="gray">
              <a:xfrm>
                <a:off x="4711050" y="4447099"/>
                <a:ext cx="1042759" cy="576064"/>
              </a:xfrm>
              <a:prstGeom prst="roundRect">
                <a:avLst/>
              </a:prstGeom>
              <a:solidFill>
                <a:srgbClr val="FFCC99"/>
              </a:solidFill>
              <a:ln w="9525" cap="flat" cmpd="sng" algn="ctr">
                <a:solidFill>
                  <a:srgbClr val="FFFFFF">
                    <a:shade val="95000"/>
                    <a:satMod val="105000"/>
                  </a:srgbClr>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zh-CN" altLang="en-US" sz="1100" kern="0" dirty="0" smtClean="0">
                    <a:solidFill>
                      <a:srgbClr val="000000"/>
                    </a:solidFill>
                    <a:latin typeface="Microsoft YaHei" panose="020B0503020204020204" pitchFamily="34" charset="-122"/>
                    <a:ea typeface="Microsoft YaHei" panose="020B0503020204020204" pitchFamily="34" charset="-122"/>
                  </a:rPr>
                  <a:t>需求复审</a:t>
                </a:r>
                <a:endParaRPr lang="en-US" sz="1100" kern="0" dirty="0">
                  <a:solidFill>
                    <a:srgbClr val="000000"/>
                  </a:solidFill>
                  <a:latin typeface="Microsoft YaHei" panose="020B0503020204020204" pitchFamily="34" charset="-122"/>
                  <a:ea typeface="Microsoft YaHei" panose="020B0503020204020204" pitchFamily="34" charset="-122"/>
                </a:endParaRPr>
              </a:p>
            </p:txBody>
          </p:sp>
          <p:sp>
            <p:nvSpPr>
              <p:cNvPr id="38" name="TextBox 37"/>
              <p:cNvSpPr txBox="1"/>
              <p:nvPr/>
            </p:nvSpPr>
            <p:spPr>
              <a:xfrm>
                <a:off x="4711048" y="4251751"/>
                <a:ext cx="1019595" cy="241980"/>
              </a:xfrm>
              <a:prstGeom prst="rect">
                <a:avLst/>
              </a:prstGeom>
              <a:noFill/>
            </p:spPr>
            <p:txBody>
              <a:bodyPr wrap="square" lIns="36000" tIns="36000" rIns="36000" bIns="36000" rtlCol="0" anchor="ctr">
                <a:spAutoFit/>
              </a:bodyPr>
              <a:lstStyle/>
              <a:p>
                <a:pPr fontAlgn="base">
                  <a:spcBef>
                    <a:spcPct val="0"/>
                  </a:spcBef>
                  <a:spcAft>
                    <a:spcPct val="0"/>
                  </a:spcAft>
                </a:pPr>
                <a:r>
                  <a:rPr lang="en-US" altLang="zh-CN" sz="1050" b="1" dirty="0" smtClean="0">
                    <a:solidFill>
                      <a:srgbClr val="C00000"/>
                    </a:solidFill>
                    <a:latin typeface="微软雅黑" pitchFamily="34" charset="-122"/>
                    <a:ea typeface="微软雅黑" pitchFamily="34" charset="-122"/>
                  </a:rPr>
                  <a:t>LTC</a:t>
                </a:r>
                <a:r>
                  <a:rPr lang="zh-CN" altLang="en-US" sz="1050" b="1" dirty="0" smtClean="0">
                    <a:solidFill>
                      <a:srgbClr val="C00000"/>
                    </a:solidFill>
                    <a:latin typeface="微软雅黑" pitchFamily="34" charset="-122"/>
                    <a:ea typeface="微软雅黑" pitchFamily="34" charset="-122"/>
                  </a:rPr>
                  <a:t>需求小组</a:t>
                </a:r>
                <a:endParaRPr lang="en-US" altLang="zh-CN" sz="1050" b="1" dirty="0" smtClean="0">
                  <a:solidFill>
                    <a:srgbClr val="C00000"/>
                  </a:solidFill>
                  <a:latin typeface="微软雅黑" pitchFamily="34" charset="-122"/>
                  <a:ea typeface="微软雅黑" pitchFamily="34" charset="-122"/>
                </a:endParaRPr>
              </a:p>
            </p:txBody>
          </p:sp>
        </p:grpSp>
        <p:cxnSp>
          <p:nvCxnSpPr>
            <p:cNvPr id="104" name="Straight Arrow Connector 17"/>
            <p:cNvCxnSpPr>
              <a:stCxn id="6" idx="3"/>
              <a:endCxn id="10" idx="1"/>
            </p:cNvCxnSpPr>
            <p:nvPr/>
          </p:nvCxnSpPr>
          <p:spPr>
            <a:xfrm>
              <a:off x="2999085" y="4293096"/>
              <a:ext cx="350454" cy="0"/>
            </a:xfrm>
            <a:prstGeom prst="straightConnector1">
              <a:avLst/>
            </a:prstGeom>
            <a:ln>
              <a:solidFill>
                <a:srgbClr val="6084A8"/>
              </a:solidFill>
              <a:tailEnd type="stealth" w="lg" len="lg"/>
            </a:ln>
          </p:spPr>
          <p:style>
            <a:lnRef idx="2">
              <a:schemeClr val="accent5"/>
            </a:lnRef>
            <a:fillRef idx="0">
              <a:schemeClr val="accent5"/>
            </a:fillRef>
            <a:effectRef idx="1">
              <a:schemeClr val="accent5"/>
            </a:effectRef>
            <a:fontRef idx="minor">
              <a:schemeClr val="tx1"/>
            </a:fontRef>
          </p:style>
        </p:cxnSp>
        <p:sp>
          <p:nvSpPr>
            <p:cNvPr id="114" name="TextBox 113"/>
            <p:cNvSpPr txBox="1"/>
            <p:nvPr/>
          </p:nvSpPr>
          <p:spPr>
            <a:xfrm>
              <a:off x="3451359" y="4672830"/>
              <a:ext cx="936104" cy="508976"/>
            </a:xfrm>
            <a:prstGeom prst="rect">
              <a:avLst/>
            </a:prstGeom>
            <a:noFill/>
            <a:ln>
              <a:solidFill>
                <a:schemeClr val="bg1">
                  <a:lumMod val="95000"/>
                </a:schemeClr>
              </a:solidFill>
            </a:ln>
            <a:effectLst/>
          </p:spPr>
          <p:txBody>
            <a:bodyPr wrap="square" lIns="36000" tIns="36000" rIns="36000" bIns="36000" rtlCol="0" anchor="t">
              <a:spAutoFit/>
            </a:bodyPr>
            <a:lstStyle/>
            <a:p>
              <a:pPr algn="ctr" defTabSz="895350" fontAlgn="base">
                <a:lnSpc>
                  <a:spcPct val="90000"/>
                </a:lnSpc>
                <a:spcBef>
                  <a:spcPct val="50000"/>
                </a:spcBef>
                <a:spcAft>
                  <a:spcPct val="0"/>
                </a:spcAft>
                <a:buClr>
                  <a:srgbClr val="000000"/>
                </a:buClr>
                <a:buSzPct val="120000"/>
              </a:pPr>
              <a:r>
                <a:rPr lang="zh-CN" altLang="en-US" sz="1050" dirty="0" smtClean="0">
                  <a:solidFill>
                    <a:srgbClr val="000000"/>
                  </a:solidFill>
                  <a:latin typeface="Microsoft YaHei" panose="020B0503020204020204" pitchFamily="34" charset="-122"/>
                  <a:ea typeface="Microsoft YaHei" panose="020B0503020204020204" pitchFamily="34" charset="-122"/>
                  <a:cs typeface="SimSun"/>
                </a:rPr>
                <a:t>对需求合理性、优先级再次审视</a:t>
              </a:r>
              <a:endParaRPr kumimoji="1" lang="en-US" altLang="ko-KR" sz="1050" dirty="0">
                <a:solidFill>
                  <a:srgbClr val="000000"/>
                </a:solidFill>
                <a:latin typeface="Microsoft YaHei" panose="020B0503020204020204" pitchFamily="34" charset="-122"/>
                <a:ea typeface="Microsoft YaHei" panose="020B0503020204020204" pitchFamily="34" charset="-122"/>
              </a:endParaRPr>
            </a:p>
          </p:txBody>
        </p:sp>
      </p:grpSp>
      <p:cxnSp>
        <p:nvCxnSpPr>
          <p:cNvPr id="115" name="Straight Arrow Connector 55"/>
          <p:cNvCxnSpPr>
            <a:stCxn id="55" idx="4"/>
            <a:endCxn id="6" idx="0"/>
          </p:cNvCxnSpPr>
          <p:nvPr/>
        </p:nvCxnSpPr>
        <p:spPr>
          <a:xfrm>
            <a:off x="2123728" y="2924944"/>
            <a:ext cx="353978" cy="1080120"/>
          </a:xfrm>
          <a:prstGeom prst="straightConnector1">
            <a:avLst/>
          </a:prstGeom>
          <a:ln>
            <a:prstDash val="dash"/>
            <a:tailEnd type="stealth" w="lg" len="lg"/>
          </a:ln>
        </p:spPr>
        <p:style>
          <a:lnRef idx="1">
            <a:schemeClr val="accent6"/>
          </a:lnRef>
          <a:fillRef idx="0">
            <a:schemeClr val="accent6"/>
          </a:fillRef>
          <a:effectRef idx="0">
            <a:schemeClr val="accent6"/>
          </a:effectRef>
          <a:fontRef idx="minor">
            <a:schemeClr val="tx1"/>
          </a:fontRef>
        </p:style>
      </p:cxnSp>
      <p:grpSp>
        <p:nvGrpSpPr>
          <p:cNvPr id="16" name="组合 170"/>
          <p:cNvGrpSpPr/>
          <p:nvPr/>
        </p:nvGrpSpPr>
        <p:grpSpPr>
          <a:xfrm>
            <a:off x="5988774" y="1772816"/>
            <a:ext cx="1439796" cy="2232248"/>
            <a:chOff x="5988774" y="1772816"/>
            <a:chExt cx="1439796" cy="2232248"/>
          </a:xfrm>
        </p:grpSpPr>
        <p:grpSp>
          <p:nvGrpSpPr>
            <p:cNvPr id="17" name="Group 69"/>
            <p:cNvGrpSpPr/>
            <p:nvPr/>
          </p:nvGrpSpPr>
          <p:grpSpPr>
            <a:xfrm>
              <a:off x="5988774" y="1772816"/>
              <a:ext cx="1439796" cy="832294"/>
              <a:chOff x="6259435" y="4828954"/>
              <a:chExt cx="1871844" cy="832294"/>
            </a:xfrm>
          </p:grpSpPr>
          <p:pic>
            <p:nvPicPr>
              <p:cNvPr id="68" name="Picture 30" descr="skyblue"/>
              <p:cNvPicPr>
                <a:picLocks noChangeAspect="1" noChangeArrowheads="1"/>
              </p:cNvPicPr>
              <p:nvPr/>
            </p:nvPicPr>
            <p:blipFill>
              <a:blip r:embed="rId2" cstate="print"/>
              <a:srcRect/>
              <a:stretch>
                <a:fillRect/>
              </a:stretch>
            </p:blipFill>
            <p:spPr bwMode="auto">
              <a:xfrm>
                <a:off x="6259435" y="4828954"/>
                <a:ext cx="1871844" cy="832294"/>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69" name="TextBox 68"/>
              <p:cNvSpPr txBox="1"/>
              <p:nvPr/>
            </p:nvSpPr>
            <p:spPr>
              <a:xfrm>
                <a:off x="6439273" y="5116417"/>
                <a:ext cx="1512168" cy="257369"/>
              </a:xfrm>
              <a:prstGeom prst="rect">
                <a:avLst/>
              </a:prstGeom>
              <a:noFill/>
            </p:spPr>
            <p:txBody>
              <a:bodyPr wrap="square" lIns="36000" tIns="36000" rIns="36000" bIns="36000" rtlCol="0" anchor="ctr">
                <a:spAutoFit/>
              </a:bodyPr>
              <a:lstStyle/>
              <a:p>
                <a:pPr algn="ctr"/>
                <a:r>
                  <a:rPr lang="zh-CN" altLang="en-US" sz="1200" kern="0" dirty="0">
                    <a:solidFill>
                      <a:prstClr val="black"/>
                    </a:solidFill>
                    <a:latin typeface="Trebuchet MS" panose="020B0603020202020204" pitchFamily="34" charset="0"/>
                    <a:ea typeface="Microsoft YaHei" panose="020B0503020204020204" pitchFamily="34" charset="-122"/>
                  </a:rPr>
                  <a:t>版本</a:t>
                </a:r>
                <a:r>
                  <a:rPr lang="zh-CN" altLang="en-US" sz="1200" kern="0" dirty="0" smtClean="0">
                    <a:solidFill>
                      <a:prstClr val="black"/>
                    </a:solidFill>
                    <a:latin typeface="Trebuchet MS" panose="020B0603020202020204" pitchFamily="34" charset="0"/>
                    <a:ea typeface="Microsoft YaHei" panose="020B0503020204020204" pitchFamily="34" charset="-122"/>
                  </a:rPr>
                  <a:t>需求基线</a:t>
                </a:r>
                <a:endParaRPr lang="en-US" sz="1200" kern="0" dirty="0">
                  <a:solidFill>
                    <a:prstClr val="black"/>
                  </a:solidFill>
                  <a:latin typeface="Trebuchet MS" panose="020B0603020202020204" pitchFamily="34" charset="0"/>
                  <a:ea typeface="Microsoft YaHei" panose="020B0503020204020204" pitchFamily="34" charset="-122"/>
                </a:endParaRPr>
              </a:p>
            </p:txBody>
          </p:sp>
        </p:grpSp>
        <p:cxnSp>
          <p:nvCxnSpPr>
            <p:cNvPr id="120" name="Straight Arrow Connector 55"/>
            <p:cNvCxnSpPr>
              <a:stCxn id="100" idx="0"/>
              <a:endCxn id="68" idx="2"/>
            </p:cNvCxnSpPr>
            <p:nvPr/>
          </p:nvCxnSpPr>
          <p:spPr>
            <a:xfrm flipH="1" flipV="1">
              <a:off x="6708672" y="2605110"/>
              <a:ext cx="17508" cy="1399954"/>
            </a:xfrm>
            <a:prstGeom prst="straightConnector1">
              <a:avLst/>
            </a:prstGeom>
            <a:ln>
              <a:tailEnd type="stealth" w="lg" len="lg"/>
            </a:ln>
          </p:spPr>
          <p:style>
            <a:lnRef idx="3">
              <a:schemeClr val="accent6"/>
            </a:lnRef>
            <a:fillRef idx="0">
              <a:schemeClr val="accent6"/>
            </a:fillRef>
            <a:effectRef idx="2">
              <a:schemeClr val="accent6"/>
            </a:effectRef>
            <a:fontRef idx="minor">
              <a:schemeClr val="tx1"/>
            </a:fontRef>
          </p:style>
        </p:cxnSp>
      </p:grpSp>
      <p:cxnSp>
        <p:nvCxnSpPr>
          <p:cNvPr id="122" name="Straight Arrow Connector 55"/>
          <p:cNvCxnSpPr>
            <a:stCxn id="7" idx="0"/>
            <a:endCxn id="55" idx="3"/>
          </p:cNvCxnSpPr>
          <p:nvPr/>
        </p:nvCxnSpPr>
        <p:spPr>
          <a:xfrm flipV="1">
            <a:off x="1146915" y="2682401"/>
            <a:ext cx="111218" cy="1322663"/>
          </a:xfrm>
          <a:prstGeom prst="straightConnector1">
            <a:avLst/>
          </a:prstGeom>
          <a:ln>
            <a:prstDash val="dash"/>
            <a:tailEnd type="stealth" w="lg" len="lg"/>
          </a:ln>
        </p:spPr>
        <p:style>
          <a:lnRef idx="1">
            <a:schemeClr val="accent6"/>
          </a:lnRef>
          <a:fillRef idx="0">
            <a:schemeClr val="accent6"/>
          </a:fillRef>
          <a:effectRef idx="0">
            <a:schemeClr val="accent6"/>
          </a:effectRef>
          <a:fontRef idx="minor">
            <a:schemeClr val="tx1"/>
          </a:fontRef>
        </p:style>
      </p:cxnSp>
      <p:sp>
        <p:nvSpPr>
          <p:cNvPr id="41" name="Oval 40"/>
          <p:cNvSpPr/>
          <p:nvPr/>
        </p:nvSpPr>
        <p:spPr bwMode="gray">
          <a:xfrm>
            <a:off x="7153834" y="11669"/>
            <a:ext cx="1892325" cy="606896"/>
          </a:xfrm>
          <a:prstGeom prst="ellipse">
            <a:avLst/>
          </a:prstGeom>
          <a:gradFill rotWithShape="1">
            <a:gsLst>
              <a:gs pos="0">
                <a:srgbClr val="EEAA00">
                  <a:tint val="50000"/>
                  <a:satMod val="300000"/>
                </a:srgbClr>
              </a:gs>
              <a:gs pos="35000">
                <a:srgbClr val="EEAA00">
                  <a:tint val="37000"/>
                  <a:satMod val="300000"/>
                </a:srgbClr>
              </a:gs>
              <a:gs pos="100000">
                <a:srgbClr val="EEAA00">
                  <a:tint val="15000"/>
                  <a:satMod val="350000"/>
                </a:srgbClr>
              </a:gs>
            </a:gsLst>
            <a:lin ang="16200000" scaled="1"/>
          </a:gradFill>
          <a:ln w="9525" cap="flat" cmpd="sng" algn="ctr">
            <a:solidFill>
              <a:sysClr val="window" lastClr="FFFFFF"/>
            </a:solidFill>
            <a:prstDash val="solid"/>
            <a:headEnd/>
            <a:tailEnd/>
          </a:ln>
          <a:effectLst>
            <a:outerShdw blurRad="40000" dist="20000" dir="5400000" rotWithShape="0">
              <a:srgbClr val="000000">
                <a:alpha val="38000"/>
              </a:srgbClr>
            </a:outerShdw>
          </a:effectLst>
        </p:spPr>
        <p:txBody>
          <a:bodyPr rot="0" spcFirstLastPara="0" vert="horz" wrap="square" lIns="72000" tIns="72000" rIns="72000" bIns="72000" numCol="1" spcCol="0" rtlCol="0" fromWordArt="0" anchor="t" anchorCtr="0" forceAA="0" compatLnSpc="1">
            <a:prstTxWarp prst="textNoShape">
              <a:avLst/>
            </a:prstTxWarp>
            <a:noAutofit/>
          </a:bodyPr>
          <a:lstStyle/>
          <a:p>
            <a:pPr marL="0" marR="0" lvl="0" indent="0" algn="ctr" defTabSz="914400" eaLnBrk="1" fontAlgn="base" latinLnBrk="0" hangingPunct="1">
              <a:lnSpc>
                <a:spcPct val="100000"/>
              </a:lnSpc>
              <a:spcBef>
                <a:spcPts val="0"/>
              </a:spcBef>
              <a:spcAft>
                <a:spcPts val="300"/>
              </a:spcAft>
              <a:buClrTx/>
              <a:buSzTx/>
              <a:buFontTx/>
              <a:buNone/>
              <a:tabLst/>
              <a:defRPr/>
            </a:pPr>
            <a:r>
              <a:rPr kumimoji="0" lang="en-US" altLang="zh-CN" sz="1200" b="1" i="1" u="none" strike="noStrike" kern="0" cap="none" spc="0" normalizeH="0" baseline="0" noProof="0" dirty="0" smtClean="0">
                <a:ln>
                  <a:noFill/>
                </a:ln>
                <a:solidFill>
                  <a:srgbClr val="C00000"/>
                </a:solidFill>
                <a:effectLst/>
                <a:uLnTx/>
                <a:uFillTx/>
                <a:latin typeface="Trebuchet MS" panose="020B0603020202020204" pitchFamily="34" charset="0"/>
                <a:ea typeface="微软雅黑" pitchFamily="34" charset="-122"/>
                <a:cs typeface="+mn-cs"/>
              </a:rPr>
              <a:t>Example of iSales</a:t>
            </a:r>
            <a:endParaRPr kumimoji="0" lang="en-US" sz="1200" b="1" i="1" u="none" strike="noStrike" kern="0" cap="none" spc="0" normalizeH="0" baseline="0" noProof="0" dirty="0" smtClean="0">
              <a:ln>
                <a:noFill/>
              </a:ln>
              <a:solidFill>
                <a:srgbClr val="C00000"/>
              </a:solidFill>
              <a:effectLst/>
              <a:uLnTx/>
              <a:uFillTx/>
              <a:latin typeface="Trebuchet MS" panose="020B0603020202020204" pitchFamily="34" charset="0"/>
              <a:ea typeface="微软雅黑" pitchFamily="34" charset="-122"/>
              <a:cs typeface="+mn-cs"/>
            </a:endParaRPr>
          </a:p>
        </p:txBody>
      </p:sp>
    </p:spTree>
    <p:extLst>
      <p:ext uri="{BB962C8B-B14F-4D97-AF65-F5344CB8AC3E}">
        <p14:creationId xmlns:p14="http://schemas.microsoft.com/office/powerpoint/2010/main" val="37288314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4" descr="479080_000002543512_fix"/>
          <p:cNvPicPr>
            <a:picLocks noChangeAspect="1" noChangeArrowheads="1"/>
          </p:cNvPicPr>
          <p:nvPr/>
        </p:nvPicPr>
        <p:blipFill>
          <a:blip r:embed="rId2" cstate="print"/>
          <a:srcRect/>
          <a:stretch>
            <a:fillRect/>
          </a:stretch>
        </p:blipFill>
        <p:spPr bwMode="auto">
          <a:xfrm>
            <a:off x="0" y="0"/>
            <a:ext cx="9143999" cy="6858000"/>
          </a:xfrm>
          <a:prstGeom prst="rect">
            <a:avLst/>
          </a:prstGeom>
          <a:noFill/>
        </p:spPr>
      </p:pic>
      <p:sp>
        <p:nvSpPr>
          <p:cNvPr id="6" name="Title 5"/>
          <p:cNvSpPr>
            <a:spLocks noGrp="1"/>
          </p:cNvSpPr>
          <p:nvPr>
            <p:ph type="title"/>
          </p:nvPr>
        </p:nvSpPr>
        <p:spPr/>
        <p:txBody>
          <a:bodyPr/>
          <a:lstStyle/>
          <a:p>
            <a:r>
              <a:rPr lang="en-US" sz="2800" b="1" dirty="0" smtClean="0">
                <a:solidFill>
                  <a:schemeClr val="tx1"/>
                </a:solidFill>
              </a:rPr>
              <a:t>Target of today</a:t>
            </a:r>
            <a:endParaRPr lang="en-US" sz="2800" b="1" dirty="0">
              <a:solidFill>
                <a:schemeClr val="tx1"/>
              </a:solidFill>
            </a:endParaRPr>
          </a:p>
        </p:txBody>
      </p:sp>
      <p:sp>
        <p:nvSpPr>
          <p:cNvPr id="3" name="Footer Placeholder 2"/>
          <p:cNvSpPr>
            <a:spLocks noGrp="1"/>
          </p:cNvSpPr>
          <p:nvPr>
            <p:ph type="ftr" sz="quarter" idx="11"/>
          </p:nvPr>
        </p:nvSpPr>
        <p:spPr/>
        <p:txBody>
          <a:bodyPr/>
          <a:lstStyle/>
          <a:p>
            <a:pPr>
              <a:defRPr/>
            </a:pPr>
            <a:r>
              <a:rPr lang="en-US" dirty="0" smtClean="0">
                <a:solidFill>
                  <a:prstClr val="black"/>
                </a:solidFill>
              </a:rPr>
              <a:t>Copyright © 2015 Accenture. All rights reserved.</a:t>
            </a:r>
            <a:endParaRPr lang="en-US" dirty="0">
              <a:solidFill>
                <a:prstClr val="black"/>
              </a:solidFill>
            </a:endParaRPr>
          </a:p>
        </p:txBody>
      </p:sp>
      <p:sp>
        <p:nvSpPr>
          <p:cNvPr id="4" name="Slide Number Placeholder 3"/>
          <p:cNvSpPr>
            <a:spLocks noGrp="1"/>
          </p:cNvSpPr>
          <p:nvPr>
            <p:ph type="sldNum" sz="quarter" idx="4"/>
          </p:nvPr>
        </p:nvSpPr>
        <p:spPr/>
        <p:txBody>
          <a:bodyPr/>
          <a:lstStyle/>
          <a:p>
            <a:pPr>
              <a:defRPr/>
            </a:pPr>
            <a:r>
              <a:rPr lang="en-US" dirty="0" smtClean="0">
                <a:solidFill>
                  <a:prstClr val="black"/>
                </a:solidFill>
              </a:rPr>
              <a:t>  </a:t>
            </a:r>
            <a:fld id="{90CBDC3A-D49F-4631-A8C7-55D59B33E5FA}" type="slidenum">
              <a:rPr lang="en-US" smtClean="0">
                <a:solidFill>
                  <a:prstClr val="black"/>
                </a:solidFill>
              </a:rPr>
              <a:pPr>
                <a:defRPr/>
              </a:pPr>
              <a:t>2</a:t>
            </a:fld>
            <a:endParaRPr lang="en-US" dirty="0">
              <a:solidFill>
                <a:prstClr val="black"/>
              </a:solidFill>
            </a:endParaRPr>
          </a:p>
        </p:txBody>
      </p:sp>
      <p:graphicFrame>
        <p:nvGraphicFramePr>
          <p:cNvPr id="5" name="Diagram 4"/>
          <p:cNvGraphicFramePr/>
          <p:nvPr>
            <p:extLst>
              <p:ext uri="{D42A27DB-BD31-4B8C-83A1-F6EECF244321}">
                <p14:modId xmlns:p14="http://schemas.microsoft.com/office/powerpoint/2010/main" val="1173248508"/>
              </p:ext>
            </p:extLst>
          </p:nvPr>
        </p:nvGraphicFramePr>
        <p:xfrm>
          <a:off x="429905" y="1009936"/>
          <a:ext cx="8384941" cy="2365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70085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ight Arrow 87"/>
          <p:cNvSpPr/>
          <p:nvPr/>
        </p:nvSpPr>
        <p:spPr bwMode="gray">
          <a:xfrm>
            <a:off x="0" y="2964271"/>
            <a:ext cx="9144000" cy="3201035"/>
          </a:xfrm>
          <a:prstGeom prst="rightArrow">
            <a:avLst/>
          </a:prstGeom>
          <a:gradFill flip="none" rotWithShape="1">
            <a:gsLst>
              <a:gs pos="9000">
                <a:sysClr val="window" lastClr="FFFFFF"/>
              </a:gs>
              <a:gs pos="100000">
                <a:srgbClr val="4F81BD">
                  <a:lumMod val="60000"/>
                  <a:lumOff val="40000"/>
                </a:srgbClr>
              </a:gs>
            </a:gsLst>
            <a:lin ang="2700000" scaled="1"/>
            <a:tileRect/>
          </a:gradFill>
          <a:ln w="9525" cap="flat" cmpd="sng" algn="ctr">
            <a:solidFill>
              <a:srgbClr val="F79646">
                <a:lumMod val="20000"/>
                <a:lumOff val="80000"/>
              </a:srgbClr>
            </a:solidFill>
            <a:prstDash val="solid"/>
            <a:headEnd/>
            <a:tailEnd/>
          </a:ln>
          <a:effectLst>
            <a:outerShdw blurRad="50800" dist="38100" dir="2700000" algn="tl" rotWithShape="0">
              <a:prstClr val="black">
                <a:alpha val="40000"/>
              </a:prstClr>
            </a:outerShdw>
          </a:effectLst>
        </p:spPr>
        <p:txBody>
          <a:bodyPr rot="0" spcFirstLastPara="0" vert="horz" wrap="square" lIns="72000" tIns="72000" rIns="72000" bIns="72000" numCol="1" spcCol="0" rtlCol="0" fromWordArt="0" anchor="ctr" anchorCtr="0" forceAA="0" compatLnSpc="1">
            <a:prstTxWarp prst="textNoShape">
              <a:avLst/>
            </a:prstTxWarp>
            <a:noAutofit/>
          </a:bodyPr>
          <a:lstStyle/>
          <a:p>
            <a:pPr algn="ctr" fontAlgn="base">
              <a:spcAft>
                <a:spcPts val="300"/>
              </a:spcAft>
              <a:defRPr/>
            </a:pPr>
            <a:r>
              <a:rPr lang="en-US" sz="6000" b="1" kern="0" dirty="0">
                <a:solidFill>
                  <a:srgbClr val="FFFFDD"/>
                </a:solidFill>
                <a:latin typeface="Microsoft YaHei"/>
                <a:ea typeface="SimSun"/>
                <a:cs typeface="Arial"/>
              </a:rPr>
              <a:t>CR</a:t>
            </a:r>
            <a:r>
              <a:rPr lang="zh-CN" altLang="en-US" sz="6000" b="1" kern="0">
                <a:solidFill>
                  <a:srgbClr val="FFFFDD"/>
                </a:solidFill>
                <a:latin typeface="Microsoft YaHei"/>
                <a:ea typeface="SimSun"/>
                <a:cs typeface="Arial"/>
              </a:rPr>
              <a:t>通道</a:t>
            </a:r>
            <a:endParaRPr lang="en-US" sz="1200" kern="0" dirty="0">
              <a:solidFill>
                <a:sysClr val="windowText" lastClr="000000"/>
              </a:solidFill>
              <a:latin typeface="Times New Roman"/>
              <a:ea typeface="SimSun"/>
            </a:endParaRPr>
          </a:p>
        </p:txBody>
      </p:sp>
      <p:sp>
        <p:nvSpPr>
          <p:cNvPr id="2" name="Text Placeholder 1"/>
          <p:cNvSpPr>
            <a:spLocks noGrp="1"/>
          </p:cNvSpPr>
          <p:nvPr>
            <p:ph type="body" idx="13"/>
          </p:nvPr>
        </p:nvSpPr>
        <p:spPr/>
        <p:txBody>
          <a:bodyPr/>
          <a:lstStyle/>
          <a:p>
            <a:r>
              <a:rPr lang="zh-CN" altLang="en-US" sz="1700" smtClean="0">
                <a:solidFill>
                  <a:srgbClr val="C00000"/>
                </a:solidFill>
                <a:latin typeface="Microsoft YaHei" panose="020B0503020204020204" pitchFamily="34" charset="-122"/>
                <a:ea typeface="Microsoft YaHei" panose="020B0503020204020204" pitchFamily="34" charset="-122"/>
              </a:rPr>
              <a:t>您的“高抬贵手”可能给项目带来大隐患！让任何阶段产生的所有变更都走入</a:t>
            </a:r>
            <a:r>
              <a:rPr lang="en-US" altLang="zh-CN" sz="1700" smtClean="0">
                <a:solidFill>
                  <a:srgbClr val="C00000"/>
                </a:solidFill>
                <a:latin typeface="Microsoft YaHei" panose="020B0503020204020204" pitchFamily="34" charset="-122"/>
                <a:ea typeface="Microsoft YaHei" panose="020B0503020204020204" pitchFamily="34" charset="-122"/>
              </a:rPr>
              <a:t>CR</a:t>
            </a:r>
            <a:r>
              <a:rPr lang="zh-CN" altLang="en-US" sz="1700" smtClean="0">
                <a:solidFill>
                  <a:srgbClr val="C00000"/>
                </a:solidFill>
                <a:latin typeface="Microsoft YaHei" panose="020B0503020204020204" pitchFamily="34" charset="-122"/>
                <a:ea typeface="Microsoft YaHei" panose="020B0503020204020204" pitchFamily="34" charset="-122"/>
              </a:rPr>
              <a:t>通道！</a:t>
            </a:r>
            <a:endParaRPr lang="en-US" sz="1700" dirty="0">
              <a:solidFill>
                <a:srgbClr val="C00000"/>
              </a:solidFill>
              <a:latin typeface="Microsoft YaHei" panose="020B0503020204020204" pitchFamily="34" charset="-122"/>
              <a:ea typeface="Microsoft YaHei" panose="020B0503020204020204" pitchFamily="34" charset="-122"/>
            </a:endParaRPr>
          </a:p>
        </p:txBody>
      </p:sp>
      <p:sp>
        <p:nvSpPr>
          <p:cNvPr id="3" name="Title 2"/>
          <p:cNvSpPr>
            <a:spLocks noGrp="1"/>
          </p:cNvSpPr>
          <p:nvPr>
            <p:ph type="title"/>
          </p:nvPr>
        </p:nvSpPr>
        <p:spPr/>
        <p:txBody>
          <a:bodyPr/>
          <a:lstStyle/>
          <a:p>
            <a:r>
              <a:rPr lang="zh-CN" altLang="en-US" smtClean="0"/>
              <a:t>变更管理 </a:t>
            </a:r>
            <a:r>
              <a:rPr lang="en-US" altLang="zh-CN" smtClean="0"/>
              <a:t>– </a:t>
            </a:r>
            <a:r>
              <a:rPr lang="zh-CN" altLang="en-US" sz="2400" smtClean="0"/>
              <a:t>所有变更走</a:t>
            </a:r>
            <a:r>
              <a:rPr lang="en-US" altLang="zh-CN" sz="2400" smtClean="0"/>
              <a:t>CR</a:t>
            </a:r>
            <a:r>
              <a:rPr lang="zh-CN" altLang="en-US" sz="2400" smtClean="0"/>
              <a:t>通道，杜绝需求走“特殊通道”！</a:t>
            </a:r>
            <a:endParaRPr lang="en-US" sz="2400" dirty="0"/>
          </a:p>
        </p:txBody>
      </p:sp>
      <p:sp>
        <p:nvSpPr>
          <p:cNvPr id="53" name="Oval 52"/>
          <p:cNvSpPr/>
          <p:nvPr/>
        </p:nvSpPr>
        <p:spPr bwMode="gray">
          <a:xfrm>
            <a:off x="4139952" y="2636912"/>
            <a:ext cx="1728192" cy="864096"/>
          </a:xfrm>
          <a:prstGeom prst="ellipse">
            <a:avLst/>
          </a:prstGeom>
          <a:ln>
            <a:headEnd/>
            <a:tailEnd/>
          </a:ln>
        </p:spPr>
        <p:style>
          <a:lnRef idx="1">
            <a:schemeClr val="accent3"/>
          </a:lnRef>
          <a:fillRef idx="2">
            <a:schemeClr val="accent3"/>
          </a:fillRef>
          <a:effectRef idx="1">
            <a:schemeClr val="accent3"/>
          </a:effectRef>
          <a:fontRef idx="minor">
            <a:schemeClr val="dk1"/>
          </a:fontRef>
        </p:style>
        <p:txBody>
          <a:bodyPr vert="horz" wrap="square" lIns="72000" tIns="72000" rIns="72000" bIns="72000" numCol="1" rtlCol="0" anchor="ctr" anchorCtr="0" compatLnSpc="1">
            <a:prstTxWarp prst="textNoShape">
              <a:avLst/>
            </a:prstTxWarp>
            <a:noAutofit/>
          </a:bodyPr>
          <a:lstStyle/>
          <a:p>
            <a:pPr algn="ctr" fontAlgn="base">
              <a:spcAft>
                <a:spcPts val="300"/>
              </a:spcAft>
            </a:pPr>
            <a:r>
              <a:rPr lang="en-US" altLang="zh-CN" sz="1400" kern="0" dirty="0" smtClean="0">
                <a:solidFill>
                  <a:sysClr val="windowText" lastClr="000000"/>
                </a:solidFill>
                <a:latin typeface="Trebuchet MS" panose="020B0603020202020204" pitchFamily="34" charset="0"/>
                <a:cs typeface="Arial" pitchFamily="34" charset="0"/>
              </a:rPr>
              <a:t>Functional Designer / Developer</a:t>
            </a:r>
            <a:endParaRPr lang="en-US" sz="1400" kern="0" dirty="0" smtClean="0">
              <a:solidFill>
                <a:sysClr val="windowText" lastClr="000000"/>
              </a:solidFill>
              <a:latin typeface="Trebuchet MS" panose="020B0603020202020204" pitchFamily="34" charset="0"/>
              <a:cs typeface="Arial" pitchFamily="34" charset="0"/>
            </a:endParaRPr>
          </a:p>
        </p:txBody>
      </p:sp>
      <p:sp>
        <p:nvSpPr>
          <p:cNvPr id="55" name="Oval 54"/>
          <p:cNvSpPr/>
          <p:nvPr/>
        </p:nvSpPr>
        <p:spPr bwMode="gray">
          <a:xfrm>
            <a:off x="179512" y="2636912"/>
            <a:ext cx="1728192" cy="864096"/>
          </a:xfrm>
          <a:prstGeom prst="ellipse">
            <a:avLst/>
          </a:prstGeom>
          <a:ln>
            <a:headEnd/>
            <a:tailEnd/>
          </a:ln>
        </p:spPr>
        <p:style>
          <a:lnRef idx="1">
            <a:schemeClr val="accent3"/>
          </a:lnRef>
          <a:fillRef idx="2">
            <a:schemeClr val="accent3"/>
          </a:fillRef>
          <a:effectRef idx="1">
            <a:schemeClr val="accent3"/>
          </a:effectRef>
          <a:fontRef idx="minor">
            <a:schemeClr val="dk1"/>
          </a:fontRef>
        </p:style>
        <p:txBody>
          <a:bodyPr vert="horz" wrap="square" lIns="72000" tIns="72000" rIns="72000" bIns="72000" numCol="1" rtlCol="0" anchor="ctr" anchorCtr="0" compatLnSpc="1">
            <a:prstTxWarp prst="textNoShape">
              <a:avLst/>
            </a:prstTxWarp>
            <a:noAutofit/>
          </a:bodyPr>
          <a:lstStyle/>
          <a:p>
            <a:pPr algn="ctr" fontAlgn="base">
              <a:spcAft>
                <a:spcPts val="300"/>
              </a:spcAft>
            </a:pPr>
            <a:r>
              <a:rPr lang="zh-CN" altLang="en-US" sz="1400" kern="0" dirty="0" smtClean="0">
                <a:solidFill>
                  <a:sysClr val="windowText" lastClr="000000"/>
                </a:solidFill>
                <a:latin typeface="Trebuchet MS" panose="020B0603020202020204" pitchFamily="34" charset="0"/>
                <a:cs typeface="Arial" pitchFamily="34" charset="0"/>
              </a:rPr>
              <a:t>需求提出人</a:t>
            </a:r>
            <a:r>
              <a:rPr lang="en-US" altLang="zh-CN" sz="1100" kern="0" dirty="0" smtClean="0">
                <a:solidFill>
                  <a:sysClr val="windowText" lastClr="000000"/>
                </a:solidFill>
                <a:latin typeface="Trebuchet MS" panose="020B0603020202020204" pitchFamily="34" charset="0"/>
                <a:cs typeface="Arial" pitchFamily="34" charset="0"/>
              </a:rPr>
              <a:t>(Frontline / BDR / BA…)</a:t>
            </a:r>
            <a:endParaRPr lang="en-US" sz="1400" kern="0" dirty="0" smtClean="0">
              <a:solidFill>
                <a:sysClr val="windowText" lastClr="000000"/>
              </a:solidFill>
              <a:latin typeface="Trebuchet MS" panose="020B0603020202020204" pitchFamily="34" charset="0"/>
              <a:cs typeface="Arial" pitchFamily="34" charset="0"/>
            </a:endParaRPr>
          </a:p>
        </p:txBody>
      </p:sp>
      <p:cxnSp>
        <p:nvCxnSpPr>
          <p:cNvPr id="56" name="Straight Arrow Connector 55"/>
          <p:cNvCxnSpPr>
            <a:stCxn id="55" idx="6"/>
            <a:endCxn id="53" idx="2"/>
          </p:cNvCxnSpPr>
          <p:nvPr/>
        </p:nvCxnSpPr>
        <p:spPr>
          <a:xfrm>
            <a:off x="1907704" y="3068960"/>
            <a:ext cx="2232248" cy="0"/>
          </a:xfrm>
          <a:prstGeom prst="straightConnector1">
            <a:avLst/>
          </a:prstGeom>
          <a:ln>
            <a:prstDash val="dash"/>
            <a:tailEnd type="stealth" w="lg" len="lg"/>
          </a:ln>
        </p:spPr>
        <p:style>
          <a:lnRef idx="1">
            <a:schemeClr val="accent6"/>
          </a:lnRef>
          <a:fillRef idx="0">
            <a:schemeClr val="accent6"/>
          </a:fillRef>
          <a:effectRef idx="0">
            <a:schemeClr val="accent6"/>
          </a:effectRef>
          <a:fontRef idx="minor">
            <a:schemeClr val="tx1"/>
          </a:fontRef>
        </p:style>
      </p:cxnSp>
      <p:cxnSp>
        <p:nvCxnSpPr>
          <p:cNvPr id="59" name="Straight Arrow Connector 58"/>
          <p:cNvCxnSpPr>
            <a:stCxn id="53" idx="6"/>
            <a:endCxn id="68" idx="0"/>
          </p:cNvCxnSpPr>
          <p:nvPr/>
        </p:nvCxnSpPr>
        <p:spPr>
          <a:xfrm>
            <a:off x="5868145" y="3068960"/>
            <a:ext cx="1254571" cy="1254722"/>
          </a:xfrm>
          <a:prstGeom prst="straightConnector1">
            <a:avLst/>
          </a:prstGeom>
          <a:ln>
            <a:prstDash val="dash"/>
            <a:tailEnd type="stealth" w="lg" len="lg"/>
          </a:ln>
        </p:spPr>
        <p:style>
          <a:lnRef idx="1">
            <a:schemeClr val="accent6"/>
          </a:lnRef>
          <a:fillRef idx="0">
            <a:schemeClr val="accent6"/>
          </a:fillRef>
          <a:effectRef idx="0">
            <a:schemeClr val="accent6"/>
          </a:effectRef>
          <a:fontRef idx="minor">
            <a:schemeClr val="tx1"/>
          </a:fontRef>
        </p:style>
      </p:cxnSp>
      <p:sp>
        <p:nvSpPr>
          <p:cNvPr id="64" name="Cloud Callout 63"/>
          <p:cNvSpPr/>
          <p:nvPr/>
        </p:nvSpPr>
        <p:spPr bwMode="gray">
          <a:xfrm>
            <a:off x="1188411" y="1844821"/>
            <a:ext cx="1603498" cy="769473"/>
          </a:xfrm>
          <a:prstGeom prst="cloudCallout">
            <a:avLst>
              <a:gd name="adj1" fmla="val -56432"/>
              <a:gd name="adj2" fmla="val 75043"/>
            </a:avLst>
          </a:prstGeom>
          <a:ln>
            <a:headEnd/>
            <a:tailEnd/>
          </a:ln>
        </p:spPr>
        <p:style>
          <a:lnRef idx="2">
            <a:schemeClr val="accent3"/>
          </a:lnRef>
          <a:fillRef idx="1">
            <a:schemeClr val="lt1"/>
          </a:fillRef>
          <a:effectRef idx="0">
            <a:schemeClr val="accent3"/>
          </a:effectRef>
          <a:fontRef idx="minor">
            <a:schemeClr val="dk1"/>
          </a:fontRef>
        </p:style>
        <p:txBody>
          <a:bodyPr vert="horz" wrap="square" lIns="72000" tIns="72000" rIns="72000" bIns="72000" numCol="1" rtlCol="0" anchor="ctr" anchorCtr="0" compatLnSpc="1">
            <a:prstTxWarp prst="textNoShape">
              <a:avLst/>
            </a:prstTxWarp>
            <a:noAutofit/>
          </a:bodyPr>
          <a:lstStyle/>
          <a:p>
            <a:pPr algn="ctr" fontAlgn="base">
              <a:spcAft>
                <a:spcPts val="300"/>
              </a:spcAft>
            </a:pPr>
            <a:r>
              <a:rPr lang="zh-CN" altLang="en-US" sz="1200" kern="0" dirty="0" smtClean="0">
                <a:solidFill>
                  <a:prstClr val="white">
                    <a:lumMod val="50000"/>
                  </a:prstClr>
                </a:solidFill>
                <a:latin typeface="Microsoft YaHei" panose="020B0503020204020204" pitchFamily="34" charset="-122"/>
                <a:ea typeface="Microsoft YaHei" panose="020B0503020204020204" pitchFamily="34" charset="-122"/>
                <a:cs typeface="Arial" pitchFamily="34" charset="0"/>
              </a:rPr>
              <a:t>亲，帮个忙呗</a:t>
            </a:r>
            <a:r>
              <a:rPr lang="en-US" altLang="zh-CN" sz="1200" kern="0" dirty="0" smtClean="0">
                <a:solidFill>
                  <a:prstClr val="white">
                    <a:lumMod val="50000"/>
                  </a:prstClr>
                </a:solidFill>
                <a:latin typeface="Microsoft YaHei" panose="020B0503020204020204" pitchFamily="34" charset="-122"/>
                <a:ea typeface="Microsoft YaHei" panose="020B0503020204020204" pitchFamily="34" charset="-122"/>
                <a:cs typeface="Arial" pitchFamily="34" charset="0"/>
              </a:rPr>
              <a:t>~ </a:t>
            </a:r>
            <a:r>
              <a:rPr lang="zh-CN" altLang="en-US" sz="1200" kern="0" dirty="0" smtClean="0">
                <a:solidFill>
                  <a:prstClr val="white">
                    <a:lumMod val="50000"/>
                  </a:prstClr>
                </a:solidFill>
                <a:latin typeface="Microsoft YaHei" panose="020B0503020204020204" pitchFamily="34" charset="-122"/>
                <a:ea typeface="Microsoft YaHei" panose="020B0503020204020204" pitchFamily="34" charset="-122"/>
                <a:cs typeface="Arial" pitchFamily="34" charset="0"/>
              </a:rPr>
              <a:t>很简单一点小功能</a:t>
            </a:r>
            <a:r>
              <a:rPr lang="en-US" altLang="zh-CN" sz="1200" kern="0" dirty="0" smtClean="0">
                <a:solidFill>
                  <a:prstClr val="white">
                    <a:lumMod val="50000"/>
                  </a:prstClr>
                </a:solidFill>
                <a:latin typeface="Microsoft YaHei" panose="020B0503020204020204" pitchFamily="34" charset="-122"/>
                <a:ea typeface="Microsoft YaHei" panose="020B0503020204020204" pitchFamily="34" charset="-122"/>
                <a:cs typeface="Arial" pitchFamily="34" charset="0"/>
              </a:rPr>
              <a:t>…</a:t>
            </a:r>
            <a:endParaRPr lang="en-US" sz="1200" kern="0" dirty="0" smtClean="0">
              <a:solidFill>
                <a:prstClr val="white">
                  <a:lumMod val="50000"/>
                </a:prstClr>
              </a:solidFill>
              <a:latin typeface="Microsoft YaHei" panose="020B0503020204020204" pitchFamily="34" charset="-122"/>
              <a:ea typeface="Microsoft YaHei" panose="020B0503020204020204" pitchFamily="34" charset="-122"/>
              <a:cs typeface="Arial" pitchFamily="34" charset="0"/>
            </a:endParaRPr>
          </a:p>
        </p:txBody>
      </p:sp>
      <p:sp>
        <p:nvSpPr>
          <p:cNvPr id="67" name="Cloud Callout 66"/>
          <p:cNvSpPr/>
          <p:nvPr/>
        </p:nvSpPr>
        <p:spPr bwMode="gray">
          <a:xfrm>
            <a:off x="3188502" y="1844826"/>
            <a:ext cx="1603498" cy="769473"/>
          </a:xfrm>
          <a:prstGeom prst="cloudCallout">
            <a:avLst>
              <a:gd name="adj1" fmla="val 45703"/>
              <a:gd name="adj2" fmla="val 73269"/>
            </a:avLst>
          </a:prstGeom>
          <a:ln>
            <a:headEnd/>
            <a:tailEnd/>
          </a:ln>
        </p:spPr>
        <p:style>
          <a:lnRef idx="2">
            <a:schemeClr val="accent3"/>
          </a:lnRef>
          <a:fillRef idx="1">
            <a:schemeClr val="lt1"/>
          </a:fillRef>
          <a:effectRef idx="0">
            <a:schemeClr val="accent3"/>
          </a:effectRef>
          <a:fontRef idx="minor">
            <a:schemeClr val="dk1"/>
          </a:fontRef>
        </p:style>
        <p:txBody>
          <a:bodyPr vert="horz" wrap="square" lIns="72000" tIns="72000" rIns="72000" bIns="72000" numCol="1" rtlCol="0" anchor="ctr" anchorCtr="0" compatLnSpc="1">
            <a:prstTxWarp prst="textNoShape">
              <a:avLst/>
            </a:prstTxWarp>
            <a:noAutofit/>
          </a:bodyPr>
          <a:lstStyle/>
          <a:p>
            <a:pPr algn="ctr" fontAlgn="base">
              <a:spcAft>
                <a:spcPts val="300"/>
              </a:spcAft>
            </a:pPr>
            <a:r>
              <a:rPr lang="zh-CN" altLang="en-US" sz="1200" kern="0" dirty="0" smtClean="0">
                <a:solidFill>
                  <a:prstClr val="white">
                    <a:lumMod val="50000"/>
                  </a:prstClr>
                </a:solidFill>
                <a:latin typeface="Microsoft YaHei" panose="020B0503020204020204" pitchFamily="34" charset="-122"/>
                <a:ea typeface="Microsoft YaHei" panose="020B0503020204020204" pitchFamily="34" charset="-122"/>
                <a:cs typeface="Arial" pitchFamily="34" charset="0"/>
              </a:rPr>
              <a:t>不好意思，请走</a:t>
            </a:r>
            <a:r>
              <a:rPr lang="en-US" altLang="zh-CN" sz="1200" kern="0" dirty="0" smtClean="0">
                <a:solidFill>
                  <a:prstClr val="white">
                    <a:lumMod val="50000"/>
                  </a:prstClr>
                </a:solidFill>
                <a:latin typeface="Microsoft YaHei" panose="020B0503020204020204" pitchFamily="34" charset="-122"/>
                <a:ea typeface="Microsoft YaHei" panose="020B0503020204020204" pitchFamily="34" charset="-122"/>
                <a:cs typeface="Arial" pitchFamily="34" charset="0"/>
              </a:rPr>
              <a:t>CR</a:t>
            </a:r>
            <a:r>
              <a:rPr lang="zh-CN" altLang="en-US" sz="1200" kern="0" dirty="0" smtClean="0">
                <a:solidFill>
                  <a:prstClr val="white">
                    <a:lumMod val="50000"/>
                  </a:prstClr>
                </a:solidFill>
                <a:latin typeface="Microsoft YaHei" panose="020B0503020204020204" pitchFamily="34" charset="-122"/>
                <a:ea typeface="Microsoft YaHei" panose="020B0503020204020204" pitchFamily="34" charset="-122"/>
                <a:cs typeface="Arial" pitchFamily="34" charset="0"/>
              </a:rPr>
              <a:t>通道</a:t>
            </a:r>
            <a:r>
              <a:rPr lang="en-US" altLang="zh-CN" sz="1200" kern="0" dirty="0" smtClean="0">
                <a:solidFill>
                  <a:prstClr val="white">
                    <a:lumMod val="50000"/>
                  </a:prstClr>
                </a:solidFill>
                <a:latin typeface="Microsoft YaHei" panose="020B0503020204020204" pitchFamily="34" charset="-122"/>
                <a:ea typeface="Microsoft YaHei" panose="020B0503020204020204" pitchFamily="34" charset="-122"/>
                <a:cs typeface="Arial" pitchFamily="34" charset="0"/>
              </a:rPr>
              <a:t>!</a:t>
            </a:r>
            <a:endParaRPr lang="en-US" sz="1200" kern="0" dirty="0" smtClean="0">
              <a:solidFill>
                <a:prstClr val="white">
                  <a:lumMod val="50000"/>
                </a:prstClr>
              </a:solidFill>
              <a:latin typeface="Microsoft YaHei" panose="020B0503020204020204" pitchFamily="34" charset="-122"/>
              <a:ea typeface="Microsoft YaHei" panose="020B0503020204020204" pitchFamily="34" charset="-122"/>
              <a:cs typeface="Arial" pitchFamily="34" charset="0"/>
            </a:endParaRPr>
          </a:p>
        </p:txBody>
      </p:sp>
      <p:grpSp>
        <p:nvGrpSpPr>
          <p:cNvPr id="78" name="Group 77"/>
          <p:cNvGrpSpPr/>
          <p:nvPr/>
        </p:nvGrpSpPr>
        <p:grpSpPr>
          <a:xfrm>
            <a:off x="522229" y="4231075"/>
            <a:ext cx="1042759" cy="792088"/>
            <a:chOff x="539552" y="4231075"/>
            <a:chExt cx="1042759" cy="792088"/>
          </a:xfrm>
        </p:grpSpPr>
        <p:sp>
          <p:nvSpPr>
            <p:cNvPr id="7" name="Rounded Rectangle 6"/>
            <p:cNvSpPr/>
            <p:nvPr/>
          </p:nvSpPr>
          <p:spPr bwMode="gray">
            <a:xfrm>
              <a:off x="539552" y="4447099"/>
              <a:ext cx="1042759" cy="576064"/>
            </a:xfrm>
            <a:prstGeom prst="roundRect">
              <a:avLst/>
            </a:prstGeom>
            <a:solidFill>
              <a:srgbClr val="FFCC99"/>
            </a:solidFill>
            <a:ln w="9525" cap="flat" cmpd="sng" algn="ctr">
              <a:solidFill>
                <a:srgbClr val="FFFFFF">
                  <a:shade val="95000"/>
                  <a:satMod val="105000"/>
                </a:srgbClr>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zh-CN" altLang="en-US" sz="1100" kern="0" dirty="0">
                  <a:solidFill>
                    <a:srgbClr val="000000"/>
                  </a:solidFill>
                  <a:latin typeface="Microsoft YaHei" panose="020B0503020204020204" pitchFamily="34" charset="-122"/>
                  <a:ea typeface="Microsoft YaHei" panose="020B0503020204020204" pitchFamily="34" charset="-122"/>
                </a:rPr>
                <a:t>需求</a:t>
              </a:r>
              <a:r>
                <a:rPr lang="zh-CN" altLang="en-US" sz="1100" kern="0" dirty="0" smtClean="0">
                  <a:solidFill>
                    <a:srgbClr val="000000"/>
                  </a:solidFill>
                  <a:latin typeface="Microsoft YaHei" panose="020B0503020204020204" pitchFamily="34" charset="-122"/>
                  <a:ea typeface="Microsoft YaHei" panose="020B0503020204020204" pitchFamily="34" charset="-122"/>
                </a:rPr>
                <a:t>变化</a:t>
              </a:r>
              <a:endParaRPr lang="en-US" altLang="zh-CN" sz="1100" kern="0" dirty="0">
                <a:solidFill>
                  <a:srgbClr val="000000"/>
                </a:solidFill>
                <a:latin typeface="Microsoft YaHei" panose="020B0503020204020204" pitchFamily="34" charset="-122"/>
                <a:ea typeface="Microsoft YaHei" panose="020B0503020204020204" pitchFamily="34" charset="-122"/>
              </a:endParaRPr>
            </a:p>
            <a:p>
              <a:pPr algn="ctr"/>
              <a:r>
                <a:rPr lang="zh-CN" altLang="en-US" sz="1050" kern="0" dirty="0">
                  <a:solidFill>
                    <a:srgbClr val="000000"/>
                  </a:solidFill>
                  <a:latin typeface="Microsoft YaHei" panose="020B0503020204020204" pitchFamily="34" charset="-122"/>
                  <a:ea typeface="Microsoft YaHei" panose="020B0503020204020204" pitchFamily="34" charset="-122"/>
                </a:rPr>
                <a:t>（增、删、改）</a:t>
              </a:r>
              <a:endParaRPr lang="en-US" sz="1050" kern="0" dirty="0">
                <a:solidFill>
                  <a:srgbClr val="000000"/>
                </a:solidFill>
                <a:latin typeface="Microsoft YaHei" panose="020B0503020204020204" pitchFamily="34" charset="-122"/>
                <a:ea typeface="Microsoft YaHei" panose="020B0503020204020204" pitchFamily="34" charset="-122"/>
              </a:endParaRPr>
            </a:p>
          </p:txBody>
        </p:sp>
        <p:sp>
          <p:nvSpPr>
            <p:cNvPr id="35" name="TextBox 34"/>
            <p:cNvSpPr txBox="1"/>
            <p:nvPr/>
          </p:nvSpPr>
          <p:spPr>
            <a:xfrm>
              <a:off x="613164" y="4231075"/>
              <a:ext cx="258652" cy="257369"/>
            </a:xfrm>
            <a:prstGeom prst="rect">
              <a:avLst/>
            </a:prstGeom>
            <a:noFill/>
          </p:spPr>
          <p:txBody>
            <a:bodyPr wrap="none" lIns="36000" tIns="36000" rIns="36000" bIns="36000" rtlCol="0">
              <a:spAutoFit/>
            </a:bodyPr>
            <a:lstStyle/>
            <a:p>
              <a:pPr algn="ctr" fontAlgn="base">
                <a:spcBef>
                  <a:spcPct val="0"/>
                </a:spcBef>
                <a:spcAft>
                  <a:spcPct val="0"/>
                </a:spcAft>
              </a:pPr>
              <a:r>
                <a:rPr lang="en-US" sz="1200" b="1" i="1" dirty="0" smtClean="0">
                  <a:solidFill>
                    <a:srgbClr val="C00000"/>
                  </a:solidFill>
                  <a:latin typeface="Trebuchet MS" panose="020B0603020202020204" pitchFamily="34" charset="0"/>
                  <a:ea typeface="ＭＳ Ｐゴシック" pitchFamily="34" charset="-128"/>
                </a:rPr>
                <a:t>BA</a:t>
              </a:r>
            </a:p>
          </p:txBody>
        </p:sp>
      </p:grpSp>
      <p:grpSp>
        <p:nvGrpSpPr>
          <p:cNvPr id="84" name="Group 83"/>
          <p:cNvGrpSpPr/>
          <p:nvPr/>
        </p:nvGrpSpPr>
        <p:grpSpPr>
          <a:xfrm>
            <a:off x="2972809" y="4005066"/>
            <a:ext cx="1564368" cy="1018099"/>
            <a:chOff x="2972809" y="4005064"/>
            <a:chExt cx="1564368" cy="1018099"/>
          </a:xfrm>
        </p:grpSpPr>
        <p:cxnSp>
          <p:nvCxnSpPr>
            <p:cNvPr id="14" name="Straight Arrow Connector 13"/>
            <p:cNvCxnSpPr>
              <a:stCxn id="6" idx="3"/>
              <a:endCxn id="8" idx="1"/>
            </p:cNvCxnSpPr>
            <p:nvPr/>
          </p:nvCxnSpPr>
          <p:spPr>
            <a:xfrm>
              <a:off x="2972809" y="4735131"/>
              <a:ext cx="347741" cy="0"/>
            </a:xfrm>
            <a:prstGeom prst="straightConnector1">
              <a:avLst/>
            </a:prstGeom>
            <a:ln>
              <a:solidFill>
                <a:srgbClr val="6084A8"/>
              </a:solidFill>
              <a:tailEnd type="stealth" w="lg" len="lg"/>
            </a:ln>
          </p:spPr>
          <p:style>
            <a:lnRef idx="2">
              <a:schemeClr val="accent5"/>
            </a:lnRef>
            <a:fillRef idx="0">
              <a:schemeClr val="accent5"/>
            </a:fillRef>
            <a:effectRef idx="1">
              <a:schemeClr val="accent5"/>
            </a:effectRef>
            <a:fontRef idx="minor">
              <a:schemeClr val="tx1"/>
            </a:fontRef>
          </p:style>
        </p:cxnSp>
        <p:grpSp>
          <p:nvGrpSpPr>
            <p:cNvPr id="80" name="Group 79"/>
            <p:cNvGrpSpPr/>
            <p:nvPr/>
          </p:nvGrpSpPr>
          <p:grpSpPr>
            <a:xfrm>
              <a:off x="3320551" y="4005064"/>
              <a:ext cx="1216626" cy="1018099"/>
              <a:chOff x="3320551" y="4005064"/>
              <a:chExt cx="1216626" cy="1018099"/>
            </a:xfrm>
          </p:grpSpPr>
          <p:sp>
            <p:nvSpPr>
              <p:cNvPr id="8" name="Rounded Rectangle 7"/>
              <p:cNvSpPr/>
              <p:nvPr/>
            </p:nvSpPr>
            <p:spPr bwMode="gray">
              <a:xfrm>
                <a:off x="3320551" y="4447099"/>
                <a:ext cx="1042759" cy="576064"/>
              </a:xfrm>
              <a:prstGeom prst="roundRect">
                <a:avLst/>
              </a:prstGeom>
              <a:solidFill>
                <a:srgbClr val="FFCC99"/>
              </a:solidFill>
              <a:ln w="9525" cap="flat" cmpd="sng" algn="ctr">
                <a:solidFill>
                  <a:srgbClr val="FFFFFF">
                    <a:shade val="95000"/>
                    <a:satMod val="105000"/>
                  </a:srgbClr>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zh-CN" altLang="en-US" sz="1100" kern="0" dirty="0" smtClean="0">
                    <a:solidFill>
                      <a:srgbClr val="000000"/>
                    </a:solidFill>
                    <a:latin typeface="Microsoft YaHei" panose="020B0503020204020204" pitchFamily="34" charset="-122"/>
                    <a:ea typeface="Microsoft YaHei" panose="020B0503020204020204" pitchFamily="34" charset="-122"/>
                  </a:rPr>
                  <a:t>评审</a:t>
                </a:r>
                <a:r>
                  <a:rPr lang="en-US" altLang="zh-CN" sz="1100" kern="0" dirty="0" smtClean="0">
                    <a:solidFill>
                      <a:srgbClr val="000000"/>
                    </a:solidFill>
                    <a:latin typeface="Microsoft YaHei" panose="020B0503020204020204" pitchFamily="34" charset="-122"/>
                    <a:ea typeface="Microsoft YaHei" panose="020B0503020204020204" pitchFamily="34" charset="-122"/>
                  </a:rPr>
                  <a:t>CR</a:t>
                </a:r>
                <a:endParaRPr lang="en-US" sz="1100" kern="0" dirty="0">
                  <a:solidFill>
                    <a:srgbClr val="000000"/>
                  </a:solidFill>
                  <a:latin typeface="Microsoft YaHei" panose="020B0503020204020204" pitchFamily="34" charset="-122"/>
                  <a:ea typeface="Microsoft YaHei" panose="020B0503020204020204" pitchFamily="34" charset="-122"/>
                </a:endParaRPr>
              </a:p>
            </p:txBody>
          </p:sp>
          <p:sp>
            <p:nvSpPr>
              <p:cNvPr id="37" name="TextBox 36"/>
              <p:cNvSpPr txBox="1"/>
              <p:nvPr/>
            </p:nvSpPr>
            <p:spPr>
              <a:xfrm>
                <a:off x="3343715" y="4005064"/>
                <a:ext cx="1193462" cy="442035"/>
              </a:xfrm>
              <a:prstGeom prst="rect">
                <a:avLst/>
              </a:prstGeom>
              <a:noFill/>
            </p:spPr>
            <p:txBody>
              <a:bodyPr wrap="square" lIns="36000" tIns="36000" rIns="36000" bIns="36000" rtlCol="0">
                <a:spAutoFit/>
              </a:bodyPr>
              <a:lstStyle/>
              <a:p>
                <a:pPr fontAlgn="base">
                  <a:spcBef>
                    <a:spcPct val="0"/>
                  </a:spcBef>
                  <a:spcAft>
                    <a:spcPct val="0"/>
                  </a:spcAft>
                </a:pPr>
                <a:r>
                  <a:rPr lang="en-US" sz="1200" b="1" i="1" dirty="0" smtClean="0">
                    <a:solidFill>
                      <a:srgbClr val="C00000"/>
                    </a:solidFill>
                    <a:latin typeface="Trebuchet MS" panose="020B0603020202020204" pitchFamily="34" charset="0"/>
                    <a:ea typeface="ＭＳ Ｐゴシック" pitchFamily="34" charset="-128"/>
                  </a:rPr>
                  <a:t>CR Review Committee</a:t>
                </a:r>
              </a:p>
            </p:txBody>
          </p:sp>
        </p:grpSp>
      </p:grpSp>
      <p:grpSp>
        <p:nvGrpSpPr>
          <p:cNvPr id="85" name="Group 84"/>
          <p:cNvGrpSpPr/>
          <p:nvPr/>
        </p:nvGrpSpPr>
        <p:grpSpPr>
          <a:xfrm>
            <a:off x="4363307" y="4251751"/>
            <a:ext cx="1390502" cy="771412"/>
            <a:chOff x="4363307" y="4251751"/>
            <a:chExt cx="1390502" cy="771412"/>
          </a:xfrm>
        </p:grpSpPr>
        <p:cxnSp>
          <p:nvCxnSpPr>
            <p:cNvPr id="18" name="Straight Arrow Connector 17"/>
            <p:cNvCxnSpPr>
              <a:stCxn id="8" idx="3"/>
              <a:endCxn id="10" idx="1"/>
            </p:cNvCxnSpPr>
            <p:nvPr/>
          </p:nvCxnSpPr>
          <p:spPr>
            <a:xfrm>
              <a:off x="4363307" y="4735131"/>
              <a:ext cx="347741" cy="0"/>
            </a:xfrm>
            <a:prstGeom prst="straightConnector1">
              <a:avLst/>
            </a:prstGeom>
            <a:ln>
              <a:solidFill>
                <a:srgbClr val="6084A8"/>
              </a:solidFill>
              <a:tailEnd type="stealth" w="lg" len="lg"/>
            </a:ln>
          </p:spPr>
          <p:style>
            <a:lnRef idx="2">
              <a:schemeClr val="accent5"/>
            </a:lnRef>
            <a:fillRef idx="0">
              <a:schemeClr val="accent5"/>
            </a:fillRef>
            <a:effectRef idx="1">
              <a:schemeClr val="accent5"/>
            </a:effectRef>
            <a:fontRef idx="minor">
              <a:schemeClr val="tx1"/>
            </a:fontRef>
          </p:style>
        </p:cxnSp>
        <p:grpSp>
          <p:nvGrpSpPr>
            <p:cNvPr id="81" name="Group 80"/>
            <p:cNvGrpSpPr/>
            <p:nvPr/>
          </p:nvGrpSpPr>
          <p:grpSpPr>
            <a:xfrm>
              <a:off x="4711048" y="4251751"/>
              <a:ext cx="1042761" cy="771412"/>
              <a:chOff x="4711048" y="4251751"/>
              <a:chExt cx="1042761" cy="771412"/>
            </a:xfrm>
          </p:grpSpPr>
          <p:sp>
            <p:nvSpPr>
              <p:cNvPr id="10" name="Rounded Rectangle 9"/>
              <p:cNvSpPr/>
              <p:nvPr/>
            </p:nvSpPr>
            <p:spPr bwMode="gray">
              <a:xfrm>
                <a:off x="4711050" y="4447099"/>
                <a:ext cx="1042759" cy="576064"/>
              </a:xfrm>
              <a:prstGeom prst="roundRect">
                <a:avLst/>
              </a:prstGeom>
              <a:solidFill>
                <a:srgbClr val="FFCC99"/>
              </a:solidFill>
              <a:ln w="9525" cap="flat" cmpd="sng" algn="ctr">
                <a:solidFill>
                  <a:srgbClr val="FFFFFF">
                    <a:shade val="95000"/>
                    <a:satMod val="105000"/>
                  </a:srgbClr>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zh-CN" altLang="en-US" sz="1100" kern="0" dirty="0" smtClean="0">
                    <a:solidFill>
                      <a:srgbClr val="000000"/>
                    </a:solidFill>
                    <a:latin typeface="Microsoft YaHei" panose="020B0503020204020204" pitchFamily="34" charset="-122"/>
                    <a:ea typeface="Microsoft YaHei" panose="020B0503020204020204" pitchFamily="34" charset="-122"/>
                  </a:rPr>
                  <a:t>生成需求</a:t>
                </a:r>
                <a:endParaRPr lang="en-US" sz="1100" kern="0" dirty="0">
                  <a:solidFill>
                    <a:srgbClr val="000000"/>
                  </a:solidFill>
                  <a:latin typeface="Microsoft YaHei" panose="020B0503020204020204" pitchFamily="34" charset="-122"/>
                  <a:ea typeface="Microsoft YaHei" panose="020B0503020204020204" pitchFamily="34" charset="-122"/>
                </a:endParaRPr>
              </a:p>
            </p:txBody>
          </p:sp>
          <p:sp>
            <p:nvSpPr>
              <p:cNvPr id="38" name="TextBox 37"/>
              <p:cNvSpPr txBox="1"/>
              <p:nvPr/>
            </p:nvSpPr>
            <p:spPr>
              <a:xfrm>
                <a:off x="4711048" y="4251751"/>
                <a:ext cx="1019595" cy="257369"/>
              </a:xfrm>
              <a:prstGeom prst="rect">
                <a:avLst/>
              </a:prstGeom>
              <a:noFill/>
            </p:spPr>
            <p:txBody>
              <a:bodyPr wrap="square" lIns="36000" tIns="36000" rIns="36000" bIns="36000" rtlCol="0">
                <a:spAutoFit/>
              </a:bodyPr>
              <a:lstStyle/>
              <a:p>
                <a:pPr fontAlgn="base">
                  <a:spcBef>
                    <a:spcPct val="0"/>
                  </a:spcBef>
                  <a:spcAft>
                    <a:spcPct val="0"/>
                  </a:spcAft>
                </a:pPr>
                <a:r>
                  <a:rPr lang="en-US" altLang="zh-CN" sz="1200" b="1" i="1" dirty="0" smtClean="0">
                    <a:solidFill>
                      <a:srgbClr val="C00000"/>
                    </a:solidFill>
                    <a:latin typeface="Trebuchet MS" panose="020B0603020202020204" pitchFamily="34" charset="0"/>
                    <a:ea typeface="ＭＳ Ｐゴシック" pitchFamily="34" charset="-128"/>
                  </a:rPr>
                  <a:t>BA</a:t>
                </a:r>
                <a:endParaRPr lang="en-US" sz="1200" b="1" i="1" dirty="0" smtClean="0">
                  <a:solidFill>
                    <a:srgbClr val="C00000"/>
                  </a:solidFill>
                  <a:latin typeface="Trebuchet MS" panose="020B0603020202020204" pitchFamily="34" charset="0"/>
                  <a:ea typeface="ＭＳ Ｐゴシック" pitchFamily="34" charset="-128"/>
                </a:endParaRPr>
              </a:p>
            </p:txBody>
          </p:sp>
        </p:grpSp>
      </p:grpSp>
      <p:grpSp>
        <p:nvGrpSpPr>
          <p:cNvPr id="86" name="Group 85"/>
          <p:cNvGrpSpPr/>
          <p:nvPr/>
        </p:nvGrpSpPr>
        <p:grpSpPr>
          <a:xfrm>
            <a:off x="5753809" y="4323682"/>
            <a:ext cx="2304828" cy="832294"/>
            <a:chOff x="5753809" y="4323682"/>
            <a:chExt cx="2304828" cy="832294"/>
          </a:xfrm>
        </p:grpSpPr>
        <p:cxnSp>
          <p:nvCxnSpPr>
            <p:cNvPr id="21" name="Straight Arrow Connector 20"/>
            <p:cNvCxnSpPr>
              <a:stCxn id="10" idx="3"/>
              <a:endCxn id="68" idx="1"/>
            </p:cNvCxnSpPr>
            <p:nvPr/>
          </p:nvCxnSpPr>
          <p:spPr>
            <a:xfrm>
              <a:off x="5753809" y="4735131"/>
              <a:ext cx="432984" cy="4698"/>
            </a:xfrm>
            <a:prstGeom prst="straightConnector1">
              <a:avLst/>
            </a:prstGeom>
            <a:ln>
              <a:solidFill>
                <a:srgbClr val="6084A8"/>
              </a:solidFill>
              <a:tailEnd type="stealth" w="lg" len="lg"/>
            </a:ln>
          </p:spPr>
          <p:style>
            <a:lnRef idx="2">
              <a:schemeClr val="accent5"/>
            </a:lnRef>
            <a:fillRef idx="0">
              <a:schemeClr val="accent5"/>
            </a:fillRef>
            <a:effectRef idx="1">
              <a:schemeClr val="accent5"/>
            </a:effectRef>
            <a:fontRef idx="minor">
              <a:schemeClr val="tx1"/>
            </a:fontRef>
          </p:style>
        </p:cxnSp>
        <p:grpSp>
          <p:nvGrpSpPr>
            <p:cNvPr id="70" name="Group 69"/>
            <p:cNvGrpSpPr/>
            <p:nvPr/>
          </p:nvGrpSpPr>
          <p:grpSpPr>
            <a:xfrm>
              <a:off x="6186793" y="4323682"/>
              <a:ext cx="1871844" cy="832294"/>
              <a:chOff x="6259435" y="4828954"/>
              <a:chExt cx="1871844" cy="832294"/>
            </a:xfrm>
          </p:grpSpPr>
          <p:pic>
            <p:nvPicPr>
              <p:cNvPr id="68" name="Picture 30" descr="skyblue"/>
              <p:cNvPicPr>
                <a:picLocks noChangeAspect="1" noChangeArrowheads="1"/>
              </p:cNvPicPr>
              <p:nvPr/>
            </p:nvPicPr>
            <p:blipFill>
              <a:blip r:embed="rId2" cstate="print"/>
              <a:srcRect/>
              <a:stretch>
                <a:fillRect/>
              </a:stretch>
            </p:blipFill>
            <p:spPr bwMode="auto">
              <a:xfrm>
                <a:off x="6259435" y="4828954"/>
                <a:ext cx="1871844" cy="832294"/>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69" name="TextBox 68"/>
              <p:cNvSpPr txBox="1"/>
              <p:nvPr/>
            </p:nvSpPr>
            <p:spPr>
              <a:xfrm>
                <a:off x="6439273" y="5116417"/>
                <a:ext cx="1512168" cy="257369"/>
              </a:xfrm>
              <a:prstGeom prst="rect">
                <a:avLst/>
              </a:prstGeom>
              <a:noFill/>
            </p:spPr>
            <p:txBody>
              <a:bodyPr wrap="square" lIns="36000" tIns="36000" rIns="36000" bIns="36000" rtlCol="0" anchor="ctr">
                <a:spAutoFit/>
              </a:bodyPr>
              <a:lstStyle/>
              <a:p>
                <a:pPr algn="ctr"/>
                <a:r>
                  <a:rPr lang="zh-CN" altLang="en-US" sz="1200" kern="0" dirty="0" smtClean="0">
                    <a:solidFill>
                      <a:srgbClr val="000000"/>
                    </a:solidFill>
                    <a:latin typeface="Microsoft YaHei" panose="020B0503020204020204" pitchFamily="34" charset="-122"/>
                    <a:ea typeface="Microsoft YaHei" panose="020B0503020204020204" pitchFamily="34" charset="-122"/>
                  </a:rPr>
                  <a:t>版本需求</a:t>
                </a:r>
                <a:endParaRPr lang="en-US" altLang="zh-CN" sz="1200" kern="0" dirty="0">
                  <a:solidFill>
                    <a:srgbClr val="000000"/>
                  </a:solidFill>
                  <a:latin typeface="Microsoft YaHei" panose="020B0503020204020204" pitchFamily="34" charset="-122"/>
                  <a:ea typeface="Microsoft YaHei" panose="020B0503020204020204" pitchFamily="34" charset="-122"/>
                </a:endParaRPr>
              </a:p>
            </p:txBody>
          </p:sp>
        </p:grpSp>
      </p:grpSp>
      <p:grpSp>
        <p:nvGrpSpPr>
          <p:cNvPr id="83" name="Group 82"/>
          <p:cNvGrpSpPr/>
          <p:nvPr/>
        </p:nvGrpSpPr>
        <p:grpSpPr>
          <a:xfrm>
            <a:off x="1564988" y="4231075"/>
            <a:ext cx="1407822" cy="792088"/>
            <a:chOff x="1564988" y="4231075"/>
            <a:chExt cx="1407822" cy="792088"/>
          </a:xfrm>
        </p:grpSpPr>
        <p:cxnSp>
          <p:nvCxnSpPr>
            <p:cNvPr id="11" name="Straight Arrow Connector 10"/>
            <p:cNvCxnSpPr>
              <a:stCxn id="7" idx="3"/>
              <a:endCxn id="6" idx="1"/>
            </p:cNvCxnSpPr>
            <p:nvPr/>
          </p:nvCxnSpPr>
          <p:spPr>
            <a:xfrm>
              <a:off x="1564988" y="4735131"/>
              <a:ext cx="365063" cy="0"/>
            </a:xfrm>
            <a:prstGeom prst="straightConnector1">
              <a:avLst/>
            </a:prstGeom>
            <a:ln>
              <a:solidFill>
                <a:srgbClr val="6084A8"/>
              </a:solidFill>
              <a:tailEnd type="stealth" w="lg" len="lg"/>
            </a:ln>
          </p:spPr>
          <p:style>
            <a:lnRef idx="2">
              <a:schemeClr val="accent5"/>
            </a:lnRef>
            <a:fillRef idx="0">
              <a:schemeClr val="accent5"/>
            </a:fillRef>
            <a:effectRef idx="1">
              <a:schemeClr val="accent5"/>
            </a:effectRef>
            <a:fontRef idx="minor">
              <a:schemeClr val="tx1"/>
            </a:fontRef>
          </p:style>
        </p:cxnSp>
        <p:grpSp>
          <p:nvGrpSpPr>
            <p:cNvPr id="79" name="Group 78"/>
            <p:cNvGrpSpPr/>
            <p:nvPr/>
          </p:nvGrpSpPr>
          <p:grpSpPr>
            <a:xfrm>
              <a:off x="1930051" y="4231075"/>
              <a:ext cx="1042759" cy="792088"/>
              <a:chOff x="1930051" y="4231075"/>
              <a:chExt cx="1042759" cy="792088"/>
            </a:xfrm>
          </p:grpSpPr>
          <p:sp>
            <p:nvSpPr>
              <p:cNvPr id="6" name="Rounded Rectangle 5"/>
              <p:cNvSpPr/>
              <p:nvPr/>
            </p:nvSpPr>
            <p:spPr bwMode="gray">
              <a:xfrm>
                <a:off x="1930051" y="4447099"/>
                <a:ext cx="1042759" cy="576064"/>
              </a:xfrm>
              <a:prstGeom prst="roundRect">
                <a:avLst/>
              </a:prstGeom>
              <a:solidFill>
                <a:srgbClr val="FFCC99"/>
              </a:solidFill>
              <a:ln w="9525" cap="flat" cmpd="sng" algn="ctr">
                <a:solidFill>
                  <a:srgbClr val="FFFFFF">
                    <a:shade val="95000"/>
                    <a:satMod val="105000"/>
                  </a:srgbClr>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zh-CN" altLang="en-US" sz="1100" kern="0" dirty="0">
                    <a:solidFill>
                      <a:srgbClr val="000000"/>
                    </a:solidFill>
                    <a:latin typeface="Microsoft YaHei" panose="020B0503020204020204" pitchFamily="34" charset="-122"/>
                    <a:ea typeface="Microsoft YaHei" panose="020B0503020204020204" pitchFamily="34" charset="-122"/>
                  </a:rPr>
                  <a:t>提交</a:t>
                </a:r>
                <a:r>
                  <a:rPr lang="en-US" altLang="zh-CN" sz="1100" kern="0" dirty="0">
                    <a:solidFill>
                      <a:srgbClr val="000000"/>
                    </a:solidFill>
                    <a:latin typeface="Microsoft YaHei" panose="020B0503020204020204" pitchFamily="34" charset="-122"/>
                    <a:ea typeface="Microsoft YaHei" panose="020B0503020204020204" pitchFamily="34" charset="-122"/>
                  </a:rPr>
                  <a:t>CR</a:t>
                </a:r>
                <a:endParaRPr lang="en-US" sz="1100" kern="0" dirty="0">
                  <a:solidFill>
                    <a:srgbClr val="000000"/>
                  </a:solidFill>
                  <a:latin typeface="Microsoft YaHei" panose="020B0503020204020204" pitchFamily="34" charset="-122"/>
                  <a:ea typeface="Microsoft YaHei" panose="020B0503020204020204" pitchFamily="34" charset="-122"/>
                </a:endParaRPr>
              </a:p>
            </p:txBody>
          </p:sp>
          <p:sp>
            <p:nvSpPr>
              <p:cNvPr id="73" name="TextBox 72"/>
              <p:cNvSpPr txBox="1"/>
              <p:nvPr/>
            </p:nvSpPr>
            <p:spPr>
              <a:xfrm>
                <a:off x="1979712" y="4231075"/>
                <a:ext cx="258651" cy="257369"/>
              </a:xfrm>
              <a:prstGeom prst="rect">
                <a:avLst/>
              </a:prstGeom>
              <a:noFill/>
            </p:spPr>
            <p:txBody>
              <a:bodyPr wrap="none" lIns="36000" tIns="36000" rIns="36000" bIns="36000" rtlCol="0">
                <a:spAutoFit/>
              </a:bodyPr>
              <a:lstStyle/>
              <a:p>
                <a:pPr fontAlgn="base">
                  <a:spcBef>
                    <a:spcPct val="0"/>
                  </a:spcBef>
                  <a:spcAft>
                    <a:spcPct val="0"/>
                  </a:spcAft>
                </a:pPr>
                <a:r>
                  <a:rPr lang="en-US" sz="1200" b="1" i="1" dirty="0" smtClean="0">
                    <a:solidFill>
                      <a:srgbClr val="C00000"/>
                    </a:solidFill>
                    <a:latin typeface="Trebuchet MS" panose="020B0603020202020204" pitchFamily="34" charset="0"/>
                    <a:ea typeface="ＭＳ Ｐゴシック" pitchFamily="34" charset="-128"/>
                  </a:rPr>
                  <a:t>BA</a:t>
                </a:r>
              </a:p>
            </p:txBody>
          </p:sp>
        </p:grpSp>
      </p:grpSp>
      <p:sp>
        <p:nvSpPr>
          <p:cNvPr id="74" name="TextBox 73"/>
          <p:cNvSpPr txBox="1"/>
          <p:nvPr/>
        </p:nvSpPr>
        <p:spPr>
          <a:xfrm>
            <a:off x="6173954" y="3367910"/>
            <a:ext cx="374068" cy="565146"/>
          </a:xfrm>
          <a:prstGeom prst="rect">
            <a:avLst/>
          </a:prstGeom>
          <a:noFill/>
        </p:spPr>
        <p:txBody>
          <a:bodyPr wrap="none" lIns="36000" tIns="36000" rIns="36000" bIns="36000" rtlCol="0">
            <a:spAutoFit/>
          </a:bodyPr>
          <a:lstStyle/>
          <a:p>
            <a:pPr fontAlgn="base">
              <a:spcBef>
                <a:spcPct val="0"/>
              </a:spcBef>
              <a:spcAft>
                <a:spcPct val="0"/>
              </a:spcAft>
            </a:pPr>
            <a:r>
              <a:rPr lang="en-US" altLang="zh-CN" sz="3200" b="1" dirty="0" smtClean="0">
                <a:solidFill>
                  <a:srgbClr val="FF0000"/>
                </a:solidFill>
                <a:latin typeface="Segoe Script" panose="020B0504020000000003" pitchFamily="34" charset="0"/>
                <a:ea typeface="ＭＳ Ｐゴシック" pitchFamily="34" charset="-128"/>
              </a:rPr>
              <a:t>X</a:t>
            </a:r>
            <a:endParaRPr lang="en-US" sz="3200" b="1" dirty="0" smtClean="0">
              <a:solidFill>
                <a:srgbClr val="FF0000"/>
              </a:solidFill>
              <a:latin typeface="Segoe Script" panose="020B0504020000000003" pitchFamily="34" charset="0"/>
              <a:ea typeface="ＭＳ Ｐゴシック" pitchFamily="34" charset="-128"/>
            </a:endParaRPr>
          </a:p>
        </p:txBody>
      </p:sp>
      <p:sp>
        <p:nvSpPr>
          <p:cNvPr id="75" name="TextBox 74"/>
          <p:cNvSpPr txBox="1"/>
          <p:nvPr/>
        </p:nvSpPr>
        <p:spPr>
          <a:xfrm>
            <a:off x="2702223" y="2863854"/>
            <a:ext cx="374068" cy="565146"/>
          </a:xfrm>
          <a:prstGeom prst="rect">
            <a:avLst/>
          </a:prstGeom>
          <a:noFill/>
        </p:spPr>
        <p:txBody>
          <a:bodyPr wrap="none" lIns="36000" tIns="36000" rIns="36000" bIns="36000" rtlCol="0">
            <a:spAutoFit/>
          </a:bodyPr>
          <a:lstStyle/>
          <a:p>
            <a:pPr fontAlgn="base">
              <a:spcBef>
                <a:spcPct val="0"/>
              </a:spcBef>
              <a:spcAft>
                <a:spcPct val="0"/>
              </a:spcAft>
            </a:pPr>
            <a:r>
              <a:rPr lang="en-US" altLang="zh-CN" sz="3200" b="1" dirty="0" smtClean="0">
                <a:solidFill>
                  <a:srgbClr val="FF0000"/>
                </a:solidFill>
                <a:latin typeface="Segoe Script" panose="020B0504020000000003" pitchFamily="34" charset="0"/>
                <a:ea typeface="ＭＳ Ｐゴシック" pitchFamily="34" charset="-128"/>
              </a:rPr>
              <a:t>X</a:t>
            </a:r>
            <a:endParaRPr lang="en-US" sz="3200" b="1" dirty="0" smtClean="0">
              <a:solidFill>
                <a:srgbClr val="FF0000"/>
              </a:solidFill>
              <a:latin typeface="Segoe Script" panose="020B0504020000000003" pitchFamily="34" charset="0"/>
              <a:ea typeface="ＭＳ Ｐゴシック" pitchFamily="34" charset="-128"/>
            </a:endParaRPr>
          </a:p>
        </p:txBody>
      </p:sp>
      <p:cxnSp>
        <p:nvCxnSpPr>
          <p:cNvPr id="39" name="Straight Arrow Connector 38"/>
          <p:cNvCxnSpPr>
            <a:stCxn id="55" idx="4"/>
            <a:endCxn id="7" idx="0"/>
          </p:cNvCxnSpPr>
          <p:nvPr/>
        </p:nvCxnSpPr>
        <p:spPr>
          <a:xfrm>
            <a:off x="1043609" y="3501010"/>
            <a:ext cx="1" cy="946091"/>
          </a:xfrm>
          <a:prstGeom prst="straightConnector1">
            <a:avLst/>
          </a:prstGeom>
          <a:ln>
            <a:tailEnd type="stealth" w="lg" len="lg"/>
          </a:ln>
        </p:spPr>
        <p:style>
          <a:lnRef idx="3">
            <a:schemeClr val="accent5"/>
          </a:lnRef>
          <a:fillRef idx="0">
            <a:schemeClr val="accent5"/>
          </a:fillRef>
          <a:effectRef idx="2">
            <a:schemeClr val="accent5"/>
          </a:effectRef>
          <a:fontRef idx="minor">
            <a:schemeClr val="tx1"/>
          </a:fontRef>
        </p:style>
      </p:cxnSp>
      <p:pic>
        <p:nvPicPr>
          <p:cNvPr id="41" name="Picture 25" descr="C:\Users\daniele.perrone\AppData\Local\Microsoft\Windows\Temporary Internet Files\Content.IE5\BH25873A\MC900441310[1].png"/>
          <p:cNvPicPr>
            <a:picLocks noChangeAspect="1" noChangeArrowheads="1"/>
          </p:cNvPicPr>
          <p:nvPr/>
        </p:nvPicPr>
        <p:blipFill>
          <a:blip r:embed="rId3" cstate="print"/>
          <a:srcRect/>
          <a:stretch>
            <a:fillRect/>
          </a:stretch>
        </p:blipFill>
        <p:spPr bwMode="auto">
          <a:xfrm>
            <a:off x="635533" y="3696321"/>
            <a:ext cx="441122" cy="432000"/>
          </a:xfrm>
          <a:prstGeom prst="rect">
            <a:avLst/>
          </a:prstGeom>
          <a:noFill/>
          <a:ln w="9525">
            <a:noFill/>
            <a:miter lim="800000"/>
            <a:headEnd/>
            <a:tailEnd/>
          </a:ln>
        </p:spPr>
      </p:pic>
    </p:spTree>
    <p:extLst>
      <p:ext uri="{BB962C8B-B14F-4D97-AF65-F5344CB8AC3E}">
        <p14:creationId xmlns:p14="http://schemas.microsoft.com/office/powerpoint/2010/main" val="408437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25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wipe(left)">
                                      <p:cBhvr>
                                        <p:cTn id="12" dur="500"/>
                                        <p:tgtEl>
                                          <p:spTgt spid="8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wipe(left)">
                                      <p:cBhvr>
                                        <p:cTn id="17" dur="500"/>
                                        <p:tgtEl>
                                          <p:spTgt spid="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wipe(left)">
                                      <p:cBhvr>
                                        <p:cTn id="22" dur="500"/>
                                        <p:tgtEl>
                                          <p:spTgt spid="8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barn(inVertical)">
                                      <p:cBhvr>
                                        <p:cTn id="27" dur="500"/>
                                        <p:tgtEl>
                                          <p:spTgt spid="8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barn(inVertical)">
                                      <p:cBhvr>
                                        <p:cTn id="32" dur="25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circle(in)">
                                      <p:cBhvr>
                                        <p:cTn id="37" dur="25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wipe(left)">
                                      <p:cBhvr>
                                        <p:cTn id="42" dur="250"/>
                                        <p:tgtEl>
                                          <p:spTgt spid="56"/>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barn(inVertical)">
                                      <p:cBhvr>
                                        <p:cTn id="47" dur="250"/>
                                        <p:tgtEl>
                                          <p:spTgt spid="53"/>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circle(in)">
                                      <p:cBhvr>
                                        <p:cTn id="52" dur="250"/>
                                        <p:tgtEl>
                                          <p:spTgt spid="6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wipe(up)">
                                      <p:cBhvr>
                                        <p:cTn id="57" dur="250"/>
                                        <p:tgtEl>
                                          <p:spTgt spid="7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wipe(up)">
                                      <p:cBhvr>
                                        <p:cTn id="62" dur="25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wipe(up)">
                                      <p:cBhvr>
                                        <p:cTn id="67" dur="250"/>
                                        <p:tgtEl>
                                          <p:spTgt spid="7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up)">
                                      <p:cBhvr>
                                        <p:cTn id="72" dur="250"/>
                                        <p:tgtEl>
                                          <p:spTgt spid="3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wipe(down)">
                                      <p:cBhvr>
                                        <p:cTn id="77" dur="250"/>
                                        <p:tgtEl>
                                          <p:spTgt spid="41"/>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grpId="0" nodeType="clickEffect">
                                  <p:stCondLst>
                                    <p:cond delay="0"/>
                                  </p:stCondLst>
                                  <p:childTnLst>
                                    <p:set>
                                      <p:cBhvr>
                                        <p:cTn id="81" dur="1" fill="hold">
                                          <p:stCondLst>
                                            <p:cond delay="0"/>
                                          </p:stCondLst>
                                        </p:cTn>
                                        <p:tgtEl>
                                          <p:spTgt spid="2">
                                            <p:txEl>
                                              <p:pRg st="0" end="0"/>
                                            </p:txEl>
                                          </p:spTgt>
                                        </p:tgtEl>
                                        <p:attrNameLst>
                                          <p:attrName>style.visibility</p:attrName>
                                        </p:attrNameLst>
                                      </p:cBhvr>
                                      <p:to>
                                        <p:strVal val="visible"/>
                                      </p:to>
                                    </p:set>
                                    <p:animEffect transition="in" filter="barn(inVertical)">
                                      <p:cBhvr>
                                        <p:cTn id="82" dur="25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3" grpId="0" animBg="1"/>
      <p:bldP spid="55" grpId="0" animBg="1"/>
      <p:bldP spid="64" grpId="0" animBg="1"/>
      <p:bldP spid="67" grpId="0" animBg="1"/>
      <p:bldP spid="74" grpId="0"/>
      <p:bldP spid="7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p:txBody>
          <a:bodyPr/>
          <a:lstStyle/>
          <a:p>
            <a:r>
              <a:rPr lang="en-US" altLang="zh-CN" smtClean="0"/>
              <a:t>CR</a:t>
            </a:r>
            <a:r>
              <a:rPr lang="zh-CN" altLang="en-US" smtClean="0"/>
              <a:t>是如何产生的？</a:t>
            </a:r>
            <a:endParaRPr lang="zh-CN" altLang="en-US" dirty="0"/>
          </a:p>
        </p:txBody>
      </p:sp>
      <p:sp>
        <p:nvSpPr>
          <p:cNvPr id="3" name="标题 2"/>
          <p:cNvSpPr>
            <a:spLocks noGrp="1"/>
          </p:cNvSpPr>
          <p:nvPr>
            <p:ph type="title"/>
          </p:nvPr>
        </p:nvSpPr>
        <p:spPr/>
        <p:txBody>
          <a:bodyPr/>
          <a:lstStyle/>
          <a:p>
            <a:r>
              <a:rPr lang="zh-CN" altLang="en-US" smtClean="0"/>
              <a:t>变更管理 </a:t>
            </a:r>
            <a:r>
              <a:rPr lang="en-US" altLang="zh-CN" smtClean="0"/>
              <a:t>– </a:t>
            </a:r>
            <a:r>
              <a:rPr lang="zh-CN" altLang="en-US" sz="2400" smtClean="0"/>
              <a:t>需求可以在鼓励与引导中产生，但是</a:t>
            </a:r>
            <a:r>
              <a:rPr lang="en-US" altLang="zh-CN" sz="2400" smtClean="0"/>
              <a:t>CR</a:t>
            </a:r>
            <a:r>
              <a:rPr lang="zh-CN" altLang="en-US" sz="2400" smtClean="0"/>
              <a:t>一定是在</a:t>
            </a:r>
            <a:r>
              <a:rPr lang="zh-CN" altLang="en-US" sz="2400" smtClean="0">
                <a:solidFill>
                  <a:srgbClr val="C00000"/>
                </a:solidFill>
              </a:rPr>
              <a:t>控制</a:t>
            </a:r>
            <a:r>
              <a:rPr lang="zh-CN" altLang="en-US" sz="2400" smtClean="0"/>
              <a:t>中产生！</a:t>
            </a:r>
            <a:endParaRPr lang="zh-CN" altLang="en-US" sz="2400" dirty="0"/>
          </a:p>
        </p:txBody>
      </p:sp>
      <p:graphicFrame>
        <p:nvGraphicFramePr>
          <p:cNvPr id="6" name="图示 5"/>
          <p:cNvGraphicFramePr/>
          <p:nvPr>
            <p:extLst>
              <p:ext uri="{D42A27DB-BD31-4B8C-83A1-F6EECF244321}">
                <p14:modId xmlns:p14="http://schemas.microsoft.com/office/powerpoint/2010/main" val="1999472760"/>
              </p:ext>
            </p:extLst>
          </p:nvPr>
        </p:nvGraphicFramePr>
        <p:xfrm>
          <a:off x="1524000" y="1669256"/>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3"/>
          <p:cNvPicPr>
            <a:picLocks noChangeAspect="1" noChangeArrowheads="1"/>
          </p:cNvPicPr>
          <p:nvPr/>
        </p:nvPicPr>
        <p:blipFill>
          <a:blip r:embed="rId7" cstate="print"/>
          <a:srcRect/>
          <a:stretch>
            <a:fillRect/>
          </a:stretch>
        </p:blipFill>
        <p:spPr bwMode="auto">
          <a:xfrm>
            <a:off x="4788024" y="1484786"/>
            <a:ext cx="477984" cy="404717"/>
          </a:xfrm>
          <a:prstGeom prst="rect">
            <a:avLst/>
          </a:prstGeom>
          <a:noFill/>
          <a:ln w="9525">
            <a:noFill/>
            <a:miter lim="800000"/>
            <a:headEnd/>
            <a:tailEnd/>
          </a:ln>
          <a:effectLst>
            <a:outerShdw blurRad="50800" dist="50800" dir="5400000" algn="ctr" rotWithShape="0">
              <a:srgbClr val="000000">
                <a:alpha val="0"/>
              </a:srgbClr>
            </a:outerShdw>
          </a:effectLst>
        </p:spPr>
      </p:pic>
      <p:sp>
        <p:nvSpPr>
          <p:cNvPr id="9" name="Rounded Rectangular Callout 4"/>
          <p:cNvSpPr/>
          <p:nvPr/>
        </p:nvSpPr>
        <p:spPr bwMode="gray">
          <a:xfrm>
            <a:off x="2267744" y="5949280"/>
            <a:ext cx="2808312" cy="432048"/>
          </a:xfrm>
          <a:prstGeom prst="wedgeRoundRectCallout">
            <a:avLst>
              <a:gd name="adj1" fmla="val 22741"/>
              <a:gd name="adj2" fmla="val -120311"/>
              <a:gd name="adj3" fmla="val 16667"/>
            </a:avLst>
          </a:prstGeom>
          <a:solidFill>
            <a:schemeClr val="accent4">
              <a:lumMod val="20000"/>
              <a:lumOff val="80000"/>
            </a:schemeClr>
          </a:solidFill>
          <a:ln w="28575">
            <a:solidFill>
              <a:srgbClr val="C00000"/>
            </a:solidFill>
            <a:headEnd/>
            <a:tailEnd/>
          </a:ln>
        </p:spPr>
        <p:style>
          <a:lnRef idx="2">
            <a:schemeClr val="accent4"/>
          </a:lnRef>
          <a:fillRef idx="1">
            <a:schemeClr val="lt1"/>
          </a:fillRef>
          <a:effectRef idx="0">
            <a:schemeClr val="accent4"/>
          </a:effectRef>
          <a:fontRef idx="minor">
            <a:schemeClr val="dk1"/>
          </a:fontRef>
        </p:style>
        <p:txBody>
          <a:bodyPr vert="horz" wrap="square" lIns="72000" tIns="72000" rIns="72000" bIns="72000" numCol="1" rtlCol="0" anchor="ctr" anchorCtr="0" compatLnSpc="1">
            <a:prstTxWarp prst="textNoShape">
              <a:avLst/>
            </a:prstTxWarp>
            <a:noAutofit/>
          </a:bodyPr>
          <a:lstStyle/>
          <a:p>
            <a:pPr fontAlgn="base">
              <a:spcAft>
                <a:spcPts val="300"/>
              </a:spcAft>
            </a:pPr>
            <a:r>
              <a:rPr lang="zh-CN" altLang="en-US" sz="1400" kern="0" dirty="0" smtClean="0">
                <a:solidFill>
                  <a:sysClr val="windowText" lastClr="000000"/>
                </a:solidFill>
                <a:latin typeface="Microsoft YaHei" panose="020B0503020204020204" pitchFamily="34" charset="-122"/>
                <a:ea typeface="Microsoft YaHei" panose="020B0503020204020204" pitchFamily="34" charset="-122"/>
                <a:cs typeface="Arial" pitchFamily="34" charset="0"/>
              </a:rPr>
              <a:t>把</a:t>
            </a:r>
            <a:r>
              <a:rPr lang="en-US" altLang="zh-CN" sz="1400" kern="0" dirty="0" smtClean="0">
                <a:solidFill>
                  <a:sysClr val="windowText" lastClr="000000"/>
                </a:solidFill>
                <a:latin typeface="Microsoft YaHei" panose="020B0503020204020204" pitchFamily="34" charset="-122"/>
                <a:ea typeface="Microsoft YaHei" panose="020B0503020204020204" pitchFamily="34" charset="-122"/>
                <a:cs typeface="Arial" pitchFamily="34" charset="0"/>
              </a:rPr>
              <a:t>Buffer</a:t>
            </a:r>
            <a:r>
              <a:rPr lang="zh-CN" altLang="en-US" sz="1400" kern="0" dirty="0" smtClean="0">
                <a:solidFill>
                  <a:sysClr val="windowText" lastClr="000000"/>
                </a:solidFill>
                <a:latin typeface="Microsoft YaHei" panose="020B0503020204020204" pitchFamily="34" charset="-122"/>
                <a:ea typeface="Microsoft YaHei" panose="020B0503020204020204" pitchFamily="34" charset="-122"/>
                <a:cs typeface="Arial" pitchFamily="34" charset="0"/>
              </a:rPr>
              <a:t>留给不可预知的问题！</a:t>
            </a:r>
            <a:endParaRPr lang="en-US" sz="1400" kern="0" dirty="0">
              <a:solidFill>
                <a:sysClr val="windowText" lastClr="000000"/>
              </a:solidFill>
              <a:latin typeface="Microsoft YaHei" panose="020B0503020204020204" pitchFamily="34" charset="-122"/>
              <a:ea typeface="Microsoft YaHei" panose="020B0503020204020204" pitchFamily="34" charset="-122"/>
              <a:cs typeface="Arial" pitchFamily="34" charset="0"/>
            </a:endParaRPr>
          </a:p>
        </p:txBody>
      </p:sp>
      <p:sp>
        <p:nvSpPr>
          <p:cNvPr id="11" name="Rounded Rectangular Callout 4"/>
          <p:cNvSpPr/>
          <p:nvPr/>
        </p:nvSpPr>
        <p:spPr bwMode="gray">
          <a:xfrm>
            <a:off x="1115616" y="3573016"/>
            <a:ext cx="1008112" cy="864096"/>
          </a:xfrm>
          <a:prstGeom prst="wedgeRoundRectCallout">
            <a:avLst>
              <a:gd name="adj1" fmla="val 86780"/>
              <a:gd name="adj2" fmla="val -22736"/>
              <a:gd name="adj3" fmla="val 16667"/>
            </a:avLst>
          </a:prstGeom>
          <a:solidFill>
            <a:schemeClr val="bg1"/>
          </a:solidFill>
          <a:ln w="28575">
            <a:solidFill>
              <a:srgbClr val="C00000"/>
            </a:solidFill>
            <a:headEnd/>
            <a:tailEnd/>
          </a:ln>
        </p:spPr>
        <p:style>
          <a:lnRef idx="2">
            <a:schemeClr val="accent4"/>
          </a:lnRef>
          <a:fillRef idx="1">
            <a:schemeClr val="lt1"/>
          </a:fillRef>
          <a:effectRef idx="0">
            <a:schemeClr val="accent4"/>
          </a:effectRef>
          <a:fontRef idx="minor">
            <a:schemeClr val="dk1"/>
          </a:fontRef>
        </p:style>
        <p:txBody>
          <a:bodyPr vert="horz" wrap="square" lIns="72000" tIns="72000" rIns="72000" bIns="72000" numCol="1" rtlCol="0" anchor="ctr" anchorCtr="0" compatLnSpc="1">
            <a:prstTxWarp prst="textNoShape">
              <a:avLst/>
            </a:prstTxWarp>
            <a:noAutofit/>
          </a:bodyPr>
          <a:lstStyle/>
          <a:p>
            <a:pPr fontAlgn="base">
              <a:spcAft>
                <a:spcPts val="300"/>
              </a:spcAft>
            </a:pPr>
            <a:r>
              <a:rPr lang="zh-CN" altLang="en-US" sz="1400" kern="0" dirty="0" smtClean="0">
                <a:solidFill>
                  <a:sysClr val="windowText" lastClr="000000"/>
                </a:solidFill>
                <a:latin typeface="Microsoft YaHei" panose="020B0503020204020204" pitchFamily="34" charset="-122"/>
                <a:ea typeface="Microsoft YaHei" panose="020B0503020204020204" pitchFamily="34" charset="-122"/>
                <a:cs typeface="Arial" pitchFamily="34" charset="0"/>
              </a:rPr>
              <a:t>事先做好应对措施</a:t>
            </a:r>
            <a:endParaRPr lang="en-US" sz="1400" kern="0" dirty="0">
              <a:solidFill>
                <a:sysClr val="windowText" lastClr="000000"/>
              </a:solidFill>
              <a:latin typeface="Microsoft YaHei" panose="020B0503020204020204" pitchFamily="34" charset="-122"/>
              <a:ea typeface="Microsoft YaHei" panose="020B0503020204020204" pitchFamily="34" charset="-122"/>
              <a:cs typeface="Arial" pitchFamily="34" charset="0"/>
            </a:endParaRPr>
          </a:p>
        </p:txBody>
      </p:sp>
      <p:pic>
        <p:nvPicPr>
          <p:cNvPr id="12" name="Picture 3"/>
          <p:cNvPicPr>
            <a:picLocks noChangeAspect="1" noChangeArrowheads="1"/>
          </p:cNvPicPr>
          <p:nvPr/>
        </p:nvPicPr>
        <p:blipFill>
          <a:blip r:embed="rId7" cstate="print"/>
          <a:srcRect/>
          <a:stretch>
            <a:fillRect/>
          </a:stretch>
        </p:blipFill>
        <p:spPr bwMode="auto">
          <a:xfrm>
            <a:off x="6444208" y="3068962"/>
            <a:ext cx="477984" cy="404717"/>
          </a:xfrm>
          <a:prstGeom prst="rect">
            <a:avLst/>
          </a:prstGeom>
          <a:noFill/>
          <a:ln w="9525">
            <a:noFill/>
            <a:miter lim="800000"/>
            <a:headEnd/>
            <a:tailEnd/>
          </a:ln>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29911720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smtClean="0"/>
              <a:t>变更管理 </a:t>
            </a:r>
            <a:r>
              <a:rPr lang="en-US" altLang="zh-CN" smtClean="0"/>
              <a:t>– </a:t>
            </a:r>
            <a:r>
              <a:rPr lang="zh-CN" altLang="en-US" sz="2400" smtClean="0"/>
              <a:t>任何阶段产生的</a:t>
            </a:r>
            <a:r>
              <a:rPr lang="en-US" altLang="zh-CN" sz="2400" smtClean="0"/>
              <a:t>CR</a:t>
            </a:r>
            <a:r>
              <a:rPr lang="zh-CN" altLang="en-US" sz="2400" smtClean="0"/>
              <a:t>，均需履行标准项目交付的工作及交付物！</a:t>
            </a:r>
            <a:endParaRPr lang="en-US" sz="2000" dirty="0"/>
          </a:p>
        </p:txBody>
      </p:sp>
      <p:grpSp>
        <p:nvGrpSpPr>
          <p:cNvPr id="4" name="Group 3"/>
          <p:cNvGrpSpPr/>
          <p:nvPr/>
        </p:nvGrpSpPr>
        <p:grpSpPr>
          <a:xfrm>
            <a:off x="7694" y="4005064"/>
            <a:ext cx="9028802" cy="2160240"/>
            <a:chOff x="0" y="2964269"/>
            <a:chExt cx="9144000" cy="3201035"/>
          </a:xfrm>
        </p:grpSpPr>
        <p:sp>
          <p:nvSpPr>
            <p:cNvPr id="88" name="Right Arrow 87"/>
            <p:cNvSpPr/>
            <p:nvPr/>
          </p:nvSpPr>
          <p:spPr bwMode="gray">
            <a:xfrm>
              <a:off x="0" y="2964269"/>
              <a:ext cx="9144000" cy="3201035"/>
            </a:xfrm>
            <a:prstGeom prst="rightArrow">
              <a:avLst/>
            </a:prstGeom>
            <a:gradFill flip="none" rotWithShape="1">
              <a:gsLst>
                <a:gs pos="9000">
                  <a:sysClr val="window" lastClr="FFFFFF"/>
                </a:gs>
                <a:gs pos="100000">
                  <a:srgbClr val="4F81BD">
                    <a:lumMod val="60000"/>
                    <a:lumOff val="40000"/>
                  </a:srgbClr>
                </a:gs>
              </a:gsLst>
              <a:lin ang="2700000" scaled="1"/>
              <a:tileRect/>
            </a:gradFill>
            <a:ln w="9525" cap="flat" cmpd="sng" algn="ctr">
              <a:solidFill>
                <a:srgbClr val="F79646">
                  <a:lumMod val="20000"/>
                  <a:lumOff val="80000"/>
                </a:srgbClr>
              </a:solidFill>
              <a:prstDash val="solid"/>
              <a:headEnd/>
              <a:tailEnd/>
            </a:ln>
            <a:effectLst>
              <a:outerShdw blurRad="50800" dist="38100" dir="2700000" algn="tl" rotWithShape="0">
                <a:prstClr val="black">
                  <a:alpha val="40000"/>
                </a:prstClr>
              </a:outerShdw>
            </a:effectLst>
          </p:spPr>
          <p:txBody>
            <a:bodyPr rot="0" spcFirstLastPara="0" vert="horz" wrap="square" lIns="72000" tIns="72000" rIns="72000" bIns="72000" numCol="1" spcCol="0" rtlCol="0" fromWordArt="0" anchor="ctr" anchorCtr="0" forceAA="0" compatLnSpc="1">
              <a:prstTxWarp prst="textNoShape">
                <a:avLst/>
              </a:prstTxWarp>
              <a:noAutofit/>
            </a:bodyPr>
            <a:lstStyle/>
            <a:p>
              <a:pPr algn="ctr" fontAlgn="base">
                <a:spcAft>
                  <a:spcPts val="300"/>
                </a:spcAft>
                <a:defRPr/>
              </a:pPr>
              <a:r>
                <a:rPr lang="en-US" sz="6000" b="1" kern="0" dirty="0">
                  <a:solidFill>
                    <a:srgbClr val="FFFFDD"/>
                  </a:solidFill>
                  <a:latin typeface="Microsoft YaHei"/>
                  <a:ea typeface="SimSun"/>
                  <a:cs typeface="Arial"/>
                </a:rPr>
                <a:t>CR</a:t>
              </a:r>
              <a:r>
                <a:rPr lang="zh-CN" altLang="en-US" sz="6000" b="1" kern="0">
                  <a:solidFill>
                    <a:srgbClr val="FFFFDD"/>
                  </a:solidFill>
                  <a:latin typeface="Microsoft YaHei"/>
                  <a:ea typeface="SimSun"/>
                  <a:cs typeface="Arial"/>
                </a:rPr>
                <a:t>通道</a:t>
              </a:r>
              <a:endParaRPr lang="en-US" sz="1200" kern="0" dirty="0">
                <a:solidFill>
                  <a:sysClr val="windowText" lastClr="000000"/>
                </a:solidFill>
                <a:latin typeface="Times New Roman"/>
                <a:ea typeface="SimSun"/>
              </a:endParaRPr>
            </a:p>
          </p:txBody>
        </p:sp>
        <p:grpSp>
          <p:nvGrpSpPr>
            <p:cNvPr id="78" name="Group 77"/>
            <p:cNvGrpSpPr/>
            <p:nvPr/>
          </p:nvGrpSpPr>
          <p:grpSpPr>
            <a:xfrm>
              <a:off x="539552" y="4200716"/>
              <a:ext cx="1042759" cy="822447"/>
              <a:chOff x="539552" y="4200716"/>
              <a:chExt cx="1042759" cy="822447"/>
            </a:xfrm>
          </p:grpSpPr>
          <p:sp>
            <p:nvSpPr>
              <p:cNvPr id="7" name="Rounded Rectangle 6"/>
              <p:cNvSpPr/>
              <p:nvPr/>
            </p:nvSpPr>
            <p:spPr bwMode="gray">
              <a:xfrm>
                <a:off x="539552" y="4447099"/>
                <a:ext cx="1042759" cy="576064"/>
              </a:xfrm>
              <a:prstGeom prst="roundRect">
                <a:avLst/>
              </a:prstGeom>
              <a:solidFill>
                <a:srgbClr val="FFCC99"/>
              </a:solidFill>
              <a:ln w="9525" cap="flat" cmpd="sng" algn="ctr">
                <a:solidFill>
                  <a:srgbClr val="FFFFFF">
                    <a:shade val="95000"/>
                    <a:satMod val="105000"/>
                  </a:srgbClr>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zh-CN" altLang="en-US" sz="1100" kern="0" dirty="0">
                    <a:solidFill>
                      <a:srgbClr val="000000"/>
                    </a:solidFill>
                    <a:latin typeface="Microsoft YaHei" panose="020B0503020204020204" pitchFamily="34" charset="-122"/>
                    <a:ea typeface="Microsoft YaHei" panose="020B0503020204020204" pitchFamily="34" charset="-122"/>
                  </a:rPr>
                  <a:t>需求</a:t>
                </a:r>
                <a:r>
                  <a:rPr lang="zh-CN" altLang="en-US" sz="1100" kern="0" dirty="0" smtClean="0">
                    <a:solidFill>
                      <a:srgbClr val="000000"/>
                    </a:solidFill>
                    <a:latin typeface="Microsoft YaHei" panose="020B0503020204020204" pitchFamily="34" charset="-122"/>
                    <a:ea typeface="Microsoft YaHei" panose="020B0503020204020204" pitchFamily="34" charset="-122"/>
                  </a:rPr>
                  <a:t>变化</a:t>
                </a:r>
                <a:endParaRPr lang="en-US" altLang="zh-CN" sz="1100" kern="0" dirty="0">
                  <a:solidFill>
                    <a:srgbClr val="000000"/>
                  </a:solidFill>
                  <a:latin typeface="Microsoft YaHei" panose="020B0503020204020204" pitchFamily="34" charset="-122"/>
                  <a:ea typeface="Microsoft YaHei" panose="020B0503020204020204" pitchFamily="34" charset="-122"/>
                </a:endParaRPr>
              </a:p>
              <a:p>
                <a:pPr algn="ctr"/>
                <a:r>
                  <a:rPr lang="zh-CN" altLang="en-US" sz="1050" kern="0" dirty="0">
                    <a:solidFill>
                      <a:srgbClr val="000000"/>
                    </a:solidFill>
                    <a:latin typeface="Microsoft YaHei" panose="020B0503020204020204" pitchFamily="34" charset="-122"/>
                    <a:ea typeface="Microsoft YaHei" panose="020B0503020204020204" pitchFamily="34" charset="-122"/>
                  </a:rPr>
                  <a:t>（增、删、改）</a:t>
                </a:r>
                <a:endParaRPr lang="en-US" sz="1050" kern="0" dirty="0">
                  <a:solidFill>
                    <a:srgbClr val="000000"/>
                  </a:solidFill>
                  <a:latin typeface="Microsoft YaHei" panose="020B0503020204020204" pitchFamily="34" charset="-122"/>
                  <a:ea typeface="Microsoft YaHei" panose="020B0503020204020204" pitchFamily="34" charset="-122"/>
                </a:endParaRPr>
              </a:p>
            </p:txBody>
          </p:sp>
          <p:sp>
            <p:nvSpPr>
              <p:cNvPr id="35" name="TextBox 34"/>
              <p:cNvSpPr txBox="1"/>
              <p:nvPr/>
            </p:nvSpPr>
            <p:spPr>
              <a:xfrm>
                <a:off x="627747" y="4200716"/>
                <a:ext cx="229483" cy="335762"/>
              </a:xfrm>
              <a:prstGeom prst="rect">
                <a:avLst/>
              </a:prstGeom>
              <a:noFill/>
            </p:spPr>
            <p:txBody>
              <a:bodyPr wrap="none" lIns="36000" tIns="36000" rIns="36000" bIns="36000" rtlCol="0">
                <a:spAutoFit/>
              </a:bodyPr>
              <a:lstStyle/>
              <a:p>
                <a:pPr algn="ctr" fontAlgn="base">
                  <a:spcBef>
                    <a:spcPct val="0"/>
                  </a:spcBef>
                  <a:spcAft>
                    <a:spcPct val="0"/>
                  </a:spcAft>
                </a:pPr>
                <a:r>
                  <a:rPr lang="en-US" sz="1000" b="1" i="1" dirty="0" smtClean="0">
                    <a:solidFill>
                      <a:srgbClr val="C00000"/>
                    </a:solidFill>
                    <a:latin typeface="Trebuchet MS" panose="020B0603020202020204" pitchFamily="34" charset="0"/>
                    <a:ea typeface="ＭＳ Ｐゴシック" pitchFamily="34" charset="-128"/>
                  </a:rPr>
                  <a:t>BA</a:t>
                </a:r>
              </a:p>
            </p:txBody>
          </p:sp>
        </p:grpSp>
        <p:grpSp>
          <p:nvGrpSpPr>
            <p:cNvPr id="84" name="Group 83"/>
            <p:cNvGrpSpPr/>
            <p:nvPr/>
          </p:nvGrpSpPr>
          <p:grpSpPr>
            <a:xfrm>
              <a:off x="2972809" y="3924579"/>
              <a:ext cx="1564368" cy="1098584"/>
              <a:chOff x="2972809" y="3924579"/>
              <a:chExt cx="1564368" cy="1098584"/>
            </a:xfrm>
          </p:grpSpPr>
          <p:cxnSp>
            <p:nvCxnSpPr>
              <p:cNvPr id="14" name="Straight Arrow Connector 13"/>
              <p:cNvCxnSpPr>
                <a:stCxn id="6" idx="3"/>
                <a:endCxn id="8" idx="1"/>
              </p:cNvCxnSpPr>
              <p:nvPr/>
            </p:nvCxnSpPr>
            <p:spPr>
              <a:xfrm>
                <a:off x="2972809" y="4735131"/>
                <a:ext cx="347741" cy="0"/>
              </a:xfrm>
              <a:prstGeom prst="straightConnector1">
                <a:avLst/>
              </a:prstGeom>
              <a:ln>
                <a:solidFill>
                  <a:srgbClr val="6084A8"/>
                </a:solidFill>
                <a:tailEnd type="stealth" w="lg" len="lg"/>
              </a:ln>
            </p:spPr>
            <p:style>
              <a:lnRef idx="2">
                <a:schemeClr val="accent5"/>
              </a:lnRef>
              <a:fillRef idx="0">
                <a:schemeClr val="accent5"/>
              </a:fillRef>
              <a:effectRef idx="1">
                <a:schemeClr val="accent5"/>
              </a:effectRef>
              <a:fontRef idx="minor">
                <a:schemeClr val="tx1"/>
              </a:fontRef>
            </p:style>
          </p:cxnSp>
          <p:grpSp>
            <p:nvGrpSpPr>
              <p:cNvPr id="80" name="Group 79"/>
              <p:cNvGrpSpPr/>
              <p:nvPr/>
            </p:nvGrpSpPr>
            <p:grpSpPr>
              <a:xfrm>
                <a:off x="3320551" y="3924579"/>
                <a:ext cx="1216626" cy="1098584"/>
                <a:chOff x="3320551" y="3924579"/>
                <a:chExt cx="1216626" cy="1098584"/>
              </a:xfrm>
            </p:grpSpPr>
            <p:sp>
              <p:nvSpPr>
                <p:cNvPr id="8" name="Rounded Rectangle 7"/>
                <p:cNvSpPr/>
                <p:nvPr/>
              </p:nvSpPr>
              <p:spPr bwMode="gray">
                <a:xfrm>
                  <a:off x="3320551" y="4447099"/>
                  <a:ext cx="1042759" cy="576064"/>
                </a:xfrm>
                <a:prstGeom prst="roundRect">
                  <a:avLst/>
                </a:prstGeom>
                <a:solidFill>
                  <a:srgbClr val="FFCC99"/>
                </a:solidFill>
                <a:ln w="9525" cap="flat" cmpd="sng" algn="ctr">
                  <a:solidFill>
                    <a:srgbClr val="FFFFFF">
                      <a:shade val="95000"/>
                      <a:satMod val="105000"/>
                    </a:srgbClr>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zh-CN" altLang="en-US" sz="1100" kern="0" dirty="0" smtClean="0">
                      <a:solidFill>
                        <a:srgbClr val="000000"/>
                      </a:solidFill>
                      <a:latin typeface="Microsoft YaHei" panose="020B0503020204020204" pitchFamily="34" charset="-122"/>
                      <a:ea typeface="Microsoft YaHei" panose="020B0503020204020204" pitchFamily="34" charset="-122"/>
                    </a:rPr>
                    <a:t>评审</a:t>
                  </a:r>
                  <a:r>
                    <a:rPr lang="en-US" altLang="zh-CN" sz="1100" kern="0" dirty="0" smtClean="0">
                      <a:solidFill>
                        <a:srgbClr val="000000"/>
                      </a:solidFill>
                      <a:latin typeface="Microsoft YaHei" panose="020B0503020204020204" pitchFamily="34" charset="-122"/>
                      <a:ea typeface="Microsoft YaHei" panose="020B0503020204020204" pitchFamily="34" charset="-122"/>
                    </a:rPr>
                    <a:t>CR</a:t>
                  </a:r>
                  <a:endParaRPr lang="en-US" sz="1100" kern="0" dirty="0">
                    <a:solidFill>
                      <a:srgbClr val="000000"/>
                    </a:solidFill>
                    <a:latin typeface="Microsoft YaHei" panose="020B0503020204020204" pitchFamily="34" charset="-122"/>
                    <a:ea typeface="Microsoft YaHei" panose="020B0503020204020204" pitchFamily="34" charset="-122"/>
                  </a:endParaRPr>
                </a:p>
              </p:txBody>
            </p:sp>
            <p:sp>
              <p:nvSpPr>
                <p:cNvPr id="37" name="TextBox 36"/>
                <p:cNvSpPr txBox="1"/>
                <p:nvPr/>
              </p:nvSpPr>
              <p:spPr>
                <a:xfrm>
                  <a:off x="3343716" y="3924579"/>
                  <a:ext cx="1193461" cy="563794"/>
                </a:xfrm>
                <a:prstGeom prst="rect">
                  <a:avLst/>
                </a:prstGeom>
                <a:noFill/>
              </p:spPr>
              <p:txBody>
                <a:bodyPr wrap="square" lIns="36000" tIns="36000" rIns="36000" bIns="36000" rtlCol="0">
                  <a:spAutoFit/>
                </a:bodyPr>
                <a:lstStyle/>
                <a:p>
                  <a:pPr fontAlgn="base">
                    <a:spcBef>
                      <a:spcPct val="0"/>
                    </a:spcBef>
                    <a:spcAft>
                      <a:spcPct val="0"/>
                    </a:spcAft>
                  </a:pPr>
                  <a:r>
                    <a:rPr lang="en-US" sz="1000" b="1" i="1" dirty="0" smtClean="0">
                      <a:solidFill>
                        <a:srgbClr val="C00000"/>
                      </a:solidFill>
                      <a:latin typeface="Trebuchet MS" panose="020B0603020202020204" pitchFamily="34" charset="0"/>
                      <a:ea typeface="ＭＳ Ｐゴシック" pitchFamily="34" charset="-128"/>
                    </a:rPr>
                    <a:t>CR Review </a:t>
                  </a:r>
                  <a:r>
                    <a:rPr lang="en-US" sz="1000" b="1" i="1" dirty="0" smtClean="0">
                      <a:solidFill>
                        <a:srgbClr val="C00000"/>
                      </a:solidFill>
                      <a:latin typeface="Trebuchet MS" panose="020B0603020202020204" pitchFamily="34" charset="0"/>
                      <a:ea typeface="ＭＳ Ｐゴシック" pitchFamily="34" charset="-128"/>
                    </a:rPr>
                    <a:t>Committee</a:t>
                  </a:r>
                  <a:endParaRPr lang="en-US" sz="1000" b="1" i="1" dirty="0" smtClean="0">
                    <a:solidFill>
                      <a:srgbClr val="C00000"/>
                    </a:solidFill>
                    <a:latin typeface="Trebuchet MS" panose="020B0603020202020204" pitchFamily="34" charset="0"/>
                    <a:ea typeface="ＭＳ Ｐゴシック" pitchFamily="34" charset="-128"/>
                  </a:endParaRPr>
                </a:p>
              </p:txBody>
            </p:sp>
          </p:grpSp>
        </p:grpSp>
        <p:grpSp>
          <p:nvGrpSpPr>
            <p:cNvPr id="85" name="Group 84"/>
            <p:cNvGrpSpPr/>
            <p:nvPr/>
          </p:nvGrpSpPr>
          <p:grpSpPr>
            <a:xfrm>
              <a:off x="4363307" y="4229024"/>
              <a:ext cx="1390502" cy="794139"/>
              <a:chOff x="4363307" y="4229024"/>
              <a:chExt cx="1390502" cy="794139"/>
            </a:xfrm>
          </p:grpSpPr>
          <p:cxnSp>
            <p:nvCxnSpPr>
              <p:cNvPr id="18" name="Straight Arrow Connector 17"/>
              <p:cNvCxnSpPr>
                <a:stCxn id="8" idx="3"/>
                <a:endCxn id="10" idx="1"/>
              </p:cNvCxnSpPr>
              <p:nvPr/>
            </p:nvCxnSpPr>
            <p:spPr>
              <a:xfrm>
                <a:off x="4363307" y="4735131"/>
                <a:ext cx="347741" cy="0"/>
              </a:xfrm>
              <a:prstGeom prst="straightConnector1">
                <a:avLst/>
              </a:prstGeom>
              <a:ln>
                <a:solidFill>
                  <a:srgbClr val="6084A8"/>
                </a:solidFill>
                <a:tailEnd type="stealth" w="lg" len="lg"/>
              </a:ln>
            </p:spPr>
            <p:style>
              <a:lnRef idx="2">
                <a:schemeClr val="accent5"/>
              </a:lnRef>
              <a:fillRef idx="0">
                <a:schemeClr val="accent5"/>
              </a:fillRef>
              <a:effectRef idx="1">
                <a:schemeClr val="accent5"/>
              </a:effectRef>
              <a:fontRef idx="minor">
                <a:schemeClr val="tx1"/>
              </a:fontRef>
            </p:style>
          </p:cxnSp>
          <p:grpSp>
            <p:nvGrpSpPr>
              <p:cNvPr id="81" name="Group 80"/>
              <p:cNvGrpSpPr/>
              <p:nvPr/>
            </p:nvGrpSpPr>
            <p:grpSpPr>
              <a:xfrm>
                <a:off x="4711048" y="4229024"/>
                <a:ext cx="1042761" cy="794139"/>
                <a:chOff x="4711048" y="4229024"/>
                <a:chExt cx="1042761" cy="794139"/>
              </a:xfrm>
            </p:grpSpPr>
            <p:sp>
              <p:nvSpPr>
                <p:cNvPr id="10" name="Rounded Rectangle 9"/>
                <p:cNvSpPr/>
                <p:nvPr/>
              </p:nvSpPr>
              <p:spPr bwMode="gray">
                <a:xfrm>
                  <a:off x="4711050" y="4447099"/>
                  <a:ext cx="1042759" cy="576064"/>
                </a:xfrm>
                <a:prstGeom prst="roundRect">
                  <a:avLst/>
                </a:prstGeom>
                <a:solidFill>
                  <a:srgbClr val="FFCC99"/>
                </a:solidFill>
                <a:ln w="9525" cap="flat" cmpd="sng" algn="ctr">
                  <a:solidFill>
                    <a:srgbClr val="FFFFFF">
                      <a:shade val="95000"/>
                      <a:satMod val="105000"/>
                    </a:srgbClr>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zh-CN" altLang="en-US" sz="1100" kern="0" dirty="0" smtClean="0">
                      <a:solidFill>
                        <a:srgbClr val="000000"/>
                      </a:solidFill>
                      <a:latin typeface="Microsoft YaHei" panose="020B0503020204020204" pitchFamily="34" charset="-122"/>
                      <a:ea typeface="Microsoft YaHei" panose="020B0503020204020204" pitchFamily="34" charset="-122"/>
                    </a:rPr>
                    <a:t>生成</a:t>
                  </a:r>
                  <a:r>
                    <a:rPr lang="en-US" altLang="zh-CN" sz="1100" kern="0" dirty="0" smtClean="0">
                      <a:solidFill>
                        <a:srgbClr val="000000"/>
                      </a:solidFill>
                      <a:latin typeface="Microsoft YaHei" panose="020B0503020204020204" pitchFamily="34" charset="-122"/>
                      <a:ea typeface="Microsoft YaHei" panose="020B0503020204020204" pitchFamily="34" charset="-122"/>
                    </a:rPr>
                    <a:t>iSales</a:t>
                  </a:r>
                  <a:r>
                    <a:rPr lang="zh-CN" altLang="en-US" sz="1100" kern="0" dirty="0" smtClean="0">
                      <a:solidFill>
                        <a:srgbClr val="000000"/>
                      </a:solidFill>
                      <a:latin typeface="Microsoft YaHei" panose="020B0503020204020204" pitchFamily="34" charset="-122"/>
                      <a:ea typeface="Microsoft YaHei" panose="020B0503020204020204" pitchFamily="34" charset="-122"/>
                    </a:rPr>
                    <a:t>需求</a:t>
                  </a:r>
                  <a:endParaRPr lang="en-US" sz="1100" kern="0" dirty="0">
                    <a:solidFill>
                      <a:srgbClr val="000000"/>
                    </a:solidFill>
                    <a:latin typeface="Microsoft YaHei" panose="020B0503020204020204" pitchFamily="34" charset="-122"/>
                    <a:ea typeface="Microsoft YaHei" panose="020B0503020204020204" pitchFamily="34" charset="-122"/>
                  </a:endParaRPr>
                </a:p>
              </p:txBody>
            </p:sp>
            <p:sp>
              <p:nvSpPr>
                <p:cNvPr id="38" name="TextBox 37"/>
                <p:cNvSpPr txBox="1"/>
                <p:nvPr/>
              </p:nvSpPr>
              <p:spPr>
                <a:xfrm>
                  <a:off x="4711048" y="4229024"/>
                  <a:ext cx="1019595" cy="335762"/>
                </a:xfrm>
                <a:prstGeom prst="rect">
                  <a:avLst/>
                </a:prstGeom>
                <a:noFill/>
              </p:spPr>
              <p:txBody>
                <a:bodyPr wrap="square" lIns="36000" tIns="36000" rIns="36000" bIns="36000" rtlCol="0">
                  <a:spAutoFit/>
                </a:bodyPr>
                <a:lstStyle/>
                <a:p>
                  <a:pPr fontAlgn="base">
                    <a:spcBef>
                      <a:spcPct val="0"/>
                    </a:spcBef>
                    <a:spcAft>
                      <a:spcPct val="0"/>
                    </a:spcAft>
                  </a:pPr>
                  <a:r>
                    <a:rPr lang="en-US" altLang="zh-CN" sz="1000" b="1" i="1" dirty="0" smtClean="0">
                      <a:solidFill>
                        <a:srgbClr val="C00000"/>
                      </a:solidFill>
                      <a:latin typeface="Trebuchet MS" panose="020B0603020202020204" pitchFamily="34" charset="0"/>
                      <a:ea typeface="ＭＳ Ｐゴシック" pitchFamily="34" charset="-128"/>
                    </a:rPr>
                    <a:t>BA</a:t>
                  </a:r>
                  <a:endParaRPr lang="en-US" sz="1000" b="1" i="1" dirty="0" smtClean="0">
                    <a:solidFill>
                      <a:srgbClr val="C00000"/>
                    </a:solidFill>
                    <a:latin typeface="Trebuchet MS" panose="020B0603020202020204" pitchFamily="34" charset="0"/>
                    <a:ea typeface="ＭＳ Ｐゴシック" pitchFamily="34" charset="-128"/>
                  </a:endParaRPr>
                </a:p>
              </p:txBody>
            </p:sp>
          </p:grpSp>
        </p:grpSp>
        <p:grpSp>
          <p:nvGrpSpPr>
            <p:cNvPr id="86" name="Group 85"/>
            <p:cNvGrpSpPr/>
            <p:nvPr/>
          </p:nvGrpSpPr>
          <p:grpSpPr>
            <a:xfrm>
              <a:off x="5753809" y="4323682"/>
              <a:ext cx="2304828" cy="832294"/>
              <a:chOff x="5753809" y="4323682"/>
              <a:chExt cx="2304828" cy="832294"/>
            </a:xfrm>
          </p:grpSpPr>
          <p:cxnSp>
            <p:nvCxnSpPr>
              <p:cNvPr id="21" name="Straight Arrow Connector 20"/>
              <p:cNvCxnSpPr>
                <a:stCxn id="10" idx="3"/>
                <a:endCxn id="68" idx="1"/>
              </p:cNvCxnSpPr>
              <p:nvPr/>
            </p:nvCxnSpPr>
            <p:spPr>
              <a:xfrm>
                <a:off x="5753809" y="4735131"/>
                <a:ext cx="432984" cy="4698"/>
              </a:xfrm>
              <a:prstGeom prst="straightConnector1">
                <a:avLst/>
              </a:prstGeom>
              <a:ln>
                <a:solidFill>
                  <a:srgbClr val="6084A8"/>
                </a:solidFill>
                <a:tailEnd type="stealth" w="lg" len="lg"/>
              </a:ln>
            </p:spPr>
            <p:style>
              <a:lnRef idx="2">
                <a:schemeClr val="accent5"/>
              </a:lnRef>
              <a:fillRef idx="0">
                <a:schemeClr val="accent5"/>
              </a:fillRef>
              <a:effectRef idx="1">
                <a:schemeClr val="accent5"/>
              </a:effectRef>
              <a:fontRef idx="minor">
                <a:schemeClr val="tx1"/>
              </a:fontRef>
            </p:style>
          </p:cxnSp>
          <p:grpSp>
            <p:nvGrpSpPr>
              <p:cNvPr id="70" name="Group 69"/>
              <p:cNvGrpSpPr/>
              <p:nvPr/>
            </p:nvGrpSpPr>
            <p:grpSpPr>
              <a:xfrm>
                <a:off x="6186793" y="4323682"/>
                <a:ext cx="1871844" cy="832294"/>
                <a:chOff x="6259435" y="4828954"/>
                <a:chExt cx="1871844" cy="832294"/>
              </a:xfrm>
            </p:grpSpPr>
            <p:pic>
              <p:nvPicPr>
                <p:cNvPr id="68" name="Picture 30" descr="skyblue"/>
                <p:cNvPicPr>
                  <a:picLocks noChangeAspect="1" noChangeArrowheads="1"/>
                </p:cNvPicPr>
                <p:nvPr/>
              </p:nvPicPr>
              <p:blipFill>
                <a:blip r:embed="rId2" cstate="print"/>
                <a:srcRect/>
                <a:stretch>
                  <a:fillRect/>
                </a:stretch>
              </p:blipFill>
              <p:spPr bwMode="auto">
                <a:xfrm>
                  <a:off x="6259435" y="4828954"/>
                  <a:ext cx="1871844" cy="832294"/>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69" name="TextBox 68"/>
                <p:cNvSpPr txBox="1"/>
                <p:nvPr/>
              </p:nvSpPr>
              <p:spPr>
                <a:xfrm>
                  <a:off x="6439273" y="5054418"/>
                  <a:ext cx="1512169" cy="381368"/>
                </a:xfrm>
                <a:prstGeom prst="rect">
                  <a:avLst/>
                </a:prstGeom>
                <a:noFill/>
              </p:spPr>
              <p:txBody>
                <a:bodyPr wrap="square" lIns="36000" tIns="36000" rIns="36000" bIns="36000" rtlCol="0" anchor="ctr">
                  <a:spAutoFit/>
                </a:bodyPr>
                <a:lstStyle/>
                <a:p>
                  <a:pPr algn="ctr"/>
                  <a:r>
                    <a:rPr lang="zh-CN" altLang="en-US" sz="1200" kern="0" dirty="0">
                      <a:solidFill>
                        <a:srgbClr val="000000"/>
                      </a:solidFill>
                      <a:latin typeface="Microsoft YaHei" panose="020B0503020204020204" pitchFamily="34" charset="-122"/>
                      <a:ea typeface="Microsoft YaHei" panose="020B0503020204020204" pitchFamily="34" charset="-122"/>
                    </a:rPr>
                    <a:t>版本</a:t>
                  </a:r>
                  <a:r>
                    <a:rPr lang="zh-CN" altLang="en-US" sz="1200" kern="0" dirty="0" smtClean="0">
                      <a:solidFill>
                        <a:srgbClr val="000000"/>
                      </a:solidFill>
                      <a:latin typeface="Microsoft YaHei" panose="020B0503020204020204" pitchFamily="34" charset="-122"/>
                      <a:ea typeface="Microsoft YaHei" panose="020B0503020204020204" pitchFamily="34" charset="-122"/>
                    </a:rPr>
                    <a:t>需求</a:t>
                  </a:r>
                  <a:endParaRPr lang="en-US" altLang="zh-CN" sz="1200" kern="0" dirty="0">
                    <a:solidFill>
                      <a:srgbClr val="000000"/>
                    </a:solidFill>
                    <a:latin typeface="Microsoft YaHei" panose="020B0503020204020204" pitchFamily="34" charset="-122"/>
                    <a:ea typeface="Microsoft YaHei" panose="020B0503020204020204" pitchFamily="34" charset="-122"/>
                  </a:endParaRPr>
                </a:p>
              </p:txBody>
            </p:sp>
          </p:grpSp>
        </p:grpSp>
        <p:grpSp>
          <p:nvGrpSpPr>
            <p:cNvPr id="83" name="Group 82"/>
            <p:cNvGrpSpPr/>
            <p:nvPr/>
          </p:nvGrpSpPr>
          <p:grpSpPr>
            <a:xfrm>
              <a:off x="1582311" y="4244683"/>
              <a:ext cx="1390499" cy="778480"/>
              <a:chOff x="1582311" y="4244683"/>
              <a:chExt cx="1390499" cy="778480"/>
            </a:xfrm>
          </p:grpSpPr>
          <p:cxnSp>
            <p:nvCxnSpPr>
              <p:cNvPr id="11" name="Straight Arrow Connector 10"/>
              <p:cNvCxnSpPr>
                <a:stCxn id="7" idx="3"/>
                <a:endCxn id="6" idx="1"/>
              </p:cNvCxnSpPr>
              <p:nvPr/>
            </p:nvCxnSpPr>
            <p:spPr>
              <a:xfrm>
                <a:off x="1582311" y="4735131"/>
                <a:ext cx="347741" cy="0"/>
              </a:xfrm>
              <a:prstGeom prst="straightConnector1">
                <a:avLst/>
              </a:prstGeom>
              <a:ln>
                <a:solidFill>
                  <a:srgbClr val="6084A8"/>
                </a:solidFill>
                <a:tailEnd type="stealth" w="lg" len="lg"/>
              </a:ln>
            </p:spPr>
            <p:style>
              <a:lnRef idx="2">
                <a:schemeClr val="accent5"/>
              </a:lnRef>
              <a:fillRef idx="0">
                <a:schemeClr val="accent5"/>
              </a:fillRef>
              <a:effectRef idx="1">
                <a:schemeClr val="accent5"/>
              </a:effectRef>
              <a:fontRef idx="minor">
                <a:schemeClr val="tx1"/>
              </a:fontRef>
            </p:style>
          </p:cxnSp>
          <p:grpSp>
            <p:nvGrpSpPr>
              <p:cNvPr id="79" name="Group 78"/>
              <p:cNvGrpSpPr/>
              <p:nvPr/>
            </p:nvGrpSpPr>
            <p:grpSpPr>
              <a:xfrm>
                <a:off x="1930051" y="4244683"/>
                <a:ext cx="1042759" cy="778480"/>
                <a:chOff x="1930051" y="4244683"/>
                <a:chExt cx="1042759" cy="778480"/>
              </a:xfrm>
            </p:grpSpPr>
            <p:sp>
              <p:nvSpPr>
                <p:cNvPr id="6" name="Rounded Rectangle 5"/>
                <p:cNvSpPr/>
                <p:nvPr/>
              </p:nvSpPr>
              <p:spPr bwMode="gray">
                <a:xfrm>
                  <a:off x="1930051" y="4447099"/>
                  <a:ext cx="1042759" cy="576064"/>
                </a:xfrm>
                <a:prstGeom prst="roundRect">
                  <a:avLst/>
                </a:prstGeom>
                <a:solidFill>
                  <a:srgbClr val="FFCC99"/>
                </a:solidFill>
                <a:ln w="9525" cap="flat" cmpd="sng" algn="ctr">
                  <a:solidFill>
                    <a:srgbClr val="FFFFFF">
                      <a:shade val="95000"/>
                      <a:satMod val="105000"/>
                    </a:srgbClr>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zh-CN" altLang="en-US" sz="1100" kern="0" dirty="0">
                      <a:solidFill>
                        <a:srgbClr val="000000"/>
                      </a:solidFill>
                      <a:latin typeface="Microsoft YaHei" panose="020B0503020204020204" pitchFamily="34" charset="-122"/>
                      <a:ea typeface="Microsoft YaHei" panose="020B0503020204020204" pitchFamily="34" charset="-122"/>
                    </a:rPr>
                    <a:t>提交</a:t>
                  </a:r>
                  <a:r>
                    <a:rPr lang="en-US" altLang="zh-CN" sz="1100" kern="0" dirty="0">
                      <a:solidFill>
                        <a:srgbClr val="000000"/>
                      </a:solidFill>
                      <a:latin typeface="Microsoft YaHei" panose="020B0503020204020204" pitchFamily="34" charset="-122"/>
                      <a:ea typeface="Microsoft YaHei" panose="020B0503020204020204" pitchFamily="34" charset="-122"/>
                    </a:rPr>
                    <a:t>CR</a:t>
                  </a:r>
                  <a:endParaRPr lang="en-US" sz="1100" kern="0" dirty="0">
                    <a:solidFill>
                      <a:srgbClr val="000000"/>
                    </a:solidFill>
                    <a:latin typeface="Microsoft YaHei" panose="020B0503020204020204" pitchFamily="34" charset="-122"/>
                    <a:ea typeface="Microsoft YaHei" panose="020B0503020204020204" pitchFamily="34" charset="-122"/>
                  </a:endParaRPr>
                </a:p>
              </p:txBody>
            </p:sp>
            <p:sp>
              <p:nvSpPr>
                <p:cNvPr id="73" name="TextBox 72"/>
                <p:cNvSpPr txBox="1"/>
                <p:nvPr/>
              </p:nvSpPr>
              <p:spPr>
                <a:xfrm>
                  <a:off x="1979711" y="4244683"/>
                  <a:ext cx="229482" cy="335762"/>
                </a:xfrm>
                <a:prstGeom prst="rect">
                  <a:avLst/>
                </a:prstGeom>
                <a:noFill/>
              </p:spPr>
              <p:txBody>
                <a:bodyPr wrap="none" lIns="36000" tIns="36000" rIns="36000" bIns="36000" rtlCol="0">
                  <a:spAutoFit/>
                </a:bodyPr>
                <a:lstStyle/>
                <a:p>
                  <a:pPr fontAlgn="base">
                    <a:spcBef>
                      <a:spcPct val="0"/>
                    </a:spcBef>
                    <a:spcAft>
                      <a:spcPct val="0"/>
                    </a:spcAft>
                  </a:pPr>
                  <a:r>
                    <a:rPr lang="en-US" sz="1000" b="1" i="1" dirty="0" smtClean="0">
                      <a:solidFill>
                        <a:srgbClr val="C00000"/>
                      </a:solidFill>
                      <a:latin typeface="Trebuchet MS" panose="020B0603020202020204" pitchFamily="34" charset="0"/>
                      <a:ea typeface="ＭＳ Ｐゴシック" pitchFamily="34" charset="-128"/>
                    </a:rPr>
                    <a:t>BA</a:t>
                  </a:r>
                </a:p>
              </p:txBody>
            </p:sp>
          </p:grpSp>
        </p:grpSp>
      </p:grpSp>
      <p:cxnSp>
        <p:nvCxnSpPr>
          <p:cNvPr id="15" name="Elbow Connector 14"/>
          <p:cNvCxnSpPr>
            <a:stCxn id="68" idx="0"/>
            <a:endCxn id="9" idx="1"/>
          </p:cNvCxnSpPr>
          <p:nvPr/>
        </p:nvCxnSpPr>
        <p:spPr>
          <a:xfrm rot="16200000" flipV="1">
            <a:off x="2457981" y="339779"/>
            <a:ext cx="2664266" cy="6501123"/>
          </a:xfrm>
          <a:prstGeom prst="bentConnector4">
            <a:avLst>
              <a:gd name="adj1" fmla="val 26589"/>
              <a:gd name="adj2" fmla="val 103516"/>
            </a:avLst>
          </a:prstGeom>
          <a:ln w="28575">
            <a:tailEnd type="stealth" w="lg" len="lg"/>
          </a:ln>
        </p:spPr>
        <p:style>
          <a:lnRef idx="2">
            <a:schemeClr val="accent5"/>
          </a:lnRef>
          <a:fillRef idx="0">
            <a:schemeClr val="accent5"/>
          </a:fillRef>
          <a:effectRef idx="1">
            <a:schemeClr val="accent5"/>
          </a:effectRef>
          <a:fontRef idx="minor">
            <a:schemeClr val="tx1"/>
          </a:fontRef>
        </p:style>
      </p:cxnSp>
      <p:cxnSp>
        <p:nvCxnSpPr>
          <p:cNvPr id="42" name="Elbow Connector 41"/>
          <p:cNvCxnSpPr>
            <a:stCxn id="9" idx="2"/>
            <a:endCxn id="7" idx="0"/>
          </p:cNvCxnSpPr>
          <p:nvPr/>
        </p:nvCxnSpPr>
        <p:spPr>
          <a:xfrm rot="5400000">
            <a:off x="1791223" y="2332998"/>
            <a:ext cx="1936802" cy="3408728"/>
          </a:xfrm>
          <a:prstGeom prst="bentConnector3">
            <a:avLst>
              <a:gd name="adj1" fmla="val 66207"/>
            </a:avLst>
          </a:prstGeom>
          <a:ln w="28575">
            <a:prstDash val="dash"/>
            <a:tailEnd type="stealth" w="lg" len="lg"/>
          </a:ln>
        </p:spPr>
        <p:style>
          <a:lnRef idx="1">
            <a:schemeClr val="accent6"/>
          </a:lnRef>
          <a:fillRef idx="0">
            <a:schemeClr val="accent6"/>
          </a:fillRef>
          <a:effectRef idx="0">
            <a:schemeClr val="accent6"/>
          </a:effectRef>
          <a:fontRef idx="minor">
            <a:schemeClr val="tx1"/>
          </a:fontRef>
        </p:style>
      </p:cxnSp>
      <p:sp>
        <p:nvSpPr>
          <p:cNvPr id="47" name="Oval 46"/>
          <p:cNvSpPr/>
          <p:nvPr/>
        </p:nvSpPr>
        <p:spPr bwMode="gray">
          <a:xfrm>
            <a:off x="4454824" y="3284984"/>
            <a:ext cx="2520000" cy="720000"/>
          </a:xfrm>
          <a:prstGeom prst="ellipse">
            <a:avLst/>
          </a:prstGeom>
          <a:ln>
            <a:headEnd/>
            <a:tailEnd/>
          </a:ln>
        </p:spPr>
        <p:style>
          <a:lnRef idx="1">
            <a:schemeClr val="accent3"/>
          </a:lnRef>
          <a:fillRef idx="2">
            <a:schemeClr val="accent3"/>
          </a:fillRef>
          <a:effectRef idx="1">
            <a:schemeClr val="accent3"/>
          </a:effectRef>
          <a:fontRef idx="minor">
            <a:schemeClr val="dk1"/>
          </a:fontRef>
        </p:style>
        <p:txBody>
          <a:bodyPr vert="horz" wrap="square" lIns="72000" tIns="72000" rIns="72000" bIns="72000" numCol="1" rtlCol="0" anchor="ctr" anchorCtr="0" compatLnSpc="1">
            <a:prstTxWarp prst="textNoShape">
              <a:avLst/>
            </a:prstTxWarp>
            <a:noAutofit/>
          </a:bodyPr>
          <a:lstStyle/>
          <a:p>
            <a:pPr algn="ctr" fontAlgn="base">
              <a:lnSpc>
                <a:spcPct val="110000"/>
              </a:lnSpc>
              <a:spcAft>
                <a:spcPts val="300"/>
              </a:spcAft>
            </a:pPr>
            <a:r>
              <a:rPr lang="zh-CN" altLang="en-US" sz="1100" kern="0" dirty="0">
                <a:solidFill>
                  <a:sysClr val="windowText" lastClr="000000"/>
                </a:solidFill>
                <a:latin typeface="Microsoft YaHei" panose="020B0503020204020204" pitchFamily="34" charset="-122"/>
                <a:ea typeface="Microsoft YaHei" panose="020B0503020204020204" pitchFamily="34" charset="-122"/>
                <a:cs typeface="Arial" pitchFamily="34" charset="0"/>
              </a:rPr>
              <a:t>项目交付过程中，任何阶段产生的需求变化，都需要走</a:t>
            </a:r>
            <a:r>
              <a:rPr lang="en-US" altLang="zh-CN" sz="1100" kern="0" dirty="0">
                <a:solidFill>
                  <a:sysClr val="windowText" lastClr="000000"/>
                </a:solidFill>
                <a:latin typeface="Microsoft YaHei" panose="020B0503020204020204" pitchFamily="34" charset="-122"/>
                <a:ea typeface="Microsoft YaHei" panose="020B0503020204020204" pitchFamily="34" charset="-122"/>
                <a:cs typeface="Arial" pitchFamily="34" charset="0"/>
              </a:rPr>
              <a:t>CR</a:t>
            </a:r>
            <a:r>
              <a:rPr lang="zh-CN" altLang="en-US" sz="1100" kern="0" dirty="0">
                <a:solidFill>
                  <a:sysClr val="windowText" lastClr="000000"/>
                </a:solidFill>
                <a:latin typeface="Microsoft YaHei" panose="020B0503020204020204" pitchFamily="34" charset="-122"/>
                <a:ea typeface="Microsoft YaHei" panose="020B0503020204020204" pitchFamily="34" charset="-122"/>
                <a:cs typeface="Arial" pitchFamily="34" charset="0"/>
              </a:rPr>
              <a:t>通道！</a:t>
            </a:r>
            <a:endParaRPr lang="en-US" sz="1100" kern="0" dirty="0">
              <a:solidFill>
                <a:sysClr val="windowText" lastClr="000000"/>
              </a:solidFill>
              <a:latin typeface="Microsoft YaHei" panose="020B0503020204020204" pitchFamily="34" charset="-122"/>
              <a:ea typeface="Microsoft YaHei" panose="020B0503020204020204" pitchFamily="34" charset="-122"/>
              <a:cs typeface="Arial" pitchFamily="34" charset="0"/>
            </a:endParaRPr>
          </a:p>
        </p:txBody>
      </p:sp>
      <p:sp>
        <p:nvSpPr>
          <p:cNvPr id="71" name="Oval 70"/>
          <p:cNvSpPr/>
          <p:nvPr/>
        </p:nvSpPr>
        <p:spPr bwMode="gray">
          <a:xfrm>
            <a:off x="310071" y="3284984"/>
            <a:ext cx="2520000" cy="720000"/>
          </a:xfrm>
          <a:prstGeom prst="ellipse">
            <a:avLst/>
          </a:prstGeom>
          <a:ln>
            <a:headEnd/>
            <a:tailEnd/>
          </a:ln>
        </p:spPr>
        <p:style>
          <a:lnRef idx="1">
            <a:schemeClr val="accent3"/>
          </a:lnRef>
          <a:fillRef idx="2">
            <a:schemeClr val="accent3"/>
          </a:fillRef>
          <a:effectRef idx="1">
            <a:schemeClr val="accent3"/>
          </a:effectRef>
          <a:fontRef idx="minor">
            <a:schemeClr val="dk1"/>
          </a:fontRef>
        </p:style>
        <p:txBody>
          <a:bodyPr vert="horz" wrap="square" lIns="72000" tIns="72000" rIns="72000" bIns="72000" numCol="1" rtlCol="0" anchor="ctr" anchorCtr="0" compatLnSpc="1">
            <a:prstTxWarp prst="textNoShape">
              <a:avLst/>
            </a:prstTxWarp>
            <a:noAutofit/>
          </a:bodyPr>
          <a:lstStyle/>
          <a:p>
            <a:pPr algn="ctr" fontAlgn="base">
              <a:lnSpc>
                <a:spcPct val="110000"/>
              </a:lnSpc>
              <a:spcAft>
                <a:spcPts val="300"/>
              </a:spcAft>
            </a:pPr>
            <a:r>
              <a:rPr lang="zh-CN" altLang="en-US" sz="1100" kern="0" dirty="0">
                <a:solidFill>
                  <a:sysClr val="windowText" lastClr="000000"/>
                </a:solidFill>
                <a:latin typeface="Microsoft YaHei" panose="020B0503020204020204" pitchFamily="34" charset="-122"/>
                <a:ea typeface="Microsoft YaHei" panose="020B0503020204020204" pitchFamily="34" charset="-122"/>
                <a:cs typeface="Arial" pitchFamily="34" charset="0"/>
              </a:rPr>
              <a:t>任何阶段通过的</a:t>
            </a:r>
            <a:r>
              <a:rPr lang="en-US" altLang="zh-CN" sz="1100" kern="0" dirty="0">
                <a:solidFill>
                  <a:sysClr val="windowText" lastClr="000000"/>
                </a:solidFill>
                <a:latin typeface="Microsoft YaHei" panose="020B0503020204020204" pitchFamily="34" charset="-122"/>
                <a:ea typeface="Microsoft YaHei" panose="020B0503020204020204" pitchFamily="34" charset="-122"/>
                <a:cs typeface="Arial" pitchFamily="34" charset="0"/>
              </a:rPr>
              <a:t>CR</a:t>
            </a:r>
            <a:r>
              <a:rPr lang="zh-CN" altLang="en-US" sz="1100" kern="0" dirty="0">
                <a:solidFill>
                  <a:sysClr val="windowText" lastClr="000000"/>
                </a:solidFill>
                <a:latin typeface="Microsoft YaHei" panose="020B0503020204020204" pitchFamily="34" charset="-122"/>
                <a:ea typeface="Microsoft YaHei" panose="020B0503020204020204" pitchFamily="34" charset="-122"/>
                <a:cs typeface="Arial" pitchFamily="34" charset="0"/>
              </a:rPr>
              <a:t>，都需要补全项目交付</a:t>
            </a:r>
            <a:r>
              <a:rPr lang="zh-CN" altLang="en-US" sz="1100" kern="0" dirty="0" smtClean="0">
                <a:solidFill>
                  <a:sysClr val="windowText" lastClr="000000"/>
                </a:solidFill>
                <a:latin typeface="Microsoft YaHei" panose="020B0503020204020204" pitchFamily="34" charset="-122"/>
                <a:ea typeface="Microsoft YaHei" panose="020B0503020204020204" pitchFamily="34" charset="-122"/>
                <a:cs typeface="Arial" pitchFamily="34" charset="0"/>
              </a:rPr>
              <a:t>的</a:t>
            </a:r>
            <a:r>
              <a:rPr lang="zh-CN" altLang="en-US" sz="1100" kern="0" dirty="0">
                <a:solidFill>
                  <a:sysClr val="windowText" lastClr="000000"/>
                </a:solidFill>
                <a:latin typeface="Microsoft YaHei" panose="020B0503020204020204" pitchFamily="34" charset="-122"/>
                <a:ea typeface="Microsoft YaHei" panose="020B0503020204020204" pitchFamily="34" charset="-122"/>
                <a:cs typeface="Arial" pitchFamily="34" charset="0"/>
              </a:rPr>
              <a:t>各</a:t>
            </a:r>
            <a:r>
              <a:rPr lang="zh-CN" altLang="en-US" sz="1100" kern="0" dirty="0" smtClean="0">
                <a:solidFill>
                  <a:sysClr val="windowText" lastClr="000000"/>
                </a:solidFill>
                <a:latin typeface="Microsoft YaHei" panose="020B0503020204020204" pitchFamily="34" charset="-122"/>
                <a:ea typeface="Microsoft YaHei" panose="020B0503020204020204" pitchFamily="34" charset="-122"/>
                <a:cs typeface="Arial" pitchFamily="34" charset="0"/>
              </a:rPr>
              <a:t>阶段</a:t>
            </a:r>
            <a:r>
              <a:rPr lang="zh-CN" altLang="en-US" sz="1100" kern="0" dirty="0">
                <a:solidFill>
                  <a:sysClr val="windowText" lastClr="000000"/>
                </a:solidFill>
                <a:latin typeface="Microsoft YaHei" panose="020B0503020204020204" pitchFamily="34" charset="-122"/>
                <a:ea typeface="Microsoft YaHei" panose="020B0503020204020204" pitchFamily="34" charset="-122"/>
                <a:cs typeface="Arial" pitchFamily="34" charset="0"/>
              </a:rPr>
              <a:t>的所有工作</a:t>
            </a:r>
            <a:r>
              <a:rPr lang="en-US" altLang="zh-CN" sz="1100" kern="0" dirty="0">
                <a:solidFill>
                  <a:sysClr val="windowText" lastClr="000000"/>
                </a:solidFill>
                <a:latin typeface="Microsoft YaHei" panose="020B0503020204020204" pitchFamily="34" charset="-122"/>
                <a:ea typeface="Microsoft YaHei" panose="020B0503020204020204" pitchFamily="34" charset="-122"/>
                <a:cs typeface="Arial" pitchFamily="34" charset="0"/>
              </a:rPr>
              <a:t>&amp;</a:t>
            </a:r>
            <a:r>
              <a:rPr lang="zh-CN" altLang="en-US" sz="1100" kern="0" dirty="0">
                <a:solidFill>
                  <a:sysClr val="windowText" lastClr="000000"/>
                </a:solidFill>
                <a:latin typeface="Microsoft YaHei" panose="020B0503020204020204" pitchFamily="34" charset="-122"/>
                <a:ea typeface="Microsoft YaHei" panose="020B0503020204020204" pitchFamily="34" charset="-122"/>
                <a:cs typeface="Arial" pitchFamily="34" charset="0"/>
              </a:rPr>
              <a:t>交付物！</a:t>
            </a:r>
            <a:endParaRPr lang="en-US" sz="1100" kern="0" dirty="0">
              <a:solidFill>
                <a:sysClr val="windowText" lastClr="000000"/>
              </a:solidFill>
              <a:latin typeface="Microsoft YaHei" panose="020B0503020204020204" pitchFamily="34" charset="-122"/>
              <a:ea typeface="Microsoft YaHei" panose="020B0503020204020204" pitchFamily="34" charset="-122"/>
              <a:cs typeface="Arial" pitchFamily="34" charset="0"/>
            </a:endParaRPr>
          </a:p>
        </p:txBody>
      </p:sp>
      <p:grpSp>
        <p:nvGrpSpPr>
          <p:cNvPr id="58" name="Group 57"/>
          <p:cNvGrpSpPr/>
          <p:nvPr/>
        </p:nvGrpSpPr>
        <p:grpSpPr>
          <a:xfrm>
            <a:off x="539553" y="1268760"/>
            <a:ext cx="7848872" cy="1800200"/>
            <a:chOff x="539552" y="1556792"/>
            <a:chExt cx="7848872" cy="1800200"/>
          </a:xfrm>
        </p:grpSpPr>
        <p:graphicFrame>
          <p:nvGraphicFramePr>
            <p:cNvPr id="9" name="Diagram 8"/>
            <p:cNvGraphicFramePr/>
            <p:nvPr>
              <p:extLst>
                <p:ext uri="{D42A27DB-BD31-4B8C-83A1-F6EECF244321}">
                  <p14:modId xmlns:p14="http://schemas.microsoft.com/office/powerpoint/2010/main" val="4137595824"/>
                </p:ext>
              </p:extLst>
            </p:nvPr>
          </p:nvGraphicFramePr>
          <p:xfrm>
            <a:off x="539552" y="1735487"/>
            <a:ext cx="7848872" cy="16215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4" name="TextBox 53"/>
            <p:cNvSpPr txBox="1"/>
            <p:nvPr/>
          </p:nvSpPr>
          <p:spPr>
            <a:xfrm>
              <a:off x="3709491" y="1556792"/>
              <a:ext cx="1508994" cy="288147"/>
            </a:xfrm>
            <a:prstGeom prst="rect">
              <a:avLst/>
            </a:prstGeom>
            <a:noFill/>
          </p:spPr>
          <p:txBody>
            <a:bodyPr wrap="none" lIns="36000" tIns="36000" rIns="36000" bIns="36000" rtlCol="0">
              <a:spAutoFit/>
            </a:bodyPr>
            <a:lstStyle/>
            <a:p>
              <a:pPr fontAlgn="base">
                <a:spcBef>
                  <a:spcPct val="0"/>
                </a:spcBef>
                <a:spcAft>
                  <a:spcPct val="0"/>
                </a:spcAft>
              </a:pPr>
              <a:r>
                <a:rPr lang="zh-CN" altLang="en-US" sz="1400" b="1" dirty="0" smtClean="0">
                  <a:solidFill>
                    <a:prstClr val="white">
                      <a:lumMod val="50000"/>
                    </a:prstClr>
                  </a:solidFill>
                  <a:latin typeface="Microsoft YaHei" panose="020B0503020204020204" pitchFamily="34" charset="-122"/>
                  <a:ea typeface="Microsoft YaHei" panose="020B0503020204020204" pitchFamily="34" charset="-122"/>
                </a:rPr>
                <a:t>标准项目交付流程</a:t>
              </a:r>
              <a:endParaRPr lang="en-US" sz="1400" b="1" dirty="0" smtClean="0">
                <a:solidFill>
                  <a:prstClr val="white">
                    <a:lumMod val="50000"/>
                  </a:prstClr>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299985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circle(in)">
                                      <p:cBhvr>
                                        <p:cTn id="12" dur="25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25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circle(in)">
                                      <p:cBhvr>
                                        <p:cTn id="22" dur="25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7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2"/>
          <p:cNvGraphicFramePr/>
          <p:nvPr>
            <p:extLst/>
          </p:nvPr>
        </p:nvGraphicFramePr>
        <p:xfrm>
          <a:off x="1524000" y="1651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9506" name="Rectangle 2"/>
          <p:cNvSpPr>
            <a:spLocks noGrp="1" noChangeArrowheads="1"/>
          </p:cNvSpPr>
          <p:nvPr>
            <p:ph type="title"/>
          </p:nvPr>
        </p:nvSpPr>
        <p:spPr/>
        <p:txBody>
          <a:bodyPr/>
          <a:lstStyle/>
          <a:p>
            <a:r>
              <a:rPr lang="en-US" dirty="0">
                <a:solidFill>
                  <a:srgbClr val="C00000"/>
                </a:solidFill>
              </a:rPr>
              <a:t>What does a BA do?</a:t>
            </a:r>
          </a:p>
        </p:txBody>
      </p:sp>
      <p:sp>
        <p:nvSpPr>
          <p:cNvPr id="149507" name="Rectangle 3"/>
          <p:cNvSpPr>
            <a:spLocks noChangeArrowheads="1"/>
          </p:cNvSpPr>
          <p:nvPr/>
        </p:nvSpPr>
        <p:spPr bwMode="auto">
          <a:xfrm>
            <a:off x="984251" y="6248400"/>
            <a:ext cx="1758950" cy="457200"/>
          </a:xfrm>
          <a:prstGeom prst="rect">
            <a:avLst/>
          </a:prstGeom>
          <a:noFill/>
          <a:ln w="9525">
            <a:noFill/>
            <a:miter lim="800000"/>
            <a:headEnd/>
            <a:tailEnd/>
          </a:ln>
          <a:effectLst/>
        </p:spPr>
        <p:txBody>
          <a:bodyPr wrap="none" anchor="ctr"/>
          <a:lstStyle/>
          <a:p>
            <a:endParaRPr lang="de-DE">
              <a:solidFill>
                <a:prstClr val="black"/>
              </a:solidFill>
              <a:ea typeface="ＭＳ Ｐゴシック" pitchFamily="34" charset="-128"/>
            </a:endParaRPr>
          </a:p>
        </p:txBody>
      </p:sp>
      <p:sp>
        <p:nvSpPr>
          <p:cNvPr id="149508" name="Rectangle 4"/>
          <p:cNvSpPr>
            <a:spLocks noChangeArrowheads="1"/>
          </p:cNvSpPr>
          <p:nvPr/>
        </p:nvSpPr>
        <p:spPr bwMode="auto">
          <a:xfrm>
            <a:off x="3235331" y="6248400"/>
            <a:ext cx="2673350" cy="457200"/>
          </a:xfrm>
          <a:prstGeom prst="rect">
            <a:avLst/>
          </a:prstGeom>
          <a:noFill/>
          <a:ln w="9525">
            <a:noFill/>
            <a:miter lim="800000"/>
            <a:headEnd/>
            <a:tailEnd/>
          </a:ln>
          <a:effectLst/>
        </p:spPr>
        <p:txBody>
          <a:bodyPr wrap="none" anchor="ctr"/>
          <a:lstStyle/>
          <a:p>
            <a:endParaRPr lang="de-DE">
              <a:solidFill>
                <a:prstClr val="black"/>
              </a:solidFill>
              <a:ea typeface="ＭＳ Ｐゴシック" pitchFamily="34" charset="-128"/>
            </a:endParaRPr>
          </a:p>
        </p:txBody>
      </p:sp>
      <p:pic>
        <p:nvPicPr>
          <p:cNvPr id="7" name="Picture 25" descr="C:\Users\daniele.perrone\AppData\Local\Microsoft\Windows\Temporary Internet Files\Content.IE5\BH25873A\MC900441310[1].png"/>
          <p:cNvPicPr>
            <a:picLocks noChangeAspect="1" noChangeArrowheads="1"/>
          </p:cNvPicPr>
          <p:nvPr/>
        </p:nvPicPr>
        <p:blipFill>
          <a:blip r:embed="rId8" cstate="print"/>
          <a:srcRect/>
          <a:stretch>
            <a:fillRect/>
          </a:stretch>
        </p:blipFill>
        <p:spPr bwMode="auto">
          <a:xfrm>
            <a:off x="2069041" y="4267242"/>
            <a:ext cx="441122" cy="432000"/>
          </a:xfrm>
          <a:prstGeom prst="rect">
            <a:avLst/>
          </a:prstGeom>
          <a:noFill/>
          <a:ln w="9525">
            <a:noFill/>
            <a:miter lim="800000"/>
            <a:headEnd/>
            <a:tailEnd/>
          </a:ln>
        </p:spPr>
      </p:pic>
    </p:spTree>
    <p:extLst>
      <p:ext uri="{BB962C8B-B14F-4D97-AF65-F5344CB8AC3E}">
        <p14:creationId xmlns:p14="http://schemas.microsoft.com/office/powerpoint/2010/main" val="909343274"/>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3"/>
          </p:nvPr>
        </p:nvSpPr>
        <p:spPr/>
        <p:txBody>
          <a:bodyPr/>
          <a:lstStyle/>
          <a:p>
            <a:endParaRPr lang="en-US"/>
          </a:p>
        </p:txBody>
      </p:sp>
      <p:sp>
        <p:nvSpPr>
          <p:cNvPr id="12290" name="Title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BA</a:t>
            </a:r>
            <a:r>
              <a:rPr lang="zh-CN" altLang="en-US" dirty="0" smtClean="0">
                <a:latin typeface="微软雅黑" panose="020B0503020204020204" pitchFamily="34" charset="-122"/>
                <a:ea typeface="微软雅黑" panose="020B0503020204020204" pitchFamily="34" charset="-122"/>
              </a:rPr>
              <a:t>的质量考核指标及进度考核指标</a:t>
            </a:r>
            <a:endParaRPr lang="en-US" dirty="0" smtClean="0">
              <a:latin typeface="微软雅黑" panose="020B0503020204020204" pitchFamily="34" charset="-122"/>
              <a:ea typeface="微软雅黑" panose="020B0503020204020204" pitchFamily="34" charset="-122"/>
            </a:endParaRPr>
          </a:p>
        </p:txBody>
      </p:sp>
      <p:sp>
        <p:nvSpPr>
          <p:cNvPr id="3" name="Text Placeholder 2"/>
          <p:cNvSpPr>
            <a:spLocks noGrp="1"/>
          </p:cNvSpPr>
          <p:nvPr>
            <p:ph type="body" sz="quarter" idx="14"/>
          </p:nvPr>
        </p:nvSpPr>
        <p:spPr/>
        <p:txBody>
          <a:bodyPr/>
          <a:lstStyle/>
          <a:p>
            <a:endParaRPr lang="en-US"/>
          </a:p>
        </p:txBody>
      </p:sp>
      <p:graphicFrame>
        <p:nvGraphicFramePr>
          <p:cNvPr id="147" name="Table 3"/>
          <p:cNvGraphicFramePr>
            <a:graphicFrameLocks noGrp="1"/>
          </p:cNvGraphicFramePr>
          <p:nvPr>
            <p:extLst>
              <p:ext uri="{D42A27DB-BD31-4B8C-83A1-F6EECF244321}">
                <p14:modId xmlns:p14="http://schemas.microsoft.com/office/powerpoint/2010/main" val="2238491884"/>
              </p:ext>
            </p:extLst>
          </p:nvPr>
        </p:nvGraphicFramePr>
        <p:xfrm>
          <a:off x="317989" y="1332614"/>
          <a:ext cx="8574491" cy="5113120"/>
        </p:xfrm>
        <a:graphic>
          <a:graphicData uri="http://schemas.openxmlformats.org/drawingml/2006/table">
            <a:tbl>
              <a:tblPr/>
              <a:tblGrid>
                <a:gridCol w="1994068"/>
                <a:gridCol w="930565"/>
                <a:gridCol w="2658757"/>
                <a:gridCol w="990565"/>
                <a:gridCol w="1112598"/>
                <a:gridCol w="887938"/>
              </a:tblGrid>
              <a:tr h="463940">
                <a:tc>
                  <a:txBody>
                    <a:bodyPr/>
                    <a:lstStyle/>
                    <a:p>
                      <a:pPr algn="ctr" fontAlgn="ctr"/>
                      <a:r>
                        <a:rPr lang="zh-CN" altLang="en-US" sz="1300" b="1" i="0" u="none" strike="noStrike" dirty="0">
                          <a:solidFill>
                            <a:srgbClr val="000000"/>
                          </a:solidFill>
                          <a:effectLst/>
                          <a:latin typeface="Microsoft YaHei" panose="020B0503020204020204" pitchFamily="34" charset="-122"/>
                          <a:ea typeface="Microsoft YaHei" panose="020B0503020204020204" pitchFamily="34" charset="-122"/>
                        </a:rPr>
                        <a:t>阶段</a:t>
                      </a: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ctr"/>
                      <a:r>
                        <a:rPr lang="zh-CN" altLang="en-US" sz="1300" b="1" i="0" u="none" strike="noStrike" dirty="0" smtClean="0">
                          <a:solidFill>
                            <a:srgbClr val="000000"/>
                          </a:solidFill>
                          <a:effectLst/>
                          <a:latin typeface="Microsoft YaHei" panose="020B0503020204020204" pitchFamily="34" charset="-122"/>
                          <a:ea typeface="Microsoft YaHei" panose="020B0503020204020204" pitchFamily="34" charset="-122"/>
                        </a:rPr>
                        <a:t>领域</a:t>
                      </a:r>
                      <a:endParaRPr lang="zh-CN" altLang="en-US" sz="1300" b="1"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ctr"/>
                      <a:r>
                        <a:rPr lang="zh-CN" altLang="en-US" sz="1300" b="1" i="0" u="none" strike="noStrike" dirty="0">
                          <a:solidFill>
                            <a:srgbClr val="000000"/>
                          </a:solidFill>
                          <a:effectLst/>
                          <a:latin typeface="Microsoft YaHei" panose="020B0503020204020204" pitchFamily="34" charset="-122"/>
                          <a:ea typeface="Microsoft YaHei" panose="020B0503020204020204" pitchFamily="34" charset="-122"/>
                        </a:rPr>
                        <a:t>度量指标</a:t>
                      </a: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ctr"/>
                      <a:r>
                        <a:rPr lang="zh-CN" altLang="en-US" sz="1300" b="1" i="0" u="none" strike="noStrike" dirty="0">
                          <a:solidFill>
                            <a:srgbClr val="000000"/>
                          </a:solidFill>
                          <a:effectLst/>
                          <a:latin typeface="Microsoft YaHei" panose="020B0503020204020204" pitchFamily="34" charset="-122"/>
                          <a:ea typeface="Microsoft YaHei" panose="020B0503020204020204" pitchFamily="34" charset="-122"/>
                        </a:rPr>
                        <a:t>目标值</a:t>
                      </a: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ctr"/>
                      <a:r>
                        <a:rPr lang="zh-CN" altLang="en-US" sz="1300" b="1" i="0" u="none" strike="noStrike" dirty="0">
                          <a:solidFill>
                            <a:srgbClr val="000000"/>
                          </a:solidFill>
                          <a:effectLst/>
                          <a:latin typeface="Microsoft YaHei" panose="020B0503020204020204" pitchFamily="34" charset="-122"/>
                          <a:ea typeface="Microsoft YaHei" panose="020B0503020204020204" pitchFamily="34" charset="-122"/>
                        </a:rPr>
                        <a:t>实际值</a:t>
                      </a: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ctr"/>
                      <a:r>
                        <a:rPr lang="zh-CN" altLang="en-US" sz="1300" b="1" i="0" u="none" strike="noStrike" dirty="0">
                          <a:solidFill>
                            <a:srgbClr val="000000"/>
                          </a:solidFill>
                          <a:effectLst/>
                          <a:latin typeface="Microsoft YaHei" panose="020B0503020204020204" pitchFamily="34" charset="-122"/>
                          <a:ea typeface="Microsoft YaHei" panose="020B0503020204020204" pitchFamily="34" charset="-122"/>
                        </a:rPr>
                        <a:t>达标情况</a:t>
                      </a: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r>
              <a:tr h="328978">
                <a:tc rowSpan="4">
                  <a:txBody>
                    <a:bodyPr/>
                    <a:lstStyle/>
                    <a:p>
                      <a:pPr algn="ctr" fontAlgn="ctr"/>
                      <a:r>
                        <a:rPr lang="zh-CN" altLang="en-US" sz="1200" b="1" i="0" u="none" strike="noStrike" dirty="0">
                          <a:solidFill>
                            <a:srgbClr val="000000"/>
                          </a:solidFill>
                          <a:effectLst/>
                          <a:latin typeface="Microsoft YaHei" panose="020B0503020204020204" pitchFamily="34" charset="-122"/>
                          <a:ea typeface="Microsoft YaHei" panose="020B0503020204020204" pitchFamily="34" charset="-122"/>
                        </a:rPr>
                        <a:t>需求</a:t>
                      </a: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r>
                        <a:rPr lang="zh-CN" altLang="en-US" sz="1200" b="0" i="0" u="none" strike="noStrike" dirty="0" smtClean="0">
                          <a:solidFill>
                            <a:srgbClr val="0070C0"/>
                          </a:solidFill>
                          <a:effectLst/>
                          <a:latin typeface="Microsoft YaHei" panose="020B0503020204020204" pitchFamily="34" charset="-122"/>
                          <a:ea typeface="Microsoft YaHei" panose="020B0503020204020204" pitchFamily="34" charset="-122"/>
                        </a:rPr>
                        <a:t>进度</a:t>
                      </a:r>
                      <a:endParaRPr lang="zh-CN" altLang="en-US" sz="1200" b="0" i="0" u="none" strike="noStrike" dirty="0">
                        <a:solidFill>
                          <a:srgbClr val="0070C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l" fontAlgn="ctr"/>
                      <a:r>
                        <a:rPr lang="en-US" altLang="zh-CN" sz="1200" b="0" i="0" u="none" strike="noStrike" dirty="0" smtClean="0">
                          <a:solidFill>
                            <a:srgbClr val="0070C0"/>
                          </a:solidFill>
                          <a:effectLst/>
                          <a:latin typeface="Microsoft YaHei" panose="020B0503020204020204" pitchFamily="34" charset="-122"/>
                          <a:ea typeface="Microsoft YaHei" panose="020B0503020204020204" pitchFamily="34" charset="-122"/>
                        </a:rPr>
                        <a:t>N/A</a:t>
                      </a:r>
                      <a:endParaRPr lang="zh-CN" altLang="en-US" sz="1200" b="0" i="0" u="none" strike="noStrike" dirty="0">
                        <a:solidFill>
                          <a:srgbClr val="0070C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r>
                        <a:rPr lang="en-US" altLang="zh-CN" sz="1200" b="0" i="0" u="none" strike="noStrike" dirty="0" smtClean="0">
                          <a:solidFill>
                            <a:srgbClr val="0070C0"/>
                          </a:solidFill>
                          <a:effectLst/>
                          <a:latin typeface="Microsoft YaHei" panose="020B0503020204020204" pitchFamily="34" charset="-122"/>
                          <a:ea typeface="Microsoft YaHei" panose="020B0503020204020204" pitchFamily="34" charset="-122"/>
                        </a:rPr>
                        <a:t>N/A</a:t>
                      </a:r>
                      <a:endParaRPr lang="en-US" sz="1200" b="0" i="0" u="none" strike="noStrike" dirty="0">
                        <a:solidFill>
                          <a:srgbClr val="0070C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endParaRPr 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marL="0" algn="ctr" defTabSz="914400" rtl="0" eaLnBrk="1" fontAlgn="ctr" latinLnBrk="0" hangingPunct="1"/>
                      <a:endParaRPr lang="zh-CN" altLang="en-US" sz="10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r>
              <a:tr h="328978">
                <a:tc vMerge="1">
                  <a:txBody>
                    <a:bodyPr/>
                    <a:lstStyle/>
                    <a:p>
                      <a:pPr algn="ctr" fontAlgn="ctr"/>
                      <a:endParaRPr lang="zh-CN" altLang="en-US" sz="1200" b="1"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6706" marR="6706"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rowSpan="3">
                  <a:txBody>
                    <a:bodyPr/>
                    <a:lstStyle/>
                    <a:p>
                      <a:pPr algn="ctr" fontAlgn="ctr"/>
                      <a:r>
                        <a:rPr lang="zh-CN" altLang="en-US" sz="1200" b="0" i="0" u="none" strike="noStrike" dirty="0" smtClean="0">
                          <a:solidFill>
                            <a:srgbClr val="000000"/>
                          </a:solidFill>
                          <a:effectLst/>
                          <a:latin typeface="Microsoft YaHei" panose="020B0503020204020204" pitchFamily="34" charset="-122"/>
                          <a:ea typeface="Microsoft YaHei" panose="020B0503020204020204" pitchFamily="34" charset="-122"/>
                        </a:rPr>
                        <a:t>质量</a:t>
                      </a:r>
                      <a:endPar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l" fontAlgn="ct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需求变更工作量占比</a:t>
                      </a: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r>
                        <a:rPr lang="en-US" sz="1200" b="0" i="0" u="none" strike="noStrike" dirty="0">
                          <a:solidFill>
                            <a:srgbClr val="000000"/>
                          </a:solidFill>
                          <a:effectLst/>
                          <a:latin typeface="Microsoft YaHei" panose="020B0503020204020204" pitchFamily="34" charset="-122"/>
                          <a:ea typeface="Microsoft YaHei" panose="020B0503020204020204" pitchFamily="34" charset="-122"/>
                        </a:rPr>
                        <a:t>&lt;10 %</a:t>
                      </a: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endParaRPr 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endParaRPr lang="zh-CN" altLang="en-US" sz="1050" b="1" i="0" u="none" strike="noStrike" dirty="0">
                        <a:solidFill>
                          <a:schemeClr val="tx1"/>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339933"/>
                    </a:solidFill>
                  </a:tcPr>
                </a:tc>
              </a:tr>
              <a:tr h="328978">
                <a:tc vMerge="1">
                  <a:txBody>
                    <a:bodyPr/>
                    <a:lstStyle/>
                    <a:p>
                      <a:endParaRPr lang="zh-HK" altLang="en-US"/>
                    </a:p>
                  </a:txBody>
                  <a:tcPr/>
                </a:tc>
                <a:tc vMerge="1">
                  <a:txBody>
                    <a:bodyPr/>
                    <a:lstStyle/>
                    <a:p>
                      <a:pPr algn="l" fontAlgn="ctr"/>
                      <a:endPar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6706" marR="6706"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l" fontAlgn="ct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需求交接的一次性通过率</a:t>
                      </a: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r>
                        <a:rPr lang="en-US" sz="1200" b="0" i="0" u="none" strike="noStrike" dirty="0">
                          <a:solidFill>
                            <a:srgbClr val="000000"/>
                          </a:solidFill>
                          <a:effectLst/>
                          <a:latin typeface="Microsoft YaHei" panose="020B0503020204020204" pitchFamily="34" charset="-122"/>
                          <a:ea typeface="Microsoft YaHei" panose="020B0503020204020204" pitchFamily="34" charset="-122"/>
                        </a:rPr>
                        <a:t>&gt;80 %</a:t>
                      </a: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endParaRPr 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endParaRPr lang="zh-CN" altLang="en-US" sz="1050" b="1" i="0" u="none" strike="noStrike" dirty="0">
                        <a:solidFill>
                          <a:schemeClr val="tx1"/>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339933"/>
                    </a:solidFill>
                  </a:tcPr>
                </a:tc>
              </a:tr>
              <a:tr h="328978">
                <a:tc vMerge="1">
                  <a:txBody>
                    <a:bodyPr/>
                    <a:lstStyle/>
                    <a:p>
                      <a:endParaRPr lang="zh-HK" altLang="en-US"/>
                    </a:p>
                  </a:txBody>
                  <a:tcPr/>
                </a:tc>
                <a:tc vMerge="1">
                  <a:txBody>
                    <a:bodyPr/>
                    <a:lstStyle/>
                    <a:p>
                      <a:pPr algn="l" fontAlgn="ctr"/>
                      <a:endPar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6706" marR="6706"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l" fontAlgn="ctr"/>
                      <a:r>
                        <a:rPr lang="en-US" altLang="zh-CN" sz="1200" b="0" i="0" u="none" strike="noStrike" dirty="0">
                          <a:solidFill>
                            <a:srgbClr val="000000"/>
                          </a:solidFill>
                          <a:effectLst/>
                          <a:latin typeface="Microsoft YaHei" panose="020B0503020204020204" pitchFamily="34" charset="-122"/>
                          <a:ea typeface="Microsoft YaHei" panose="020B0503020204020204" pitchFamily="34" charset="-122"/>
                        </a:rPr>
                        <a:t>UAT</a:t>
                      </a: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测试需求问题缺陷比例</a:t>
                      </a: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r>
                        <a:rPr lang="en-US" sz="1200" b="0" i="0" u="none" strike="noStrike" dirty="0">
                          <a:solidFill>
                            <a:srgbClr val="000000"/>
                          </a:solidFill>
                          <a:effectLst/>
                          <a:latin typeface="Microsoft YaHei" panose="020B0503020204020204" pitchFamily="34" charset="-122"/>
                          <a:ea typeface="Microsoft YaHei" panose="020B0503020204020204" pitchFamily="34" charset="-122"/>
                        </a:rPr>
                        <a:t>&lt;5 %</a:t>
                      </a: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endParaRPr 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endParaRPr lang="zh-CN" altLang="en-US" sz="1050" b="1" i="0" u="none" strike="noStrike" dirty="0">
                        <a:solidFill>
                          <a:schemeClr val="tx1"/>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339933"/>
                    </a:solidFill>
                  </a:tcPr>
                </a:tc>
              </a:tr>
              <a:tr h="328978">
                <a:tc rowSpan="7">
                  <a:txBody>
                    <a:bodyPr/>
                    <a:lstStyle/>
                    <a:p>
                      <a:pPr algn="ctr" fontAlgn="ctr"/>
                      <a:r>
                        <a:rPr lang="zh-CN" altLang="en-US" sz="1200" b="1" i="0" u="none" strike="noStrike" dirty="0">
                          <a:solidFill>
                            <a:srgbClr val="000000"/>
                          </a:solidFill>
                          <a:effectLst/>
                          <a:latin typeface="Microsoft YaHei" panose="020B0503020204020204" pitchFamily="34" charset="-122"/>
                          <a:ea typeface="Microsoft YaHei" panose="020B0503020204020204" pitchFamily="34" charset="-122"/>
                        </a:rPr>
                        <a:t>设计</a:t>
                      </a: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rowSpan="2">
                  <a:txBody>
                    <a:bodyPr/>
                    <a:lstStyle/>
                    <a:p>
                      <a:pPr algn="ctr" fontAlgn="ctr"/>
                      <a:r>
                        <a:rPr lang="zh-CN" altLang="en-US" sz="1200" b="0" i="0" u="none" strike="noStrike" dirty="0" smtClean="0">
                          <a:solidFill>
                            <a:srgbClr val="0070C0"/>
                          </a:solidFill>
                          <a:effectLst/>
                          <a:latin typeface="Microsoft YaHei" panose="020B0503020204020204" pitchFamily="34" charset="-122"/>
                          <a:ea typeface="Microsoft YaHei" panose="020B0503020204020204" pitchFamily="34" charset="-122"/>
                        </a:rPr>
                        <a:t>进度</a:t>
                      </a:r>
                      <a:endParaRPr lang="zh-CN" altLang="en-US" sz="1200" b="0" i="0" u="none" strike="noStrike" dirty="0">
                        <a:solidFill>
                          <a:srgbClr val="0070C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l" fontAlgn="ctr"/>
                      <a:r>
                        <a:rPr lang="zh-CN" altLang="en-US" sz="1200" b="0" i="0" u="none" strike="noStrike" dirty="0" smtClean="0">
                          <a:solidFill>
                            <a:srgbClr val="0070C0"/>
                          </a:solidFill>
                          <a:effectLst/>
                          <a:latin typeface="Microsoft YaHei" panose="020B0503020204020204" pitchFamily="34" charset="-122"/>
                          <a:ea typeface="Microsoft YaHei" panose="020B0503020204020204" pitchFamily="34" charset="-122"/>
                        </a:rPr>
                        <a:t>概要设计</a:t>
                      </a:r>
                      <a:r>
                        <a:rPr lang="en-US" altLang="zh-CN" sz="1200" b="0" i="0" u="none" strike="noStrike" dirty="0" smtClean="0">
                          <a:solidFill>
                            <a:srgbClr val="0070C0"/>
                          </a:solidFill>
                          <a:effectLst/>
                          <a:latin typeface="Microsoft YaHei" panose="020B0503020204020204" pitchFamily="34" charset="-122"/>
                          <a:ea typeface="Microsoft YaHei" panose="020B0503020204020204" pitchFamily="34" charset="-122"/>
                        </a:rPr>
                        <a:t>(Solution Paper)</a:t>
                      </a:r>
                      <a:r>
                        <a:rPr lang="zh-CN" altLang="en-US" sz="1200" b="0" i="0" u="none" strike="noStrike" dirty="0" smtClean="0">
                          <a:solidFill>
                            <a:srgbClr val="0070C0"/>
                          </a:solidFill>
                          <a:effectLst/>
                          <a:latin typeface="Microsoft YaHei" panose="020B0503020204020204" pitchFamily="34" charset="-122"/>
                          <a:ea typeface="Microsoft YaHei" panose="020B0503020204020204" pitchFamily="34" charset="-122"/>
                        </a:rPr>
                        <a:t>按时完成比例</a:t>
                      </a:r>
                      <a:endParaRPr lang="zh-CN" altLang="en-US" sz="1200" b="0" i="0" u="none" strike="noStrike" dirty="0">
                        <a:solidFill>
                          <a:srgbClr val="0070C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r>
                        <a:rPr lang="en-US" altLang="zh-CN" sz="1200" b="0" i="0" u="none" strike="noStrike" dirty="0" smtClean="0">
                          <a:solidFill>
                            <a:srgbClr val="0070C0"/>
                          </a:solidFill>
                          <a:effectLst/>
                          <a:latin typeface="Microsoft YaHei" panose="020B0503020204020204" pitchFamily="34" charset="-122"/>
                          <a:ea typeface="Microsoft YaHei" panose="020B0503020204020204" pitchFamily="34" charset="-122"/>
                        </a:rPr>
                        <a:t>&gt;95%</a:t>
                      </a:r>
                      <a:endParaRPr lang="en-US" sz="1200" b="0" i="0" u="none" strike="noStrike" dirty="0">
                        <a:solidFill>
                          <a:srgbClr val="0070C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endParaRPr lang="en-US" sz="1000" b="1" i="0" u="none" strike="noStrike" dirty="0">
                        <a:solidFill>
                          <a:srgbClr val="FF000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endParaRPr lang="zh-CN" altLang="en-US" sz="1050" b="1" i="0" u="none" strike="noStrike" dirty="0">
                        <a:solidFill>
                          <a:schemeClr val="tx1"/>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339933"/>
                    </a:solidFill>
                  </a:tcPr>
                </a:tc>
              </a:tr>
              <a:tr h="328978">
                <a:tc vMerge="1">
                  <a:txBody>
                    <a:bodyPr/>
                    <a:lstStyle/>
                    <a:p>
                      <a:endParaRPr lang="en-US"/>
                    </a:p>
                  </a:txBody>
                  <a:tcPr/>
                </a:tc>
                <a:tc vMerge="1">
                  <a:txBody>
                    <a:bodyPr/>
                    <a:lstStyle/>
                    <a:p>
                      <a:pPr algn="ctr" fontAlgn="ctr"/>
                      <a:endParaRPr lang="zh-CN" altLang="en-US" sz="1200" b="1" i="0" u="none" strike="noStrike" dirty="0">
                        <a:solidFill>
                          <a:srgbClr val="FF0000"/>
                        </a:solidFill>
                        <a:effectLst/>
                        <a:latin typeface="Microsoft YaHei" panose="020B0503020204020204" pitchFamily="34" charset="-122"/>
                        <a:ea typeface="Microsoft YaHei" panose="020B0503020204020204" pitchFamily="34" charset="-122"/>
                      </a:endParaRPr>
                    </a:p>
                  </a:txBody>
                  <a:tcPr marL="6706" marR="6706"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l" fontAlgn="ctr"/>
                      <a:r>
                        <a:rPr lang="zh-CN" altLang="en-US" sz="1200" b="0" i="0" u="none" strike="noStrike" dirty="0" smtClean="0">
                          <a:solidFill>
                            <a:srgbClr val="0070C0"/>
                          </a:solidFill>
                          <a:effectLst/>
                          <a:latin typeface="Microsoft YaHei" panose="020B0503020204020204" pitchFamily="34" charset="-122"/>
                          <a:ea typeface="Microsoft YaHei" panose="020B0503020204020204" pitchFamily="34" charset="-122"/>
                        </a:rPr>
                        <a:t>详细设计</a:t>
                      </a:r>
                      <a:r>
                        <a:rPr lang="en-US" altLang="zh-CN" sz="1200" b="0" i="0" u="none" strike="noStrike" dirty="0" smtClean="0">
                          <a:solidFill>
                            <a:srgbClr val="0070C0"/>
                          </a:solidFill>
                          <a:effectLst/>
                          <a:latin typeface="Microsoft YaHei" panose="020B0503020204020204" pitchFamily="34" charset="-122"/>
                          <a:ea typeface="Microsoft YaHei" panose="020B0503020204020204" pitchFamily="34" charset="-122"/>
                        </a:rPr>
                        <a:t>(FDD)</a:t>
                      </a:r>
                      <a:r>
                        <a:rPr lang="zh-CN" altLang="en-US" sz="1200" b="0" i="0" u="none" strike="noStrike" dirty="0" smtClean="0">
                          <a:solidFill>
                            <a:srgbClr val="0070C0"/>
                          </a:solidFill>
                          <a:effectLst/>
                          <a:latin typeface="Microsoft YaHei" panose="020B0503020204020204" pitchFamily="34" charset="-122"/>
                          <a:ea typeface="Microsoft YaHei" panose="020B0503020204020204" pitchFamily="34" charset="-122"/>
                        </a:rPr>
                        <a:t>按时完成比例</a:t>
                      </a:r>
                      <a:endParaRPr lang="zh-CN" altLang="en-US" sz="1200" b="0" i="0" u="none" strike="noStrike" dirty="0">
                        <a:solidFill>
                          <a:srgbClr val="0070C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70C0"/>
                          </a:solidFill>
                          <a:effectLst/>
                          <a:latin typeface="Microsoft YaHei" panose="020B0503020204020204" pitchFamily="34" charset="-122"/>
                          <a:ea typeface="Microsoft YaHei" panose="020B0503020204020204" pitchFamily="34" charset="-122"/>
                        </a:rPr>
                        <a:t>&gt;95%</a:t>
                      </a:r>
                      <a:endParaRPr lang="en-US" sz="1200" b="0" i="0" u="none" strike="noStrike" dirty="0">
                        <a:solidFill>
                          <a:srgbClr val="0070C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endParaRPr lang="en-US" sz="1000" b="1" i="0" u="none" strike="noStrike" dirty="0">
                        <a:solidFill>
                          <a:srgbClr val="FF000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endParaRPr lang="zh-CN" altLang="en-US" sz="1050" b="1" i="0" u="none" strike="noStrike" dirty="0">
                        <a:solidFill>
                          <a:schemeClr val="tx1"/>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339933"/>
                    </a:solidFill>
                  </a:tcPr>
                </a:tc>
              </a:tr>
              <a:tr h="328978">
                <a:tc vMerge="1">
                  <a:txBody>
                    <a:bodyPr/>
                    <a:lstStyle/>
                    <a:p>
                      <a:pPr algn="ctr" fontAlgn="ctr"/>
                      <a:endParaRPr lang="zh-CN" altLang="en-US" sz="1200" b="1"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6706" marR="6706"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rowSpan="5">
                  <a:txBody>
                    <a:bodyPr/>
                    <a:lstStyle/>
                    <a:p>
                      <a:pPr algn="ctr" fontAlgn="ctr"/>
                      <a:r>
                        <a:rPr lang="zh-CN" altLang="en-US" sz="1200" b="0" i="0" u="none" strike="noStrike" dirty="0" smtClean="0">
                          <a:solidFill>
                            <a:srgbClr val="000000"/>
                          </a:solidFill>
                          <a:effectLst/>
                          <a:latin typeface="Microsoft YaHei" panose="020B0503020204020204" pitchFamily="34" charset="-122"/>
                          <a:ea typeface="Microsoft YaHei" panose="020B0503020204020204" pitchFamily="34" charset="-122"/>
                        </a:rPr>
                        <a:t>质量</a:t>
                      </a:r>
                      <a:endPar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l" fontAlgn="ct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需求分析</a:t>
                      </a:r>
                      <a:r>
                        <a:rPr lang="en-US" altLang="zh-CN" sz="1200" b="0" i="0" u="none" strike="noStrike" dirty="0">
                          <a:solidFill>
                            <a:srgbClr val="000000"/>
                          </a:solidFill>
                          <a:effectLst/>
                          <a:latin typeface="Microsoft YaHei" panose="020B0503020204020204" pitchFamily="34" charset="-122"/>
                          <a:ea typeface="Microsoft YaHei" panose="020B0503020204020204" pitchFamily="34" charset="-122"/>
                        </a:rPr>
                        <a:t>(</a:t>
                      </a:r>
                      <a:r>
                        <a:rPr lang="en-US" sz="1200" b="0" i="0" u="none" strike="noStrike" dirty="0" err="1">
                          <a:solidFill>
                            <a:srgbClr val="000000"/>
                          </a:solidFill>
                          <a:effectLst/>
                          <a:latin typeface="Microsoft YaHei" panose="020B0503020204020204" pitchFamily="34" charset="-122"/>
                          <a:ea typeface="Microsoft YaHei" panose="020B0503020204020204" pitchFamily="34" charset="-122"/>
                        </a:rPr>
                        <a:t>StoryBoard</a:t>
                      </a:r>
                      <a:r>
                        <a:rPr lang="en-US" sz="1200" b="0" i="0" u="none" strike="noStrike" dirty="0">
                          <a:solidFill>
                            <a:srgbClr val="000000"/>
                          </a:solidFill>
                          <a:effectLst/>
                          <a:latin typeface="Microsoft YaHei" panose="020B0503020204020204" pitchFamily="34" charset="-122"/>
                          <a:ea typeface="Microsoft YaHei" panose="020B0503020204020204" pitchFamily="34" charset="-122"/>
                        </a:rPr>
                        <a:t>)</a:t>
                      </a: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一次性通过率</a:t>
                      </a: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r>
                        <a:rPr lang="en-US" sz="1200" b="0" i="0" u="none" strike="noStrike" dirty="0">
                          <a:solidFill>
                            <a:srgbClr val="000000"/>
                          </a:solidFill>
                          <a:effectLst/>
                          <a:latin typeface="Microsoft YaHei" panose="020B0503020204020204" pitchFamily="34" charset="-122"/>
                          <a:ea typeface="Microsoft YaHei" panose="020B0503020204020204" pitchFamily="34" charset="-122"/>
                        </a:rPr>
                        <a:t>&gt;75%</a:t>
                      </a: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endParaRPr 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endParaRPr lang="zh-CN" altLang="en-US" sz="1050" b="1" i="0" u="none" strike="noStrike" dirty="0">
                        <a:solidFill>
                          <a:schemeClr val="tx1"/>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339933"/>
                    </a:solidFill>
                  </a:tcPr>
                </a:tc>
              </a:tr>
              <a:tr h="328978">
                <a:tc vMerge="1">
                  <a:txBody>
                    <a:bodyPr/>
                    <a:lstStyle/>
                    <a:p>
                      <a:endParaRPr lang="zh-HK" altLang="en-US"/>
                    </a:p>
                  </a:txBody>
                  <a:tcPr/>
                </a:tc>
                <a:tc vMerge="1">
                  <a:txBody>
                    <a:bodyPr/>
                    <a:lstStyle/>
                    <a:p>
                      <a:pPr algn="l" fontAlgn="ctr"/>
                      <a:endPar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6706" marR="6706"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l" fontAlgn="ct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需求规格一次性通过率</a:t>
                      </a: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r>
                        <a:rPr lang="en-US" sz="1200" b="0" i="0" u="none" strike="noStrike" dirty="0">
                          <a:solidFill>
                            <a:srgbClr val="000000"/>
                          </a:solidFill>
                          <a:effectLst/>
                          <a:latin typeface="Microsoft YaHei" panose="020B0503020204020204" pitchFamily="34" charset="-122"/>
                          <a:ea typeface="Microsoft YaHei" panose="020B0503020204020204" pitchFamily="34" charset="-122"/>
                        </a:rPr>
                        <a:t>&gt;75%</a:t>
                      </a: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endParaRPr 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endParaRPr lang="zh-CN" altLang="en-US" sz="1050" b="1" i="0" u="none" strike="noStrike" dirty="0">
                        <a:solidFill>
                          <a:schemeClr val="tx1"/>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339933"/>
                    </a:solidFill>
                  </a:tcPr>
                </a:tc>
              </a:tr>
              <a:tr h="328978">
                <a:tc vMerge="1">
                  <a:txBody>
                    <a:bodyPr/>
                    <a:lstStyle/>
                    <a:p>
                      <a:endParaRPr lang="zh-HK" altLang="en-US"/>
                    </a:p>
                  </a:txBody>
                  <a:tcPr/>
                </a:tc>
                <a:tc vMerge="1">
                  <a:txBody>
                    <a:bodyPr/>
                    <a:lstStyle/>
                    <a:p>
                      <a:pPr algn="l" fontAlgn="ctr"/>
                      <a:endPar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6706" marR="6706"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l" fontAlgn="ctr"/>
                      <a:r>
                        <a:rPr lang="en-US" altLang="zh-CN" sz="1200" b="0" i="0" u="none" strike="noStrike" dirty="0">
                          <a:solidFill>
                            <a:srgbClr val="000000"/>
                          </a:solidFill>
                          <a:effectLst/>
                          <a:latin typeface="Microsoft YaHei" panose="020B0503020204020204" pitchFamily="34" charset="-122"/>
                          <a:ea typeface="Microsoft YaHei" panose="020B0503020204020204" pitchFamily="34" charset="-122"/>
                        </a:rPr>
                        <a:t>SIT</a:t>
                      </a: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测试设计问题缺陷比例</a:t>
                      </a: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r>
                        <a:rPr lang="en-US" sz="1200" b="0" i="0" u="none" strike="noStrike">
                          <a:solidFill>
                            <a:srgbClr val="000000"/>
                          </a:solidFill>
                          <a:effectLst/>
                          <a:latin typeface="Microsoft YaHei" panose="020B0503020204020204" pitchFamily="34" charset="-122"/>
                          <a:ea typeface="Microsoft YaHei" panose="020B0503020204020204" pitchFamily="34" charset="-122"/>
                        </a:rPr>
                        <a:t>&lt;30%</a:t>
                      </a: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endParaRPr lang="en-US" sz="1000" b="0" i="0" u="none" strike="noStrike">
                        <a:solidFill>
                          <a:srgbClr val="00000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endParaRPr lang="zh-CN" altLang="en-US" sz="1050" b="1" i="0" u="none" strike="noStrike" dirty="0">
                        <a:solidFill>
                          <a:schemeClr val="tx1"/>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339933"/>
                    </a:solidFill>
                  </a:tcPr>
                </a:tc>
              </a:tr>
              <a:tr h="328978">
                <a:tc vMerge="1">
                  <a:txBody>
                    <a:bodyPr/>
                    <a:lstStyle/>
                    <a:p>
                      <a:endParaRPr lang="zh-HK" altLang="en-US"/>
                    </a:p>
                  </a:txBody>
                  <a:tcPr/>
                </a:tc>
                <a:tc vMerge="1">
                  <a:txBody>
                    <a:bodyPr/>
                    <a:lstStyle/>
                    <a:p>
                      <a:pPr algn="l" fontAlgn="ctr"/>
                      <a:endPar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6706" marR="6706"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l" fontAlgn="ctr"/>
                      <a:r>
                        <a:rPr lang="en-US" altLang="zh-CN" sz="1200" b="0" i="0" u="none" strike="noStrike" dirty="0">
                          <a:solidFill>
                            <a:srgbClr val="000000"/>
                          </a:solidFill>
                          <a:effectLst/>
                          <a:latin typeface="Microsoft YaHei" panose="020B0503020204020204" pitchFamily="34" charset="-122"/>
                          <a:ea typeface="Microsoft YaHei" panose="020B0503020204020204" pitchFamily="34" charset="-122"/>
                        </a:rPr>
                        <a:t>UAT</a:t>
                      </a: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测试设计问题缺陷比例</a:t>
                      </a: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r>
                        <a:rPr lang="en-US" sz="1200" b="0" i="0" u="none" strike="noStrike" dirty="0">
                          <a:solidFill>
                            <a:srgbClr val="000000"/>
                          </a:solidFill>
                          <a:effectLst/>
                          <a:latin typeface="Microsoft YaHei" panose="020B0503020204020204" pitchFamily="34" charset="-122"/>
                          <a:ea typeface="Microsoft YaHei" panose="020B0503020204020204" pitchFamily="34" charset="-122"/>
                        </a:rPr>
                        <a:t>&lt;30%</a:t>
                      </a: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endParaRPr lang="en-US" sz="1000" b="0" i="0" u="none" strike="noStrike">
                        <a:solidFill>
                          <a:srgbClr val="00000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endParaRPr lang="zh-CN" altLang="en-US" sz="1050" b="1" i="0" u="none" strike="noStrike" dirty="0">
                        <a:solidFill>
                          <a:schemeClr val="tx1"/>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339933"/>
                    </a:solidFill>
                  </a:tcPr>
                </a:tc>
              </a:tr>
              <a:tr h="328978">
                <a:tc vMerge="1">
                  <a:txBody>
                    <a:bodyPr/>
                    <a:lstStyle/>
                    <a:p>
                      <a:endParaRPr lang="zh-HK" altLang="en-US"/>
                    </a:p>
                  </a:txBody>
                  <a:tcPr/>
                </a:tc>
                <a:tc vMerge="1">
                  <a:txBody>
                    <a:bodyPr/>
                    <a:lstStyle/>
                    <a:p>
                      <a:pPr algn="l" fontAlgn="ctr"/>
                      <a:endPar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6706" marR="6706"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l" fontAlgn="ct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设计阶段问题发现有效性</a:t>
                      </a: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r>
                        <a:rPr lang="en-US" sz="1200" b="0" i="0" u="none" strike="noStrike" dirty="0">
                          <a:solidFill>
                            <a:srgbClr val="000000"/>
                          </a:solidFill>
                          <a:effectLst/>
                          <a:latin typeface="Microsoft YaHei" panose="020B0503020204020204" pitchFamily="34" charset="-122"/>
                          <a:ea typeface="Microsoft YaHei" panose="020B0503020204020204" pitchFamily="34" charset="-122"/>
                        </a:rPr>
                        <a:t>&gt;60%</a:t>
                      </a: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endParaRPr 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endParaRPr lang="zh-CN" altLang="en-US" sz="1050" b="1" i="0" u="none" strike="noStrike" dirty="0">
                        <a:solidFill>
                          <a:schemeClr val="tx1"/>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339933"/>
                    </a:solidFill>
                  </a:tcPr>
                </a:tc>
              </a:tr>
              <a:tr h="328978">
                <a:tc rowSpan="3">
                  <a:txBody>
                    <a:bodyPr/>
                    <a:lstStyle/>
                    <a:p>
                      <a:pPr algn="ctr" fontAlgn="ctr"/>
                      <a:r>
                        <a:rPr lang="zh-CN" altLang="en-US" sz="1200" b="1" i="0" u="none" strike="noStrike" dirty="0" smtClean="0">
                          <a:solidFill>
                            <a:srgbClr val="000000"/>
                          </a:solidFill>
                          <a:effectLst/>
                          <a:latin typeface="Microsoft YaHei" panose="020B0503020204020204" pitchFamily="34" charset="-122"/>
                          <a:ea typeface="Microsoft YaHei" panose="020B0503020204020204" pitchFamily="34" charset="-122"/>
                        </a:rPr>
                        <a:t>测试</a:t>
                      </a:r>
                      <a:endParaRPr lang="zh-CN" altLang="en-US" sz="1200" b="1"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rowSpan="3">
                  <a:txBody>
                    <a:bodyPr/>
                    <a:lstStyle/>
                    <a:p>
                      <a:pPr algn="ctr" fontAlgn="ctr"/>
                      <a:r>
                        <a:rPr lang="zh-CN" altLang="en-US" sz="1200" b="0" i="0" u="none" strike="noStrike" dirty="0" smtClean="0">
                          <a:solidFill>
                            <a:srgbClr val="0070C0"/>
                          </a:solidFill>
                          <a:effectLst/>
                          <a:latin typeface="Microsoft YaHei" panose="020B0503020204020204" pitchFamily="34" charset="-122"/>
                          <a:ea typeface="Microsoft YaHei" panose="020B0503020204020204" pitchFamily="34" charset="-122"/>
                        </a:rPr>
                        <a:t>进度</a:t>
                      </a:r>
                      <a:endParaRPr lang="zh-CN" altLang="en-US" sz="1200" b="0" i="0" u="none" strike="noStrike" dirty="0">
                        <a:solidFill>
                          <a:srgbClr val="0070C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l" fontAlgn="ctr"/>
                      <a:r>
                        <a:rPr lang="en-US" altLang="zh-CN" sz="1200" b="0" i="0" u="none" strike="noStrike" dirty="0" smtClean="0">
                          <a:solidFill>
                            <a:srgbClr val="0070C0"/>
                          </a:solidFill>
                          <a:effectLst/>
                          <a:latin typeface="Microsoft YaHei" panose="020B0503020204020204" pitchFamily="34" charset="-122"/>
                          <a:ea typeface="Microsoft YaHei" panose="020B0503020204020204" pitchFamily="34" charset="-122"/>
                        </a:rPr>
                        <a:t>AT</a:t>
                      </a:r>
                      <a:r>
                        <a:rPr lang="zh-CN" altLang="en-US" sz="1200" b="0" i="0" u="none" strike="noStrike" dirty="0" smtClean="0">
                          <a:solidFill>
                            <a:srgbClr val="0070C0"/>
                          </a:solidFill>
                          <a:effectLst/>
                          <a:latin typeface="Microsoft YaHei" panose="020B0503020204020204" pitchFamily="34" charset="-122"/>
                          <a:ea typeface="Microsoft YaHei" panose="020B0503020204020204" pitchFamily="34" charset="-122"/>
                        </a:rPr>
                        <a:t>测试完成率</a:t>
                      </a:r>
                      <a:endParaRPr lang="zh-CN" altLang="en-US" sz="1200" b="0" i="0" u="none" strike="noStrike" dirty="0">
                        <a:solidFill>
                          <a:srgbClr val="0070C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r>
                        <a:rPr lang="en-US" altLang="zh-CN" sz="1200" b="0" i="0" u="none" strike="noStrike" dirty="0" smtClean="0">
                          <a:solidFill>
                            <a:srgbClr val="0070C0"/>
                          </a:solidFill>
                          <a:effectLst/>
                          <a:latin typeface="Microsoft YaHei" panose="020B0503020204020204" pitchFamily="34" charset="-122"/>
                          <a:ea typeface="Microsoft YaHei" panose="020B0503020204020204" pitchFamily="34" charset="-122"/>
                        </a:rPr>
                        <a:t>100%</a:t>
                      </a:r>
                      <a:endParaRPr lang="en-US" sz="1200" b="0" i="0" u="none" strike="noStrike" dirty="0">
                        <a:solidFill>
                          <a:srgbClr val="0070C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endParaRPr 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endParaRPr lang="zh-CN" altLang="en-US" sz="1050" b="1" i="0" u="none" strike="noStrike" dirty="0">
                        <a:solidFill>
                          <a:schemeClr val="tx1"/>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339933"/>
                    </a:solidFill>
                  </a:tcPr>
                </a:tc>
              </a:tr>
              <a:tr h="328978">
                <a:tc vMerge="1">
                  <a:txBody>
                    <a:bodyPr/>
                    <a:lstStyle/>
                    <a:p>
                      <a:pPr algn="ctr" fontAlgn="ctr"/>
                      <a:endParaRPr lang="zh-CN" altLang="en-US" sz="1200" b="1"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6706" marR="6706"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vMerge="1">
                  <a:txBody>
                    <a:bodyPr/>
                    <a:lstStyle/>
                    <a:p>
                      <a:pPr algn="ctr" fontAlgn="ctr"/>
                      <a:endPar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6706" marR="6706"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l" fontAlgn="ctr"/>
                      <a:r>
                        <a:rPr lang="en-US" altLang="zh-CN" sz="1200" b="0" i="0" u="none" strike="noStrike" dirty="0" smtClean="0">
                          <a:solidFill>
                            <a:srgbClr val="0070C0"/>
                          </a:solidFill>
                          <a:effectLst/>
                          <a:latin typeface="Microsoft YaHei" panose="020B0503020204020204" pitchFamily="34" charset="-122"/>
                          <a:ea typeface="Microsoft YaHei" panose="020B0503020204020204" pitchFamily="34" charset="-122"/>
                        </a:rPr>
                        <a:t>SIT</a:t>
                      </a:r>
                      <a:r>
                        <a:rPr lang="zh-CN" altLang="en-US" sz="1200" b="0" i="0" u="none" strike="noStrike" dirty="0" smtClean="0">
                          <a:solidFill>
                            <a:srgbClr val="0070C0"/>
                          </a:solidFill>
                          <a:effectLst/>
                          <a:latin typeface="Microsoft YaHei" panose="020B0503020204020204" pitchFamily="34" charset="-122"/>
                          <a:ea typeface="Microsoft YaHei" panose="020B0503020204020204" pitchFamily="34" charset="-122"/>
                        </a:rPr>
                        <a:t>测试参与率</a:t>
                      </a:r>
                      <a:endParaRPr lang="zh-CN" altLang="en-US" sz="1200" b="0" i="0" u="none" strike="noStrike" dirty="0">
                        <a:solidFill>
                          <a:srgbClr val="0070C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r>
                        <a:rPr lang="en-US" altLang="zh-CN" sz="1200" b="0" i="0" u="none" strike="noStrike" dirty="0" smtClean="0">
                          <a:solidFill>
                            <a:srgbClr val="0070C0"/>
                          </a:solidFill>
                          <a:effectLst/>
                          <a:latin typeface="Microsoft YaHei" panose="020B0503020204020204" pitchFamily="34" charset="-122"/>
                          <a:ea typeface="Microsoft YaHei" panose="020B0503020204020204" pitchFamily="34" charset="-122"/>
                        </a:rPr>
                        <a:t>TBD</a:t>
                      </a:r>
                      <a:endParaRPr lang="en-US" sz="1200" b="0" i="0" u="none" strike="noStrike" dirty="0">
                        <a:solidFill>
                          <a:srgbClr val="0070C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endParaRPr 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endParaRPr lang="zh-CN" altLang="en-US" sz="1050" b="1" i="0" u="none" strike="noStrike" dirty="0">
                        <a:solidFill>
                          <a:schemeClr val="tx1"/>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339933"/>
                    </a:solidFill>
                  </a:tcPr>
                </a:tc>
              </a:tr>
              <a:tr h="328978">
                <a:tc vMerge="1">
                  <a:txBody>
                    <a:bodyPr/>
                    <a:lstStyle/>
                    <a:p>
                      <a:pPr algn="ctr" fontAlgn="ctr"/>
                      <a:endParaRPr lang="zh-CN" altLang="en-US" sz="1200" b="1"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6706" marR="6706"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vMerge="1">
                  <a:txBody>
                    <a:bodyPr/>
                    <a:lstStyle/>
                    <a:p>
                      <a:pPr algn="ctr" fontAlgn="ctr"/>
                      <a:endPar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6706" marR="6706"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l" fontAlgn="ctr"/>
                      <a:r>
                        <a:rPr lang="en-US" altLang="zh-CN" sz="1200" b="0" i="0" u="none" strike="noStrike" dirty="0" smtClean="0">
                          <a:solidFill>
                            <a:srgbClr val="0070C0"/>
                          </a:solidFill>
                          <a:effectLst/>
                          <a:latin typeface="Microsoft YaHei" panose="020B0503020204020204" pitchFamily="34" charset="-122"/>
                          <a:ea typeface="Microsoft YaHei" panose="020B0503020204020204" pitchFamily="34" charset="-122"/>
                        </a:rPr>
                        <a:t>UAT</a:t>
                      </a:r>
                      <a:r>
                        <a:rPr lang="zh-CN" altLang="en-US" sz="1200" b="0" i="0" u="none" strike="noStrike" dirty="0" smtClean="0">
                          <a:solidFill>
                            <a:srgbClr val="0070C0"/>
                          </a:solidFill>
                          <a:effectLst/>
                          <a:latin typeface="Microsoft YaHei" panose="020B0503020204020204" pitchFamily="34" charset="-122"/>
                          <a:ea typeface="Microsoft YaHei" panose="020B0503020204020204" pitchFamily="34" charset="-122"/>
                        </a:rPr>
                        <a:t>报告（指定区域）收集完成率</a:t>
                      </a:r>
                      <a:endParaRPr lang="zh-CN" altLang="en-US" sz="1200" b="0" i="0" u="none" strike="noStrike" dirty="0">
                        <a:solidFill>
                          <a:srgbClr val="0070C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r>
                        <a:rPr lang="en-US" altLang="zh-CN" sz="1200" b="0" i="0" u="none" strike="noStrike" dirty="0" smtClean="0">
                          <a:solidFill>
                            <a:srgbClr val="0070C0"/>
                          </a:solidFill>
                          <a:effectLst/>
                          <a:latin typeface="Microsoft YaHei" panose="020B0503020204020204" pitchFamily="34" charset="-122"/>
                          <a:ea typeface="Microsoft YaHei" panose="020B0503020204020204" pitchFamily="34" charset="-122"/>
                        </a:rPr>
                        <a:t>100%</a:t>
                      </a:r>
                      <a:endParaRPr lang="en-US" sz="1200" b="0" i="0" u="none" strike="noStrike" dirty="0">
                        <a:solidFill>
                          <a:srgbClr val="0070C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endParaRPr 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CE6F1"/>
                    </a:solidFill>
                  </a:tcPr>
                </a:tc>
                <a:tc>
                  <a:txBody>
                    <a:bodyPr/>
                    <a:lstStyle/>
                    <a:p>
                      <a:pPr algn="ctr" fontAlgn="ctr"/>
                      <a:endParaRPr lang="zh-CN" altLang="en-US" sz="1050" b="1" i="0" u="none" strike="noStrike" dirty="0">
                        <a:solidFill>
                          <a:schemeClr val="tx1"/>
                        </a:solidFill>
                        <a:effectLst/>
                        <a:latin typeface="Microsoft YaHei" panose="020B0503020204020204" pitchFamily="34" charset="-122"/>
                        <a:ea typeface="Microsoft YaHei" panose="020B0503020204020204" pitchFamily="34" charset="-122"/>
                      </a:endParaRPr>
                    </a:p>
                  </a:txBody>
                  <a:tcPr marL="6190" marR="6190" marT="6706"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339933"/>
                    </a:solidFill>
                  </a:tcPr>
                </a:tc>
              </a:tr>
            </a:tbl>
          </a:graphicData>
        </a:graphic>
      </p:graphicFrame>
      <p:sp>
        <p:nvSpPr>
          <p:cNvPr id="150" name="Rectangle 13"/>
          <p:cNvSpPr/>
          <p:nvPr/>
        </p:nvSpPr>
        <p:spPr bwMode="auto">
          <a:xfrm>
            <a:off x="322384" y="4016939"/>
            <a:ext cx="8437158" cy="2304256"/>
          </a:xfrm>
          <a:prstGeom prst="rect">
            <a:avLst/>
          </a:prstGeom>
          <a:noFill/>
          <a:ln w="508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lnSpc>
                <a:spcPct val="150000"/>
              </a:lnSpc>
              <a:spcBef>
                <a:spcPct val="0"/>
              </a:spcBef>
              <a:spcAft>
                <a:spcPct val="0"/>
              </a:spcAft>
            </a:pPr>
            <a:endParaRPr lang="en-US" sz="1200" dirty="0" smtClean="0">
              <a:solidFill>
                <a:srgbClr val="000000"/>
              </a:solidFill>
              <a:latin typeface="微软雅黑" panose="020B0503020204020204" pitchFamily="34" charset="-122"/>
              <a:ea typeface="微软雅黑" panose="020B0503020204020204" pitchFamily="34" charset="-122"/>
            </a:endParaRPr>
          </a:p>
        </p:txBody>
      </p:sp>
      <p:sp>
        <p:nvSpPr>
          <p:cNvPr id="5" name="Oval 4"/>
          <p:cNvSpPr/>
          <p:nvPr/>
        </p:nvSpPr>
        <p:spPr bwMode="gray">
          <a:xfrm>
            <a:off x="7153834" y="11669"/>
            <a:ext cx="1892325" cy="606896"/>
          </a:xfrm>
          <a:prstGeom prst="ellipse">
            <a:avLst/>
          </a:prstGeom>
          <a:gradFill rotWithShape="1">
            <a:gsLst>
              <a:gs pos="0">
                <a:srgbClr val="EEAA00">
                  <a:tint val="50000"/>
                  <a:satMod val="300000"/>
                </a:srgbClr>
              </a:gs>
              <a:gs pos="35000">
                <a:srgbClr val="EEAA00">
                  <a:tint val="37000"/>
                  <a:satMod val="300000"/>
                </a:srgbClr>
              </a:gs>
              <a:gs pos="100000">
                <a:srgbClr val="EEAA00">
                  <a:tint val="15000"/>
                  <a:satMod val="350000"/>
                </a:srgbClr>
              </a:gs>
            </a:gsLst>
            <a:lin ang="16200000" scaled="1"/>
          </a:gradFill>
          <a:ln w="9525" cap="flat" cmpd="sng" algn="ctr">
            <a:solidFill>
              <a:sysClr val="window" lastClr="FFFFFF"/>
            </a:solidFill>
            <a:prstDash val="solid"/>
            <a:headEnd/>
            <a:tailEnd/>
          </a:ln>
          <a:effectLst>
            <a:outerShdw blurRad="40000" dist="20000" dir="5400000" rotWithShape="0">
              <a:srgbClr val="000000">
                <a:alpha val="38000"/>
              </a:srgbClr>
            </a:outerShdw>
          </a:effectLst>
        </p:spPr>
        <p:txBody>
          <a:bodyPr rot="0" spcFirstLastPara="0" vert="horz" wrap="square" lIns="72000" tIns="72000" rIns="72000" bIns="72000" numCol="1" spcCol="0" rtlCol="0" fromWordArt="0" anchor="t" anchorCtr="0" forceAA="0" compatLnSpc="1">
            <a:prstTxWarp prst="textNoShape">
              <a:avLst/>
            </a:prstTxWarp>
            <a:noAutofit/>
          </a:bodyPr>
          <a:lstStyle/>
          <a:p>
            <a:pPr marL="0" marR="0" lvl="0" indent="0" algn="ctr" defTabSz="914400" eaLnBrk="1" fontAlgn="base" latinLnBrk="0" hangingPunct="1">
              <a:lnSpc>
                <a:spcPct val="100000"/>
              </a:lnSpc>
              <a:spcBef>
                <a:spcPts val="0"/>
              </a:spcBef>
              <a:spcAft>
                <a:spcPts val="300"/>
              </a:spcAft>
              <a:buClrTx/>
              <a:buSzTx/>
              <a:buFontTx/>
              <a:buNone/>
              <a:tabLst/>
              <a:defRPr/>
            </a:pPr>
            <a:r>
              <a:rPr kumimoji="0" lang="en-US" altLang="zh-CN" sz="1200" b="1" i="1" u="none" strike="noStrike" kern="0" cap="none" spc="0" normalizeH="0" baseline="0" noProof="0" dirty="0" smtClean="0">
                <a:ln>
                  <a:noFill/>
                </a:ln>
                <a:solidFill>
                  <a:srgbClr val="C00000"/>
                </a:solidFill>
                <a:effectLst/>
                <a:uLnTx/>
                <a:uFillTx/>
                <a:latin typeface="Trebuchet MS" panose="020B0603020202020204" pitchFamily="34" charset="0"/>
                <a:ea typeface="微软雅黑" pitchFamily="34" charset="-122"/>
                <a:cs typeface="+mn-cs"/>
              </a:rPr>
              <a:t>Example of iSales</a:t>
            </a:r>
            <a:endParaRPr kumimoji="0" lang="en-US" sz="1200" b="1" i="1" u="none" strike="noStrike" kern="0" cap="none" spc="0" normalizeH="0" baseline="0" noProof="0" dirty="0" smtClean="0">
              <a:ln>
                <a:noFill/>
              </a:ln>
              <a:solidFill>
                <a:srgbClr val="C00000"/>
              </a:solidFill>
              <a:effectLst/>
              <a:uLnTx/>
              <a:uFillTx/>
              <a:latin typeface="Trebuchet MS" panose="020B0603020202020204" pitchFamily="34" charset="0"/>
              <a:ea typeface="微软雅黑" pitchFamily="34" charset="-122"/>
              <a:cs typeface="+mn-cs"/>
            </a:endParaRPr>
          </a:p>
        </p:txBody>
      </p:sp>
    </p:spTree>
    <p:extLst>
      <p:ext uri="{BB962C8B-B14F-4D97-AF65-F5344CB8AC3E}">
        <p14:creationId xmlns:p14="http://schemas.microsoft.com/office/powerpoint/2010/main" val="42052418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zh-CN" b="1" dirty="0" smtClean="0">
                <a:latin typeface="微软雅黑" panose="020B0503020204020204" pitchFamily="34" charset="-122"/>
                <a:ea typeface="微软雅黑" panose="020B0503020204020204" pitchFamily="34" charset="-122"/>
              </a:rPr>
              <a:t>BA</a:t>
            </a:r>
            <a:r>
              <a:rPr lang="zh-CN" altLang="en-US" b="1" dirty="0" smtClean="0">
                <a:latin typeface="微软雅黑" panose="020B0503020204020204" pitchFamily="34" charset="-122"/>
                <a:ea typeface="微软雅黑" panose="020B0503020204020204" pitchFamily="34" charset="-122"/>
              </a:rPr>
              <a:t>在方案阶段的进度考核指标解读</a:t>
            </a:r>
            <a:endParaRPr lang="en-US" b="1" dirty="0" smtClean="0">
              <a:latin typeface="微软雅黑" panose="020B0503020204020204" pitchFamily="34" charset="-122"/>
              <a:ea typeface="微软雅黑" panose="020B0503020204020204" pitchFamily="34" charset="-122"/>
            </a:endParaRPr>
          </a:p>
        </p:txBody>
      </p:sp>
      <p:sp>
        <p:nvSpPr>
          <p:cNvPr id="150" name="Rectangle 13"/>
          <p:cNvSpPr/>
          <p:nvPr/>
        </p:nvSpPr>
        <p:spPr bwMode="auto">
          <a:xfrm>
            <a:off x="322384" y="4016939"/>
            <a:ext cx="8437158" cy="2304256"/>
          </a:xfrm>
          <a:prstGeom prst="rect">
            <a:avLst/>
          </a:prstGeom>
          <a:noFill/>
          <a:ln w="508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lnSpc>
                <a:spcPct val="150000"/>
              </a:lnSpc>
              <a:spcBef>
                <a:spcPct val="0"/>
              </a:spcBef>
              <a:spcAft>
                <a:spcPct val="0"/>
              </a:spcAft>
            </a:pPr>
            <a:endParaRPr lang="en-US" sz="1200" dirty="0" smtClean="0">
              <a:solidFill>
                <a:srgbClr val="000000"/>
              </a:solidFill>
              <a:latin typeface="微软雅黑" panose="020B0503020204020204" pitchFamily="34" charset="-122"/>
              <a:ea typeface="微软雅黑" panose="020B0503020204020204" pitchFamily="34" charset="-122"/>
            </a:endParaRPr>
          </a:p>
        </p:txBody>
      </p:sp>
      <p:sp>
        <p:nvSpPr>
          <p:cNvPr id="5" name="Rectangle 13"/>
          <p:cNvSpPr/>
          <p:nvPr/>
        </p:nvSpPr>
        <p:spPr bwMode="auto">
          <a:xfrm>
            <a:off x="317990" y="1052736"/>
            <a:ext cx="8437158" cy="4896544"/>
          </a:xfrm>
          <a:prstGeom prst="rect">
            <a:avLst/>
          </a:prstGeom>
          <a:noFill/>
          <a:ln w="508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lnSpc>
                <a:spcPct val="150000"/>
              </a:lnSpc>
              <a:spcBef>
                <a:spcPct val="0"/>
              </a:spcBef>
              <a:spcAft>
                <a:spcPct val="0"/>
              </a:spcAft>
            </a:pPr>
            <a:r>
              <a:rPr lang="zh-CN" altLang="en-US" sz="1500" b="1" u="sng" dirty="0" smtClean="0">
                <a:solidFill>
                  <a:srgbClr val="000000"/>
                </a:solidFill>
                <a:latin typeface="微软雅黑" panose="020B0503020204020204" pitchFamily="34" charset="-122"/>
                <a:ea typeface="微软雅黑" panose="020B0503020204020204" pitchFamily="34" charset="-122"/>
              </a:rPr>
              <a:t>指标解读</a:t>
            </a:r>
            <a:r>
              <a:rPr lang="zh-CN" altLang="en-US" sz="1500" dirty="0" smtClean="0">
                <a:solidFill>
                  <a:srgbClr val="000000"/>
                </a:solidFill>
                <a:latin typeface="微软雅黑" panose="020B0503020204020204" pitchFamily="34" charset="-122"/>
                <a:ea typeface="微软雅黑" panose="020B0503020204020204" pitchFamily="34" charset="-122"/>
              </a:rPr>
              <a:t>：</a:t>
            </a:r>
            <a:endParaRPr lang="en-US" altLang="zh-CN" sz="1500" dirty="0">
              <a:solidFill>
                <a:srgbClr val="000000"/>
              </a:solidFill>
              <a:latin typeface="微软雅黑" panose="020B0503020204020204" pitchFamily="34" charset="-122"/>
              <a:ea typeface="微软雅黑" panose="020B0503020204020204" pitchFamily="34" charset="-122"/>
            </a:endParaRPr>
          </a:p>
          <a:p>
            <a:pPr marL="742950" lvl="1" indent="-285750" fontAlgn="base">
              <a:lnSpc>
                <a:spcPct val="150000"/>
              </a:lnSpc>
              <a:spcBef>
                <a:spcPct val="0"/>
              </a:spcBef>
              <a:spcAft>
                <a:spcPct val="0"/>
              </a:spcAft>
              <a:buFont typeface="Courier New" panose="02070309020205020404" pitchFamily="49" charset="0"/>
              <a:buChar char="o"/>
            </a:pPr>
            <a:r>
              <a:rPr lang="zh-CN" altLang="en-US" sz="1500" dirty="0" smtClean="0">
                <a:solidFill>
                  <a:srgbClr val="000000"/>
                </a:solidFill>
                <a:latin typeface="微软雅黑" panose="020B0503020204020204" pitchFamily="34" charset="-122"/>
                <a:ea typeface="微软雅黑" panose="020B0503020204020204" pitchFamily="34" charset="-122"/>
              </a:rPr>
              <a:t>概要设计（</a:t>
            </a:r>
            <a:r>
              <a:rPr lang="en-US" altLang="zh-CN" sz="1500" dirty="0" smtClean="0">
                <a:solidFill>
                  <a:srgbClr val="000000"/>
                </a:solidFill>
                <a:latin typeface="微软雅黑" panose="020B0503020204020204" pitchFamily="34" charset="-122"/>
                <a:ea typeface="微软雅黑" panose="020B0503020204020204" pitchFamily="34" charset="-122"/>
              </a:rPr>
              <a:t>Solution Paper</a:t>
            </a:r>
            <a:r>
              <a:rPr lang="zh-CN" altLang="en-US" sz="1500" dirty="0" smtClean="0">
                <a:solidFill>
                  <a:srgbClr val="000000"/>
                </a:solidFill>
                <a:latin typeface="微软雅黑" panose="020B0503020204020204" pitchFamily="34" charset="-122"/>
                <a:ea typeface="微软雅黑" panose="020B0503020204020204" pitchFamily="34" charset="-122"/>
              </a:rPr>
              <a:t>）按时完成比例</a:t>
            </a:r>
            <a:endParaRPr lang="en-US" altLang="zh-CN" sz="1500" dirty="0" smtClean="0">
              <a:solidFill>
                <a:srgbClr val="000000"/>
              </a:solidFill>
              <a:latin typeface="微软雅黑" panose="020B0503020204020204" pitchFamily="34" charset="-122"/>
              <a:ea typeface="微软雅黑" panose="020B0503020204020204" pitchFamily="34" charset="-122"/>
            </a:endParaRPr>
          </a:p>
          <a:p>
            <a:pPr marL="1090613" lvl="1" indent="-342900" fontAlgn="base">
              <a:lnSpc>
                <a:spcPct val="150000"/>
              </a:lnSpc>
              <a:spcBef>
                <a:spcPct val="0"/>
              </a:spcBef>
              <a:spcAft>
                <a:spcPct val="0"/>
              </a:spcAft>
              <a:buFont typeface="+mj-lt"/>
              <a:buAutoNum type="arabicParenR"/>
            </a:pPr>
            <a:r>
              <a:rPr lang="zh-CN" altLang="en-US" sz="1500" dirty="0" smtClean="0">
                <a:solidFill>
                  <a:srgbClr val="000000"/>
                </a:solidFill>
                <a:latin typeface="微软雅黑" panose="020B0503020204020204" pitchFamily="34" charset="-122"/>
                <a:ea typeface="微软雅黑" panose="020B0503020204020204" pitchFamily="34" charset="-122"/>
              </a:rPr>
              <a:t>前提条件：需求按照</a:t>
            </a:r>
            <a:r>
              <a:rPr lang="en-US" altLang="zh-CN" sz="1500" dirty="0" smtClean="0">
                <a:solidFill>
                  <a:srgbClr val="000000"/>
                </a:solidFill>
                <a:latin typeface="微软雅黑" panose="020B0503020204020204" pitchFamily="34" charset="-122"/>
                <a:ea typeface="微软雅黑" panose="020B0503020204020204" pitchFamily="34" charset="-122"/>
              </a:rPr>
              <a:t>Solution Paper</a:t>
            </a:r>
            <a:r>
              <a:rPr lang="zh-CN" altLang="en-US" sz="1500" dirty="0" smtClean="0">
                <a:solidFill>
                  <a:srgbClr val="000000"/>
                </a:solidFill>
                <a:latin typeface="微软雅黑" panose="020B0503020204020204" pitchFamily="34" charset="-122"/>
                <a:ea typeface="微软雅黑" panose="020B0503020204020204" pitchFamily="34" charset="-122"/>
              </a:rPr>
              <a:t>模板制作</a:t>
            </a:r>
            <a:endParaRPr lang="en-US" altLang="zh-CN" sz="1500" dirty="0" smtClean="0">
              <a:solidFill>
                <a:srgbClr val="000000"/>
              </a:solidFill>
              <a:latin typeface="微软雅黑" panose="020B0503020204020204" pitchFamily="34" charset="-122"/>
              <a:ea typeface="微软雅黑" panose="020B0503020204020204" pitchFamily="34" charset="-122"/>
            </a:endParaRPr>
          </a:p>
          <a:p>
            <a:pPr marL="1090613" lvl="1" indent="-342900" fontAlgn="base">
              <a:lnSpc>
                <a:spcPct val="150000"/>
              </a:lnSpc>
              <a:spcBef>
                <a:spcPct val="0"/>
              </a:spcBef>
              <a:spcAft>
                <a:spcPct val="0"/>
              </a:spcAft>
              <a:buFont typeface="+mj-lt"/>
              <a:buAutoNum type="arabicParenR"/>
            </a:pPr>
            <a:r>
              <a:rPr lang="zh-CN" altLang="en-US" sz="1500" dirty="0" smtClean="0">
                <a:solidFill>
                  <a:srgbClr val="000000"/>
                </a:solidFill>
                <a:latin typeface="微软雅黑" panose="020B0503020204020204" pitchFamily="34" charset="-122"/>
                <a:ea typeface="微软雅黑" panose="020B0503020204020204" pitchFamily="34" charset="-122"/>
              </a:rPr>
              <a:t>计算时间：火车版本需求冻结时间</a:t>
            </a:r>
            <a:endParaRPr lang="en-US" altLang="zh-CN" sz="1500" dirty="0" smtClean="0">
              <a:solidFill>
                <a:srgbClr val="000000"/>
              </a:solidFill>
              <a:latin typeface="微软雅黑" panose="020B0503020204020204" pitchFamily="34" charset="-122"/>
              <a:ea typeface="微软雅黑" panose="020B0503020204020204" pitchFamily="34" charset="-122"/>
            </a:endParaRPr>
          </a:p>
          <a:p>
            <a:pPr marL="1090613" lvl="1" indent="-342900" fontAlgn="base">
              <a:lnSpc>
                <a:spcPct val="150000"/>
              </a:lnSpc>
              <a:spcBef>
                <a:spcPct val="0"/>
              </a:spcBef>
              <a:spcAft>
                <a:spcPct val="0"/>
              </a:spcAft>
              <a:buFont typeface="+mj-lt"/>
              <a:buAutoNum type="arabicParenR"/>
            </a:pPr>
            <a:r>
              <a:rPr lang="zh-CN" altLang="en-US" sz="1500" dirty="0" smtClean="0">
                <a:solidFill>
                  <a:srgbClr val="000000"/>
                </a:solidFill>
                <a:latin typeface="微软雅黑" panose="020B0503020204020204" pitchFamily="34" charset="-122"/>
                <a:ea typeface="微软雅黑" panose="020B0503020204020204" pitchFamily="34" charset="-122"/>
              </a:rPr>
              <a:t>公式：</a:t>
            </a:r>
            <a:r>
              <a:rPr lang="en-US" altLang="zh-CN" sz="1500" b="1" dirty="0" smtClean="0">
                <a:solidFill>
                  <a:srgbClr val="99CCFF">
                    <a:lumMod val="50000"/>
                  </a:srgbClr>
                </a:solidFill>
                <a:latin typeface="微软雅黑" panose="020B0503020204020204" pitchFamily="34" charset="-122"/>
                <a:ea typeface="微软雅黑" panose="020B0503020204020204" pitchFamily="34" charset="-122"/>
              </a:rPr>
              <a:t>Solution Paper</a:t>
            </a:r>
            <a:r>
              <a:rPr lang="zh-CN" altLang="en-US" sz="1500" b="1" dirty="0" smtClean="0">
                <a:solidFill>
                  <a:srgbClr val="99CCFF">
                    <a:lumMod val="50000"/>
                  </a:srgbClr>
                </a:solidFill>
                <a:latin typeface="微软雅黑" panose="020B0503020204020204" pitchFamily="34" charset="-122"/>
                <a:ea typeface="微软雅黑" panose="020B0503020204020204" pitchFamily="34" charset="-122"/>
              </a:rPr>
              <a:t>完成需求的设计人天总数 </a:t>
            </a:r>
            <a:r>
              <a:rPr lang="en-US" altLang="zh-CN" sz="1500" b="1" dirty="0" smtClean="0">
                <a:solidFill>
                  <a:srgbClr val="99CCFF">
                    <a:lumMod val="50000"/>
                  </a:srgbClr>
                </a:solidFill>
                <a:latin typeface="微软雅黑" panose="020B0503020204020204" pitchFamily="34" charset="-122"/>
                <a:ea typeface="微软雅黑" panose="020B0503020204020204" pitchFamily="34" charset="-122"/>
              </a:rPr>
              <a:t>/ </a:t>
            </a:r>
            <a:r>
              <a:rPr lang="zh-CN" altLang="en-US" sz="1500" b="1" dirty="0">
                <a:solidFill>
                  <a:srgbClr val="99CCFF">
                    <a:lumMod val="50000"/>
                  </a:srgbClr>
                </a:solidFill>
                <a:latin typeface="微软雅黑" panose="020B0503020204020204" pitchFamily="34" charset="-122"/>
                <a:ea typeface="微软雅黑" panose="020B0503020204020204" pitchFamily="34" charset="-122"/>
              </a:rPr>
              <a:t>该版本</a:t>
            </a:r>
            <a:r>
              <a:rPr lang="en-US" altLang="zh-CN" sz="1500" b="1" dirty="0" smtClean="0">
                <a:solidFill>
                  <a:srgbClr val="99CCFF">
                    <a:lumMod val="50000"/>
                  </a:srgbClr>
                </a:solidFill>
                <a:latin typeface="微软雅黑" panose="020B0503020204020204" pitchFamily="34" charset="-122"/>
                <a:ea typeface="微软雅黑" panose="020B0503020204020204" pitchFamily="34" charset="-122"/>
              </a:rPr>
              <a:t>RTM</a:t>
            </a:r>
            <a:r>
              <a:rPr lang="zh-CN" altLang="en-US" sz="1500" b="1" dirty="0" smtClean="0">
                <a:solidFill>
                  <a:srgbClr val="99CCFF">
                    <a:lumMod val="50000"/>
                  </a:srgbClr>
                </a:solidFill>
                <a:latin typeface="微软雅黑" panose="020B0503020204020204" pitchFamily="34" charset="-122"/>
                <a:ea typeface="微软雅黑" panose="020B0503020204020204" pitchFamily="34" charset="-122"/>
              </a:rPr>
              <a:t>有效需求的设计人天总数</a:t>
            </a:r>
            <a:endParaRPr lang="en-US" altLang="zh-CN" sz="1500" b="1" dirty="0" smtClean="0">
              <a:solidFill>
                <a:srgbClr val="99CCFF">
                  <a:lumMod val="50000"/>
                </a:srgbClr>
              </a:solidFill>
              <a:latin typeface="微软雅黑" panose="020B0503020204020204" pitchFamily="34" charset="-122"/>
              <a:ea typeface="微软雅黑" panose="020B0503020204020204" pitchFamily="34" charset="-122"/>
            </a:endParaRPr>
          </a:p>
          <a:p>
            <a:pPr marL="1090613" lvl="1" indent="-342900" fontAlgn="base">
              <a:lnSpc>
                <a:spcPct val="150000"/>
              </a:lnSpc>
              <a:spcBef>
                <a:spcPct val="0"/>
              </a:spcBef>
              <a:spcAft>
                <a:spcPct val="0"/>
              </a:spcAft>
              <a:buFont typeface="+mj-lt"/>
              <a:buAutoNum type="arabicParenR"/>
            </a:pPr>
            <a:r>
              <a:rPr lang="zh-CN" altLang="en-US" sz="1500" dirty="0" smtClean="0">
                <a:solidFill>
                  <a:srgbClr val="000000"/>
                </a:solidFill>
                <a:latin typeface="微软雅黑" panose="020B0503020204020204" pitchFamily="34" charset="-122"/>
                <a:ea typeface="微软雅黑" panose="020B0503020204020204" pitchFamily="34" charset="-122"/>
              </a:rPr>
              <a:t>附加说明：该指标仅考核</a:t>
            </a:r>
            <a:r>
              <a:rPr lang="en-US" altLang="zh-CN" sz="1500" dirty="0" smtClean="0">
                <a:solidFill>
                  <a:srgbClr val="000000"/>
                </a:solidFill>
                <a:latin typeface="微软雅黑" panose="020B0503020204020204" pitchFamily="34" charset="-122"/>
                <a:ea typeface="微软雅黑" panose="020B0503020204020204" pitchFamily="34" charset="-122"/>
              </a:rPr>
              <a:t>BA</a:t>
            </a:r>
            <a:r>
              <a:rPr lang="zh-CN" altLang="en-US" sz="1500" dirty="0" smtClean="0">
                <a:solidFill>
                  <a:srgbClr val="000000"/>
                </a:solidFill>
                <a:latin typeface="微软雅黑" panose="020B0503020204020204" pitchFamily="34" charset="-122"/>
                <a:ea typeface="微软雅黑" panose="020B0503020204020204" pitchFamily="34" charset="-122"/>
              </a:rPr>
              <a:t>对</a:t>
            </a:r>
            <a:r>
              <a:rPr lang="en-US" altLang="zh-CN" sz="1500" dirty="0" smtClean="0">
                <a:solidFill>
                  <a:srgbClr val="000000"/>
                </a:solidFill>
                <a:latin typeface="微软雅黑" panose="020B0503020204020204" pitchFamily="34" charset="-122"/>
                <a:ea typeface="微软雅黑" panose="020B0503020204020204" pitchFamily="34" charset="-122"/>
              </a:rPr>
              <a:t>RTM</a:t>
            </a:r>
            <a:r>
              <a:rPr lang="zh-CN" altLang="en-US" sz="1500" dirty="0" smtClean="0">
                <a:solidFill>
                  <a:srgbClr val="000000"/>
                </a:solidFill>
                <a:latin typeface="微软雅黑" panose="020B0503020204020204" pitchFamily="34" charset="-122"/>
                <a:ea typeface="微软雅黑" panose="020B0503020204020204" pitchFamily="34" charset="-122"/>
              </a:rPr>
              <a:t>常规需求的完成情况，紧急</a:t>
            </a:r>
            <a:r>
              <a:rPr lang="en-US" altLang="zh-CN" sz="1500" dirty="0" smtClean="0">
                <a:solidFill>
                  <a:srgbClr val="000000"/>
                </a:solidFill>
                <a:latin typeface="微软雅黑" panose="020B0503020204020204" pitchFamily="34" charset="-122"/>
                <a:ea typeface="微软雅黑" panose="020B0503020204020204" pitchFamily="34" charset="-122"/>
              </a:rPr>
              <a:t>CR</a:t>
            </a:r>
            <a:r>
              <a:rPr lang="zh-CN" altLang="en-US" sz="1500" dirty="0" smtClean="0">
                <a:solidFill>
                  <a:srgbClr val="000000"/>
                </a:solidFill>
                <a:latin typeface="微软雅黑" panose="020B0503020204020204" pitchFamily="34" charset="-122"/>
                <a:ea typeface="微软雅黑" panose="020B0503020204020204" pitchFamily="34" charset="-122"/>
              </a:rPr>
              <a:t>需求可能含各种特殊原因或情况，不在考核统计范围内</a:t>
            </a:r>
            <a:endParaRPr lang="en-US" altLang="zh-CN" sz="1500" dirty="0" smtClean="0">
              <a:solidFill>
                <a:srgbClr val="000000"/>
              </a:solidFill>
              <a:latin typeface="微软雅黑" panose="020B0503020204020204" pitchFamily="34" charset="-122"/>
              <a:ea typeface="微软雅黑" panose="020B0503020204020204" pitchFamily="34" charset="-122"/>
            </a:endParaRPr>
          </a:p>
          <a:p>
            <a:pPr marL="1090613" lvl="1" indent="-342900" fontAlgn="base">
              <a:lnSpc>
                <a:spcPct val="150000"/>
              </a:lnSpc>
              <a:spcBef>
                <a:spcPct val="0"/>
              </a:spcBef>
              <a:spcAft>
                <a:spcPct val="0"/>
              </a:spcAft>
              <a:buFont typeface="+mj-lt"/>
              <a:buAutoNum type="arabicParenR"/>
            </a:pPr>
            <a:endParaRPr lang="en-US" altLang="zh-CN" sz="1500" dirty="0" smtClean="0">
              <a:solidFill>
                <a:srgbClr val="000000"/>
              </a:solidFill>
              <a:latin typeface="微软雅黑" panose="020B0503020204020204" pitchFamily="34" charset="-122"/>
              <a:ea typeface="微软雅黑" panose="020B0503020204020204" pitchFamily="34" charset="-122"/>
            </a:endParaRPr>
          </a:p>
          <a:p>
            <a:pPr marL="742950" lvl="1" indent="-285750" fontAlgn="base">
              <a:lnSpc>
                <a:spcPct val="150000"/>
              </a:lnSpc>
              <a:spcBef>
                <a:spcPct val="0"/>
              </a:spcBef>
              <a:spcAft>
                <a:spcPct val="0"/>
              </a:spcAft>
              <a:buFont typeface="Courier New" panose="02070309020205020404" pitchFamily="49" charset="0"/>
              <a:buChar char="o"/>
            </a:pPr>
            <a:r>
              <a:rPr lang="zh-CN" altLang="en-US" sz="1500" dirty="0" smtClean="0">
                <a:solidFill>
                  <a:srgbClr val="000000"/>
                </a:solidFill>
                <a:latin typeface="微软雅黑" panose="020B0503020204020204" pitchFamily="34" charset="-122"/>
                <a:ea typeface="微软雅黑" panose="020B0503020204020204" pitchFamily="34" charset="-122"/>
              </a:rPr>
              <a:t>详细设计（</a:t>
            </a:r>
            <a:r>
              <a:rPr lang="en-US" altLang="zh-CN" sz="1500" dirty="0" smtClean="0">
                <a:solidFill>
                  <a:srgbClr val="000000"/>
                </a:solidFill>
                <a:latin typeface="微软雅黑" panose="020B0503020204020204" pitchFamily="34" charset="-122"/>
                <a:ea typeface="微软雅黑" panose="020B0503020204020204" pitchFamily="34" charset="-122"/>
              </a:rPr>
              <a:t>FDD</a:t>
            </a:r>
            <a:r>
              <a:rPr lang="zh-CN" altLang="en-US" sz="1500" dirty="0" smtClean="0">
                <a:solidFill>
                  <a:srgbClr val="000000"/>
                </a:solidFill>
                <a:latin typeface="微软雅黑" panose="020B0503020204020204" pitchFamily="34" charset="-122"/>
                <a:ea typeface="微软雅黑" panose="020B0503020204020204" pitchFamily="34" charset="-122"/>
              </a:rPr>
              <a:t>）</a:t>
            </a:r>
            <a:r>
              <a:rPr lang="zh-CN" altLang="en-US" sz="1500" dirty="0">
                <a:solidFill>
                  <a:srgbClr val="000000"/>
                </a:solidFill>
                <a:latin typeface="微软雅黑" panose="020B0503020204020204" pitchFamily="34" charset="-122"/>
                <a:ea typeface="微软雅黑" panose="020B0503020204020204" pitchFamily="34" charset="-122"/>
              </a:rPr>
              <a:t>按时完成</a:t>
            </a:r>
            <a:r>
              <a:rPr lang="zh-CN" altLang="en-US" sz="1500" dirty="0" smtClean="0">
                <a:solidFill>
                  <a:srgbClr val="000000"/>
                </a:solidFill>
                <a:latin typeface="微软雅黑" panose="020B0503020204020204" pitchFamily="34" charset="-122"/>
                <a:ea typeface="微软雅黑" panose="020B0503020204020204" pitchFamily="34" charset="-122"/>
              </a:rPr>
              <a:t>比例</a:t>
            </a:r>
            <a:endParaRPr lang="en-US" altLang="zh-CN" sz="1500" dirty="0">
              <a:solidFill>
                <a:srgbClr val="000000"/>
              </a:solidFill>
              <a:latin typeface="微软雅黑" panose="020B0503020204020204" pitchFamily="34" charset="-122"/>
              <a:ea typeface="微软雅黑" panose="020B0503020204020204" pitchFamily="34" charset="-122"/>
            </a:endParaRPr>
          </a:p>
          <a:p>
            <a:pPr marL="1090613" lvl="1" indent="-342900" fontAlgn="base">
              <a:lnSpc>
                <a:spcPct val="150000"/>
              </a:lnSpc>
              <a:spcBef>
                <a:spcPct val="0"/>
              </a:spcBef>
              <a:spcAft>
                <a:spcPct val="0"/>
              </a:spcAft>
              <a:buFont typeface="+mj-lt"/>
              <a:buAutoNum type="arabicParenR"/>
            </a:pPr>
            <a:r>
              <a:rPr lang="zh-CN" altLang="en-US" sz="1500" dirty="0">
                <a:solidFill>
                  <a:srgbClr val="000000"/>
                </a:solidFill>
                <a:latin typeface="微软雅黑" panose="020B0503020204020204" pitchFamily="34" charset="-122"/>
                <a:ea typeface="微软雅黑" panose="020B0503020204020204" pitchFamily="34" charset="-122"/>
              </a:rPr>
              <a:t>前提条件</a:t>
            </a:r>
            <a:r>
              <a:rPr lang="zh-CN" altLang="en-US" sz="1500" dirty="0" smtClean="0">
                <a:solidFill>
                  <a:srgbClr val="000000"/>
                </a:solidFill>
                <a:latin typeface="微软雅黑" panose="020B0503020204020204" pitchFamily="34" charset="-122"/>
                <a:ea typeface="微软雅黑" panose="020B0503020204020204" pitchFamily="34" charset="-122"/>
              </a:rPr>
              <a:t>：各需求的详细设计在</a:t>
            </a:r>
            <a:r>
              <a:rPr lang="en-US" altLang="zh-CN" sz="1500" dirty="0" smtClean="0">
                <a:solidFill>
                  <a:srgbClr val="000000"/>
                </a:solidFill>
                <a:latin typeface="微软雅黑" panose="020B0503020204020204" pitchFamily="34" charset="-122"/>
                <a:ea typeface="微软雅黑" panose="020B0503020204020204" pitchFamily="34" charset="-122"/>
              </a:rPr>
              <a:t>FDD</a:t>
            </a:r>
            <a:r>
              <a:rPr lang="zh-CN" altLang="en-US" sz="1500" dirty="0" smtClean="0">
                <a:solidFill>
                  <a:srgbClr val="000000"/>
                </a:solidFill>
                <a:latin typeface="微软雅黑" panose="020B0503020204020204" pitchFamily="34" charset="-122"/>
                <a:ea typeface="微软雅黑" panose="020B0503020204020204" pitchFamily="34" charset="-122"/>
              </a:rPr>
              <a:t>文档中完成</a:t>
            </a:r>
            <a:endParaRPr lang="en-US" altLang="zh-CN" sz="1500" dirty="0">
              <a:solidFill>
                <a:srgbClr val="000000"/>
              </a:solidFill>
              <a:latin typeface="微软雅黑" panose="020B0503020204020204" pitchFamily="34" charset="-122"/>
              <a:ea typeface="微软雅黑" panose="020B0503020204020204" pitchFamily="34" charset="-122"/>
            </a:endParaRPr>
          </a:p>
          <a:p>
            <a:pPr marL="1090613" lvl="1" indent="-342900" fontAlgn="base">
              <a:lnSpc>
                <a:spcPct val="150000"/>
              </a:lnSpc>
              <a:spcBef>
                <a:spcPct val="0"/>
              </a:spcBef>
              <a:spcAft>
                <a:spcPct val="0"/>
              </a:spcAft>
              <a:buFont typeface="+mj-lt"/>
              <a:buAutoNum type="arabicParenR"/>
            </a:pPr>
            <a:r>
              <a:rPr lang="zh-CN" altLang="en-US" sz="1500" dirty="0">
                <a:solidFill>
                  <a:srgbClr val="000000"/>
                </a:solidFill>
                <a:latin typeface="微软雅黑" panose="020B0503020204020204" pitchFamily="34" charset="-122"/>
                <a:ea typeface="微软雅黑" panose="020B0503020204020204" pitchFamily="34" charset="-122"/>
              </a:rPr>
              <a:t>计算时间</a:t>
            </a:r>
            <a:r>
              <a:rPr lang="zh-CN" altLang="en-US" sz="1500" dirty="0" smtClean="0">
                <a:solidFill>
                  <a:srgbClr val="000000"/>
                </a:solidFill>
                <a:latin typeface="微软雅黑" panose="020B0503020204020204" pitchFamily="34" charset="-122"/>
                <a:ea typeface="微软雅黑" panose="020B0503020204020204" pitchFamily="34" charset="-122"/>
              </a:rPr>
              <a:t>：火车版本详细方案完成时间</a:t>
            </a:r>
            <a:endParaRPr lang="en-US" altLang="zh-CN" sz="1500" dirty="0">
              <a:solidFill>
                <a:srgbClr val="000000"/>
              </a:solidFill>
              <a:latin typeface="微软雅黑" panose="020B0503020204020204" pitchFamily="34" charset="-122"/>
              <a:ea typeface="微软雅黑" panose="020B0503020204020204" pitchFamily="34" charset="-122"/>
            </a:endParaRPr>
          </a:p>
          <a:p>
            <a:pPr marL="1090613" lvl="1" indent="-342900" fontAlgn="base">
              <a:lnSpc>
                <a:spcPct val="150000"/>
              </a:lnSpc>
              <a:spcBef>
                <a:spcPct val="0"/>
              </a:spcBef>
              <a:spcAft>
                <a:spcPct val="0"/>
              </a:spcAft>
              <a:buFont typeface="+mj-lt"/>
              <a:buAutoNum type="arabicParenR"/>
            </a:pPr>
            <a:r>
              <a:rPr lang="zh-CN" altLang="en-US" sz="1500" dirty="0">
                <a:solidFill>
                  <a:srgbClr val="000000"/>
                </a:solidFill>
                <a:latin typeface="微软雅黑" panose="020B0503020204020204" pitchFamily="34" charset="-122"/>
                <a:ea typeface="微软雅黑" panose="020B0503020204020204" pitchFamily="34" charset="-122"/>
              </a:rPr>
              <a:t>公式</a:t>
            </a:r>
            <a:r>
              <a:rPr lang="zh-CN" altLang="en-US" sz="1500" dirty="0" smtClean="0">
                <a:solidFill>
                  <a:srgbClr val="000000"/>
                </a:solidFill>
                <a:latin typeface="微软雅黑" panose="020B0503020204020204" pitchFamily="34" charset="-122"/>
                <a:ea typeface="微软雅黑" panose="020B0503020204020204" pitchFamily="34" charset="-122"/>
              </a:rPr>
              <a:t>：</a:t>
            </a:r>
            <a:r>
              <a:rPr lang="en-US" altLang="zh-CN" sz="1500" b="1" dirty="0" smtClean="0">
                <a:solidFill>
                  <a:srgbClr val="99CCFF">
                    <a:lumMod val="50000"/>
                  </a:srgbClr>
                </a:solidFill>
                <a:latin typeface="微软雅黑" panose="020B0503020204020204" pitchFamily="34" charset="-122"/>
                <a:ea typeface="微软雅黑" panose="020B0503020204020204" pitchFamily="34" charset="-122"/>
              </a:rPr>
              <a:t>FDD</a:t>
            </a:r>
            <a:r>
              <a:rPr lang="zh-CN" altLang="en-US" sz="1500" b="1" dirty="0" smtClean="0">
                <a:solidFill>
                  <a:srgbClr val="99CCFF">
                    <a:lumMod val="50000"/>
                  </a:srgbClr>
                </a:solidFill>
                <a:latin typeface="微软雅黑" panose="020B0503020204020204" pitchFamily="34" charset="-122"/>
                <a:ea typeface="微软雅黑" panose="020B0503020204020204" pitchFamily="34" charset="-122"/>
              </a:rPr>
              <a:t>完成的需求设计</a:t>
            </a:r>
            <a:r>
              <a:rPr lang="zh-CN" altLang="en-US" sz="1500" b="1" dirty="0">
                <a:solidFill>
                  <a:srgbClr val="99CCFF">
                    <a:lumMod val="50000"/>
                  </a:srgbClr>
                </a:solidFill>
                <a:latin typeface="微软雅黑" panose="020B0503020204020204" pitchFamily="34" charset="-122"/>
                <a:ea typeface="微软雅黑" panose="020B0503020204020204" pitchFamily="34" charset="-122"/>
              </a:rPr>
              <a:t>人天总数 </a:t>
            </a:r>
            <a:r>
              <a:rPr lang="en-US" altLang="zh-CN" sz="1500" b="1" dirty="0">
                <a:solidFill>
                  <a:srgbClr val="99CCFF">
                    <a:lumMod val="50000"/>
                  </a:srgbClr>
                </a:solidFill>
                <a:latin typeface="微软雅黑" panose="020B0503020204020204" pitchFamily="34" charset="-122"/>
                <a:ea typeface="微软雅黑" panose="020B0503020204020204" pitchFamily="34" charset="-122"/>
              </a:rPr>
              <a:t>/ </a:t>
            </a:r>
            <a:r>
              <a:rPr lang="zh-CN" altLang="en-US" sz="1500" b="1" dirty="0">
                <a:solidFill>
                  <a:srgbClr val="99CCFF">
                    <a:lumMod val="50000"/>
                  </a:srgbClr>
                </a:solidFill>
                <a:latin typeface="微软雅黑" panose="020B0503020204020204" pitchFamily="34" charset="-122"/>
                <a:ea typeface="微软雅黑" panose="020B0503020204020204" pitchFamily="34" charset="-122"/>
              </a:rPr>
              <a:t>该版本</a:t>
            </a:r>
            <a:r>
              <a:rPr lang="en-US" altLang="zh-CN" sz="1500" b="1" dirty="0">
                <a:solidFill>
                  <a:srgbClr val="99CCFF">
                    <a:lumMod val="50000"/>
                  </a:srgbClr>
                </a:solidFill>
                <a:latin typeface="微软雅黑" panose="020B0503020204020204" pitchFamily="34" charset="-122"/>
                <a:ea typeface="微软雅黑" panose="020B0503020204020204" pitchFamily="34" charset="-122"/>
              </a:rPr>
              <a:t>RTM</a:t>
            </a:r>
            <a:r>
              <a:rPr lang="zh-CN" altLang="en-US" sz="1500" b="1" dirty="0">
                <a:solidFill>
                  <a:srgbClr val="99CCFF">
                    <a:lumMod val="50000"/>
                  </a:srgbClr>
                </a:solidFill>
                <a:latin typeface="微软雅黑" panose="020B0503020204020204" pitchFamily="34" charset="-122"/>
                <a:ea typeface="微软雅黑" panose="020B0503020204020204" pitchFamily="34" charset="-122"/>
              </a:rPr>
              <a:t>有效需求的设计人天总数</a:t>
            </a:r>
            <a:endParaRPr lang="en-US" altLang="zh-CN" sz="1500" b="1" dirty="0">
              <a:solidFill>
                <a:srgbClr val="99CCFF">
                  <a:lumMod val="50000"/>
                </a:srgbClr>
              </a:solidFill>
              <a:latin typeface="微软雅黑" panose="020B0503020204020204" pitchFamily="34" charset="-122"/>
              <a:ea typeface="微软雅黑" panose="020B0503020204020204" pitchFamily="34" charset="-122"/>
            </a:endParaRPr>
          </a:p>
          <a:p>
            <a:pPr marL="1090613" lvl="1" indent="-342900" fontAlgn="base">
              <a:lnSpc>
                <a:spcPct val="150000"/>
              </a:lnSpc>
              <a:spcBef>
                <a:spcPct val="0"/>
              </a:spcBef>
              <a:spcAft>
                <a:spcPct val="0"/>
              </a:spcAft>
              <a:buFont typeface="+mj-lt"/>
              <a:buAutoNum type="arabicParenR"/>
            </a:pPr>
            <a:r>
              <a:rPr lang="zh-CN" altLang="en-US" sz="1500" dirty="0">
                <a:solidFill>
                  <a:srgbClr val="000000"/>
                </a:solidFill>
                <a:latin typeface="微软雅黑" panose="020B0503020204020204" pitchFamily="34" charset="-122"/>
                <a:ea typeface="微软雅黑" panose="020B0503020204020204" pitchFamily="34" charset="-122"/>
              </a:rPr>
              <a:t>附加说明：该指标仅考核</a:t>
            </a:r>
            <a:r>
              <a:rPr lang="en-US" altLang="zh-CN" sz="1500" dirty="0">
                <a:solidFill>
                  <a:srgbClr val="000000"/>
                </a:solidFill>
                <a:latin typeface="微软雅黑" panose="020B0503020204020204" pitchFamily="34" charset="-122"/>
                <a:ea typeface="微软雅黑" panose="020B0503020204020204" pitchFamily="34" charset="-122"/>
              </a:rPr>
              <a:t>BA</a:t>
            </a:r>
            <a:r>
              <a:rPr lang="zh-CN" altLang="en-US" sz="1500" dirty="0">
                <a:solidFill>
                  <a:srgbClr val="000000"/>
                </a:solidFill>
                <a:latin typeface="微软雅黑" panose="020B0503020204020204" pitchFamily="34" charset="-122"/>
                <a:ea typeface="微软雅黑" panose="020B0503020204020204" pitchFamily="34" charset="-122"/>
              </a:rPr>
              <a:t>对</a:t>
            </a:r>
            <a:r>
              <a:rPr lang="en-US" altLang="zh-CN" sz="1500" dirty="0">
                <a:solidFill>
                  <a:srgbClr val="000000"/>
                </a:solidFill>
                <a:latin typeface="微软雅黑" panose="020B0503020204020204" pitchFamily="34" charset="-122"/>
                <a:ea typeface="微软雅黑" panose="020B0503020204020204" pitchFamily="34" charset="-122"/>
              </a:rPr>
              <a:t>RTM</a:t>
            </a:r>
            <a:r>
              <a:rPr lang="zh-CN" altLang="en-US" sz="1500" dirty="0">
                <a:solidFill>
                  <a:srgbClr val="000000"/>
                </a:solidFill>
                <a:latin typeface="微软雅黑" panose="020B0503020204020204" pitchFamily="34" charset="-122"/>
                <a:ea typeface="微软雅黑" panose="020B0503020204020204" pitchFamily="34" charset="-122"/>
              </a:rPr>
              <a:t>常规需求的完成</a:t>
            </a:r>
            <a:r>
              <a:rPr lang="zh-CN" altLang="en-US" sz="1500" dirty="0" smtClean="0">
                <a:solidFill>
                  <a:srgbClr val="000000"/>
                </a:solidFill>
                <a:latin typeface="微软雅黑" panose="020B0503020204020204" pitchFamily="34" charset="-122"/>
                <a:ea typeface="微软雅黑" panose="020B0503020204020204" pitchFamily="34" charset="-122"/>
              </a:rPr>
              <a:t>情况</a:t>
            </a:r>
            <a:endParaRPr lang="en-US" altLang="zh-CN" sz="1500" dirty="0">
              <a:solidFill>
                <a:srgbClr val="000000"/>
              </a:solidFill>
              <a:latin typeface="微软雅黑" panose="020B0503020204020204" pitchFamily="34" charset="-122"/>
              <a:ea typeface="微软雅黑" panose="020B0503020204020204" pitchFamily="34" charset="-122"/>
            </a:endParaRPr>
          </a:p>
          <a:p>
            <a:pPr marL="1090613" lvl="1" indent="-342900" fontAlgn="base">
              <a:lnSpc>
                <a:spcPct val="150000"/>
              </a:lnSpc>
              <a:spcBef>
                <a:spcPct val="0"/>
              </a:spcBef>
              <a:spcAft>
                <a:spcPct val="0"/>
              </a:spcAft>
              <a:buFont typeface="+mj-lt"/>
              <a:buAutoNum type="arabicParenR"/>
            </a:pPr>
            <a:endParaRPr lang="en-US" altLang="zh-CN" sz="1500" dirty="0">
              <a:solidFill>
                <a:srgbClr val="000000"/>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endParaRPr lang="en-US" sz="1200" dirty="0" smtClean="0">
              <a:solidFill>
                <a:srgbClr val="000000"/>
              </a:solidFill>
              <a:latin typeface="微软雅黑" panose="020B0503020204020204" pitchFamily="34" charset="-122"/>
              <a:ea typeface="微软雅黑" panose="020B0503020204020204" pitchFamily="34" charset="-122"/>
            </a:endParaRPr>
          </a:p>
        </p:txBody>
      </p:sp>
      <p:sp>
        <p:nvSpPr>
          <p:cNvPr id="6" name="Oval 5"/>
          <p:cNvSpPr/>
          <p:nvPr/>
        </p:nvSpPr>
        <p:spPr bwMode="gray">
          <a:xfrm>
            <a:off x="7153834" y="11669"/>
            <a:ext cx="1892325" cy="606896"/>
          </a:xfrm>
          <a:prstGeom prst="ellipse">
            <a:avLst/>
          </a:prstGeom>
          <a:gradFill rotWithShape="1">
            <a:gsLst>
              <a:gs pos="0">
                <a:srgbClr val="EEAA00">
                  <a:tint val="50000"/>
                  <a:satMod val="300000"/>
                </a:srgbClr>
              </a:gs>
              <a:gs pos="35000">
                <a:srgbClr val="EEAA00">
                  <a:tint val="37000"/>
                  <a:satMod val="300000"/>
                </a:srgbClr>
              </a:gs>
              <a:gs pos="100000">
                <a:srgbClr val="EEAA00">
                  <a:tint val="15000"/>
                  <a:satMod val="350000"/>
                </a:srgbClr>
              </a:gs>
            </a:gsLst>
            <a:lin ang="16200000" scaled="1"/>
          </a:gradFill>
          <a:ln w="9525" cap="flat" cmpd="sng" algn="ctr">
            <a:solidFill>
              <a:sysClr val="window" lastClr="FFFFFF"/>
            </a:solidFill>
            <a:prstDash val="solid"/>
            <a:headEnd/>
            <a:tailEnd/>
          </a:ln>
          <a:effectLst>
            <a:outerShdw blurRad="40000" dist="20000" dir="5400000" rotWithShape="0">
              <a:srgbClr val="000000">
                <a:alpha val="38000"/>
              </a:srgbClr>
            </a:outerShdw>
          </a:effectLst>
        </p:spPr>
        <p:txBody>
          <a:bodyPr rot="0" spcFirstLastPara="0" vert="horz" wrap="square" lIns="72000" tIns="72000" rIns="72000" bIns="72000" numCol="1" spcCol="0" rtlCol="0" fromWordArt="0" anchor="t" anchorCtr="0" forceAA="0" compatLnSpc="1">
            <a:prstTxWarp prst="textNoShape">
              <a:avLst/>
            </a:prstTxWarp>
            <a:noAutofit/>
          </a:bodyPr>
          <a:lstStyle/>
          <a:p>
            <a:pPr marL="0" marR="0" lvl="0" indent="0" algn="ctr" defTabSz="914400" eaLnBrk="1" fontAlgn="base" latinLnBrk="0" hangingPunct="1">
              <a:lnSpc>
                <a:spcPct val="100000"/>
              </a:lnSpc>
              <a:spcBef>
                <a:spcPts val="0"/>
              </a:spcBef>
              <a:spcAft>
                <a:spcPts val="300"/>
              </a:spcAft>
              <a:buClrTx/>
              <a:buSzTx/>
              <a:buFontTx/>
              <a:buNone/>
              <a:tabLst/>
              <a:defRPr/>
            </a:pPr>
            <a:r>
              <a:rPr kumimoji="0" lang="en-US" altLang="zh-CN" sz="1200" b="1" i="1" u="none" strike="noStrike" kern="0" cap="none" spc="0" normalizeH="0" baseline="0" noProof="0" dirty="0" smtClean="0">
                <a:ln>
                  <a:noFill/>
                </a:ln>
                <a:solidFill>
                  <a:srgbClr val="C00000"/>
                </a:solidFill>
                <a:effectLst/>
                <a:uLnTx/>
                <a:uFillTx/>
                <a:latin typeface="Trebuchet MS" panose="020B0603020202020204" pitchFamily="34" charset="0"/>
                <a:ea typeface="微软雅黑" pitchFamily="34" charset="-122"/>
                <a:cs typeface="+mn-cs"/>
              </a:rPr>
              <a:t>Example of iSales</a:t>
            </a:r>
            <a:endParaRPr kumimoji="0" lang="en-US" sz="1200" b="1" i="1" u="none" strike="noStrike" kern="0" cap="none" spc="0" normalizeH="0" baseline="0" noProof="0" dirty="0" smtClean="0">
              <a:ln>
                <a:noFill/>
              </a:ln>
              <a:solidFill>
                <a:srgbClr val="C00000"/>
              </a:solidFill>
              <a:effectLst/>
              <a:uLnTx/>
              <a:uFillTx/>
              <a:latin typeface="Trebuchet MS" panose="020B0603020202020204" pitchFamily="34" charset="0"/>
              <a:ea typeface="微软雅黑" pitchFamily="34" charset="-122"/>
              <a:cs typeface="+mn-cs"/>
            </a:endParaRPr>
          </a:p>
        </p:txBody>
      </p:sp>
    </p:spTree>
    <p:extLst>
      <p:ext uri="{BB962C8B-B14F-4D97-AF65-F5344CB8AC3E}">
        <p14:creationId xmlns:p14="http://schemas.microsoft.com/office/powerpoint/2010/main" val="42128380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zh-CN" b="1" dirty="0" smtClean="0">
                <a:latin typeface="微软雅黑" panose="020B0503020204020204" pitchFamily="34" charset="-122"/>
                <a:ea typeface="微软雅黑" panose="020B0503020204020204" pitchFamily="34" charset="-122"/>
              </a:rPr>
              <a:t>BA</a:t>
            </a:r>
            <a:r>
              <a:rPr lang="zh-CN" altLang="en-US" b="1" dirty="0" smtClean="0">
                <a:latin typeface="微软雅黑" panose="020B0503020204020204" pitchFamily="34" charset="-122"/>
                <a:ea typeface="微软雅黑" panose="020B0503020204020204" pitchFamily="34" charset="-122"/>
              </a:rPr>
              <a:t>在测试阶段的考核指标</a:t>
            </a:r>
            <a:endParaRPr lang="en-US" b="1" dirty="0" smtClean="0">
              <a:latin typeface="微软雅黑" panose="020B0503020204020204" pitchFamily="34" charset="-122"/>
              <a:ea typeface="微软雅黑" panose="020B0503020204020204" pitchFamily="34" charset="-122"/>
            </a:endParaRPr>
          </a:p>
        </p:txBody>
      </p:sp>
      <p:sp>
        <p:nvSpPr>
          <p:cNvPr id="150" name="Rectangle 13"/>
          <p:cNvSpPr/>
          <p:nvPr/>
        </p:nvSpPr>
        <p:spPr bwMode="auto">
          <a:xfrm>
            <a:off x="322384" y="4016939"/>
            <a:ext cx="8437158" cy="2304256"/>
          </a:xfrm>
          <a:prstGeom prst="rect">
            <a:avLst/>
          </a:prstGeom>
          <a:noFill/>
          <a:ln w="508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lnSpc>
                <a:spcPct val="150000"/>
              </a:lnSpc>
              <a:spcBef>
                <a:spcPct val="0"/>
              </a:spcBef>
              <a:spcAft>
                <a:spcPct val="0"/>
              </a:spcAft>
            </a:pPr>
            <a:endParaRPr lang="en-US" sz="1200" dirty="0" smtClean="0">
              <a:solidFill>
                <a:srgbClr val="000000"/>
              </a:solidFill>
              <a:latin typeface="微软雅黑" panose="020B0503020204020204" pitchFamily="34" charset="-122"/>
              <a:ea typeface="微软雅黑" panose="020B0503020204020204" pitchFamily="34" charset="-122"/>
            </a:endParaRPr>
          </a:p>
        </p:txBody>
      </p:sp>
      <p:sp>
        <p:nvSpPr>
          <p:cNvPr id="5" name="Rectangle 13"/>
          <p:cNvSpPr/>
          <p:nvPr/>
        </p:nvSpPr>
        <p:spPr bwMode="auto">
          <a:xfrm>
            <a:off x="317990" y="1052736"/>
            <a:ext cx="8437158" cy="4896544"/>
          </a:xfrm>
          <a:prstGeom prst="rect">
            <a:avLst/>
          </a:prstGeom>
          <a:noFill/>
          <a:ln w="508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lnSpc>
                <a:spcPct val="150000"/>
              </a:lnSpc>
              <a:spcBef>
                <a:spcPct val="0"/>
              </a:spcBef>
              <a:spcAft>
                <a:spcPct val="0"/>
              </a:spcAft>
            </a:pPr>
            <a:endParaRPr lang="en-US" altLang="zh-CN" sz="1500" dirty="0">
              <a:solidFill>
                <a:srgbClr val="000000"/>
              </a:solidFill>
              <a:latin typeface="微软雅黑" panose="020B0503020204020204" pitchFamily="34" charset="-122"/>
              <a:ea typeface="微软雅黑" panose="020B0503020204020204" pitchFamily="34" charset="-122"/>
            </a:endParaRPr>
          </a:p>
          <a:p>
            <a:pPr marL="1090613" lvl="1" indent="-342900" fontAlgn="base">
              <a:lnSpc>
                <a:spcPct val="150000"/>
              </a:lnSpc>
              <a:spcBef>
                <a:spcPct val="0"/>
              </a:spcBef>
              <a:spcAft>
                <a:spcPct val="0"/>
              </a:spcAft>
              <a:buFont typeface="+mj-lt"/>
              <a:buAutoNum type="arabicParenR"/>
            </a:pPr>
            <a:endParaRPr lang="en-US" altLang="zh-CN" sz="1500" dirty="0">
              <a:solidFill>
                <a:srgbClr val="000000"/>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endParaRPr lang="en-US" sz="1200" dirty="0" smtClean="0">
              <a:solidFill>
                <a:srgbClr val="000000"/>
              </a:solidFill>
              <a:latin typeface="微软雅黑" panose="020B0503020204020204" pitchFamily="34" charset="-122"/>
              <a:ea typeface="微软雅黑" panose="020B0503020204020204" pitchFamily="34" charset="-122"/>
            </a:endParaRPr>
          </a:p>
        </p:txBody>
      </p:sp>
      <p:sp>
        <p:nvSpPr>
          <p:cNvPr id="6" name="Rectangle 13"/>
          <p:cNvSpPr/>
          <p:nvPr/>
        </p:nvSpPr>
        <p:spPr bwMode="auto">
          <a:xfrm>
            <a:off x="317990" y="1052736"/>
            <a:ext cx="8437158" cy="4896544"/>
          </a:xfrm>
          <a:prstGeom prst="rect">
            <a:avLst/>
          </a:prstGeom>
          <a:noFill/>
          <a:ln w="508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lnSpc>
                <a:spcPct val="150000"/>
              </a:lnSpc>
              <a:spcBef>
                <a:spcPct val="0"/>
              </a:spcBef>
              <a:spcAft>
                <a:spcPct val="0"/>
              </a:spcAft>
            </a:pPr>
            <a:r>
              <a:rPr lang="zh-CN" altLang="en-US" sz="1500" b="1" u="sng" dirty="0" smtClean="0">
                <a:solidFill>
                  <a:srgbClr val="000000"/>
                </a:solidFill>
                <a:latin typeface="微软雅黑" panose="020B0503020204020204" pitchFamily="34" charset="-122"/>
                <a:ea typeface="微软雅黑" panose="020B0503020204020204" pitchFamily="34" charset="-122"/>
              </a:rPr>
              <a:t>指标解读</a:t>
            </a:r>
            <a:r>
              <a:rPr lang="zh-CN" altLang="en-US" sz="1500" dirty="0" smtClean="0">
                <a:solidFill>
                  <a:srgbClr val="000000"/>
                </a:solidFill>
                <a:latin typeface="微软雅黑" panose="020B0503020204020204" pitchFamily="34" charset="-122"/>
                <a:ea typeface="微软雅黑" panose="020B0503020204020204" pitchFamily="34" charset="-122"/>
              </a:rPr>
              <a:t>：</a:t>
            </a:r>
            <a:endParaRPr lang="en-US" altLang="zh-CN" sz="1500" dirty="0">
              <a:solidFill>
                <a:srgbClr val="000000"/>
              </a:solidFill>
              <a:latin typeface="微软雅黑" panose="020B0503020204020204" pitchFamily="34" charset="-122"/>
              <a:ea typeface="微软雅黑" panose="020B0503020204020204" pitchFamily="34" charset="-122"/>
            </a:endParaRPr>
          </a:p>
          <a:p>
            <a:pPr marL="742950" lvl="1" indent="-285750" fontAlgn="base">
              <a:lnSpc>
                <a:spcPct val="150000"/>
              </a:lnSpc>
              <a:spcBef>
                <a:spcPct val="0"/>
              </a:spcBef>
              <a:spcAft>
                <a:spcPct val="0"/>
              </a:spcAft>
              <a:buFont typeface="Courier New" panose="02070309020205020404" pitchFamily="49" charset="0"/>
              <a:buChar char="o"/>
            </a:pPr>
            <a:r>
              <a:rPr lang="en-US" altLang="zh-CN" sz="1500" dirty="0" smtClean="0">
                <a:solidFill>
                  <a:srgbClr val="000000"/>
                </a:solidFill>
                <a:latin typeface="微软雅黑" panose="020B0503020204020204" pitchFamily="34" charset="-122"/>
                <a:ea typeface="微软雅黑" panose="020B0503020204020204" pitchFamily="34" charset="-122"/>
              </a:rPr>
              <a:t>AT</a:t>
            </a:r>
            <a:r>
              <a:rPr lang="zh-CN" altLang="en-US" sz="1500" dirty="0" smtClean="0">
                <a:solidFill>
                  <a:srgbClr val="000000"/>
                </a:solidFill>
                <a:latin typeface="微软雅黑" panose="020B0503020204020204" pitchFamily="34" charset="-122"/>
                <a:ea typeface="微软雅黑" panose="020B0503020204020204" pitchFamily="34" charset="-122"/>
              </a:rPr>
              <a:t>测试完成率</a:t>
            </a:r>
            <a:endParaRPr lang="en-US" altLang="zh-CN" sz="1500" dirty="0" smtClean="0">
              <a:solidFill>
                <a:srgbClr val="000000"/>
              </a:solidFill>
              <a:latin typeface="微软雅黑" panose="020B0503020204020204" pitchFamily="34" charset="-122"/>
              <a:ea typeface="微软雅黑" panose="020B0503020204020204" pitchFamily="34" charset="-122"/>
            </a:endParaRPr>
          </a:p>
          <a:p>
            <a:pPr marL="1090613" lvl="1" indent="-342900" fontAlgn="base">
              <a:lnSpc>
                <a:spcPct val="150000"/>
              </a:lnSpc>
              <a:spcBef>
                <a:spcPct val="0"/>
              </a:spcBef>
              <a:spcAft>
                <a:spcPct val="0"/>
              </a:spcAft>
              <a:buFont typeface="+mj-lt"/>
              <a:buAutoNum type="arabicParenR"/>
            </a:pPr>
            <a:r>
              <a:rPr lang="zh-CN" altLang="en-US" sz="1500" dirty="0" smtClean="0">
                <a:solidFill>
                  <a:srgbClr val="000000"/>
                </a:solidFill>
                <a:latin typeface="微软雅黑" panose="020B0503020204020204" pitchFamily="34" charset="-122"/>
                <a:ea typeface="微软雅黑" panose="020B0503020204020204" pitchFamily="34" charset="-122"/>
              </a:rPr>
              <a:t>前提条件：</a:t>
            </a:r>
            <a:r>
              <a:rPr lang="en-US" altLang="zh-CN" sz="1500" dirty="0" smtClean="0">
                <a:solidFill>
                  <a:srgbClr val="000000"/>
                </a:solidFill>
                <a:latin typeface="微软雅黑" panose="020B0503020204020204" pitchFamily="34" charset="-122"/>
                <a:ea typeface="微软雅黑" panose="020B0503020204020204" pitchFamily="34" charset="-122"/>
              </a:rPr>
              <a:t>BA</a:t>
            </a:r>
            <a:r>
              <a:rPr lang="zh-CN" altLang="en-US" sz="1500" dirty="0" smtClean="0">
                <a:solidFill>
                  <a:srgbClr val="000000"/>
                </a:solidFill>
                <a:latin typeface="微软雅黑" panose="020B0503020204020204" pitchFamily="34" charset="-122"/>
                <a:ea typeface="微软雅黑" panose="020B0503020204020204" pitchFamily="34" charset="-122"/>
              </a:rPr>
              <a:t>人员必须参与一周的</a:t>
            </a:r>
            <a:r>
              <a:rPr lang="en-US" altLang="zh-CN" sz="1500" dirty="0" smtClean="0">
                <a:solidFill>
                  <a:srgbClr val="000000"/>
                </a:solidFill>
                <a:latin typeface="微软雅黑" panose="020B0503020204020204" pitchFamily="34" charset="-122"/>
                <a:ea typeface="微软雅黑" panose="020B0503020204020204" pitchFamily="34" charset="-122"/>
              </a:rPr>
              <a:t>AT</a:t>
            </a:r>
            <a:r>
              <a:rPr lang="zh-CN" altLang="en-US" sz="1500" dirty="0" smtClean="0">
                <a:solidFill>
                  <a:srgbClr val="000000"/>
                </a:solidFill>
                <a:latin typeface="微软雅黑" panose="020B0503020204020204" pitchFamily="34" charset="-122"/>
                <a:ea typeface="微软雅黑" panose="020B0503020204020204" pitchFamily="34" charset="-122"/>
              </a:rPr>
              <a:t>测试</a:t>
            </a:r>
            <a:endParaRPr lang="en-US" altLang="zh-CN" sz="1500" dirty="0" smtClean="0">
              <a:solidFill>
                <a:srgbClr val="000000"/>
              </a:solidFill>
              <a:latin typeface="微软雅黑" panose="020B0503020204020204" pitchFamily="34" charset="-122"/>
              <a:ea typeface="微软雅黑" panose="020B0503020204020204" pitchFamily="34" charset="-122"/>
            </a:endParaRPr>
          </a:p>
          <a:p>
            <a:pPr marL="1090613" lvl="1" indent="-342900" fontAlgn="base">
              <a:lnSpc>
                <a:spcPct val="150000"/>
              </a:lnSpc>
              <a:spcBef>
                <a:spcPct val="0"/>
              </a:spcBef>
              <a:spcAft>
                <a:spcPct val="0"/>
              </a:spcAft>
              <a:buFont typeface="+mj-lt"/>
              <a:buAutoNum type="arabicParenR"/>
            </a:pPr>
            <a:r>
              <a:rPr lang="zh-CN" altLang="en-US" sz="1500" dirty="0" smtClean="0">
                <a:solidFill>
                  <a:srgbClr val="000000"/>
                </a:solidFill>
                <a:latin typeface="微软雅黑" panose="020B0503020204020204" pitchFamily="34" charset="-122"/>
                <a:ea typeface="微软雅黑" panose="020B0503020204020204" pitchFamily="34" charset="-122"/>
              </a:rPr>
              <a:t>计算时间：火车版本</a:t>
            </a:r>
            <a:r>
              <a:rPr lang="en-US" altLang="zh-CN" sz="1500" dirty="0" smtClean="0">
                <a:solidFill>
                  <a:srgbClr val="000000"/>
                </a:solidFill>
                <a:latin typeface="微软雅黑" panose="020B0503020204020204" pitchFamily="34" charset="-122"/>
                <a:ea typeface="微软雅黑" panose="020B0503020204020204" pitchFamily="34" charset="-122"/>
              </a:rPr>
              <a:t>AT</a:t>
            </a:r>
            <a:r>
              <a:rPr lang="zh-CN" altLang="en-US" sz="1500" dirty="0" smtClean="0">
                <a:solidFill>
                  <a:srgbClr val="000000"/>
                </a:solidFill>
                <a:latin typeface="微软雅黑" panose="020B0503020204020204" pitchFamily="34" charset="-122"/>
                <a:ea typeface="微软雅黑" panose="020B0503020204020204" pitchFamily="34" charset="-122"/>
              </a:rPr>
              <a:t>结束时间</a:t>
            </a:r>
            <a:endParaRPr lang="en-US" altLang="zh-CN" sz="1500" dirty="0" smtClean="0">
              <a:solidFill>
                <a:srgbClr val="000000"/>
              </a:solidFill>
              <a:latin typeface="微软雅黑" panose="020B0503020204020204" pitchFamily="34" charset="-122"/>
              <a:ea typeface="微软雅黑" panose="020B0503020204020204" pitchFamily="34" charset="-122"/>
            </a:endParaRPr>
          </a:p>
          <a:p>
            <a:pPr marL="1090613" lvl="1" indent="-342900" fontAlgn="base">
              <a:lnSpc>
                <a:spcPct val="150000"/>
              </a:lnSpc>
              <a:spcBef>
                <a:spcPct val="0"/>
              </a:spcBef>
              <a:spcAft>
                <a:spcPct val="0"/>
              </a:spcAft>
              <a:buFont typeface="+mj-lt"/>
              <a:buAutoNum type="arabicParenR"/>
            </a:pPr>
            <a:r>
              <a:rPr lang="zh-CN" altLang="en-US" sz="1500" dirty="0" smtClean="0">
                <a:solidFill>
                  <a:srgbClr val="000000"/>
                </a:solidFill>
                <a:latin typeface="微软雅黑" panose="020B0503020204020204" pitchFamily="34" charset="-122"/>
                <a:ea typeface="微软雅黑" panose="020B0503020204020204" pitchFamily="34" charset="-122"/>
              </a:rPr>
              <a:t>公式：</a:t>
            </a:r>
            <a:r>
              <a:rPr lang="zh-CN" altLang="en-US" sz="1500" b="1" dirty="0">
                <a:solidFill>
                  <a:srgbClr val="99CCFF">
                    <a:lumMod val="50000"/>
                  </a:srgbClr>
                </a:solidFill>
                <a:latin typeface="微软雅黑" panose="020B0503020204020204" pitchFamily="34" charset="-122"/>
                <a:ea typeface="微软雅黑" panose="020B0503020204020204" pitchFamily="34" charset="-122"/>
              </a:rPr>
              <a:t>实际完成</a:t>
            </a:r>
            <a:r>
              <a:rPr lang="en-US" altLang="zh-CN" sz="1500" b="1" dirty="0">
                <a:solidFill>
                  <a:srgbClr val="99CCFF">
                    <a:lumMod val="50000"/>
                  </a:srgbClr>
                </a:solidFill>
                <a:latin typeface="微软雅黑" panose="020B0503020204020204" pitchFamily="34" charset="-122"/>
                <a:ea typeface="微软雅黑" panose="020B0503020204020204" pitchFamily="34" charset="-122"/>
              </a:rPr>
              <a:t>AT</a:t>
            </a:r>
            <a:r>
              <a:rPr lang="zh-CN" altLang="en-US" sz="1500" b="1" dirty="0">
                <a:solidFill>
                  <a:srgbClr val="99CCFF">
                    <a:lumMod val="50000"/>
                  </a:srgbClr>
                </a:solidFill>
                <a:latin typeface="微软雅黑" panose="020B0503020204020204" pitchFamily="34" charset="-122"/>
                <a:ea typeface="微软雅黑" panose="020B0503020204020204" pitchFamily="34" charset="-122"/>
              </a:rPr>
              <a:t>测试的需求数</a:t>
            </a:r>
            <a:r>
              <a:rPr lang="zh-CN" altLang="en-US" sz="1500" b="1" dirty="0" smtClean="0">
                <a:solidFill>
                  <a:srgbClr val="99CCFF">
                    <a:lumMod val="50000"/>
                  </a:srgbClr>
                </a:solidFill>
                <a:latin typeface="微软雅黑" panose="020B0503020204020204" pitchFamily="34" charset="-122"/>
                <a:ea typeface="微软雅黑" panose="020B0503020204020204" pitchFamily="34" charset="-122"/>
              </a:rPr>
              <a:t> </a:t>
            </a:r>
            <a:r>
              <a:rPr lang="en-US" altLang="zh-CN" sz="1500" b="1" dirty="0" smtClean="0">
                <a:solidFill>
                  <a:srgbClr val="99CCFF">
                    <a:lumMod val="50000"/>
                  </a:srgbClr>
                </a:solidFill>
                <a:latin typeface="微软雅黑" panose="020B0503020204020204" pitchFamily="34" charset="-122"/>
                <a:ea typeface="微软雅黑" panose="020B0503020204020204" pitchFamily="34" charset="-122"/>
              </a:rPr>
              <a:t>/ </a:t>
            </a:r>
            <a:r>
              <a:rPr lang="zh-CN" altLang="en-US" sz="1500" b="1" dirty="0" smtClean="0">
                <a:solidFill>
                  <a:srgbClr val="99CCFF">
                    <a:lumMod val="50000"/>
                  </a:srgbClr>
                </a:solidFill>
                <a:latin typeface="微软雅黑" panose="020B0503020204020204" pitchFamily="34" charset="-122"/>
                <a:ea typeface="微软雅黑" panose="020B0503020204020204" pitchFamily="34" charset="-122"/>
              </a:rPr>
              <a:t>该版本</a:t>
            </a:r>
            <a:r>
              <a:rPr lang="en-US" altLang="zh-CN" sz="1500" b="1" dirty="0" smtClean="0">
                <a:solidFill>
                  <a:srgbClr val="99CCFF">
                    <a:lumMod val="50000"/>
                  </a:srgbClr>
                </a:solidFill>
                <a:latin typeface="微软雅黑" panose="020B0503020204020204" pitchFamily="34" charset="-122"/>
                <a:ea typeface="微软雅黑" panose="020B0503020204020204" pitchFamily="34" charset="-122"/>
              </a:rPr>
              <a:t>RTM</a:t>
            </a:r>
            <a:r>
              <a:rPr lang="zh-CN" altLang="en-US" sz="1500" b="1" dirty="0" smtClean="0">
                <a:solidFill>
                  <a:srgbClr val="99CCFF">
                    <a:lumMod val="50000"/>
                  </a:srgbClr>
                </a:solidFill>
                <a:latin typeface="微软雅黑" panose="020B0503020204020204" pitchFamily="34" charset="-122"/>
                <a:ea typeface="微软雅黑" panose="020B0503020204020204" pitchFamily="34" charset="-122"/>
              </a:rPr>
              <a:t>有效需求总数</a:t>
            </a:r>
            <a:endParaRPr lang="en-US" altLang="zh-CN" sz="1500" b="1" dirty="0" smtClean="0">
              <a:solidFill>
                <a:srgbClr val="99CCFF">
                  <a:lumMod val="50000"/>
                </a:srgbClr>
              </a:solidFill>
              <a:latin typeface="微软雅黑" panose="020B0503020204020204" pitchFamily="34" charset="-122"/>
              <a:ea typeface="微软雅黑" panose="020B0503020204020204" pitchFamily="34" charset="-122"/>
            </a:endParaRPr>
          </a:p>
          <a:p>
            <a:pPr marL="1090613" lvl="1" indent="-342900" fontAlgn="base">
              <a:lnSpc>
                <a:spcPct val="150000"/>
              </a:lnSpc>
              <a:spcBef>
                <a:spcPct val="0"/>
              </a:spcBef>
              <a:spcAft>
                <a:spcPct val="0"/>
              </a:spcAft>
              <a:buFont typeface="+mj-lt"/>
              <a:buAutoNum type="arabicParenR"/>
            </a:pPr>
            <a:r>
              <a:rPr lang="zh-CN" altLang="en-US" sz="1500" dirty="0" smtClean="0">
                <a:solidFill>
                  <a:srgbClr val="000000"/>
                </a:solidFill>
                <a:latin typeface="微软雅黑" panose="020B0503020204020204" pitchFamily="34" charset="-122"/>
                <a:ea typeface="微软雅黑" panose="020B0503020204020204" pitchFamily="34" charset="-122"/>
              </a:rPr>
              <a:t>附加说明：该指标仅考核</a:t>
            </a:r>
            <a:r>
              <a:rPr lang="en-US" altLang="zh-CN" sz="1500" dirty="0" smtClean="0">
                <a:solidFill>
                  <a:srgbClr val="000000"/>
                </a:solidFill>
                <a:latin typeface="微软雅黑" panose="020B0503020204020204" pitchFamily="34" charset="-122"/>
                <a:ea typeface="微软雅黑" panose="020B0503020204020204" pitchFamily="34" charset="-122"/>
              </a:rPr>
              <a:t>RTM</a:t>
            </a:r>
            <a:r>
              <a:rPr lang="zh-CN" altLang="en-US" sz="1500" dirty="0" smtClean="0">
                <a:solidFill>
                  <a:srgbClr val="000000"/>
                </a:solidFill>
                <a:latin typeface="微软雅黑" panose="020B0503020204020204" pitchFamily="34" charset="-122"/>
                <a:ea typeface="微软雅黑" panose="020B0503020204020204" pitchFamily="34" charset="-122"/>
              </a:rPr>
              <a:t>中常规需求的完成情况，紧急</a:t>
            </a:r>
            <a:r>
              <a:rPr lang="en-US" altLang="zh-CN" sz="1500" dirty="0" smtClean="0">
                <a:solidFill>
                  <a:srgbClr val="000000"/>
                </a:solidFill>
                <a:latin typeface="微软雅黑" panose="020B0503020204020204" pitchFamily="34" charset="-122"/>
                <a:ea typeface="微软雅黑" panose="020B0503020204020204" pitchFamily="34" charset="-122"/>
              </a:rPr>
              <a:t>CR</a:t>
            </a:r>
            <a:r>
              <a:rPr lang="zh-CN" altLang="en-US" sz="1500" dirty="0" smtClean="0">
                <a:solidFill>
                  <a:srgbClr val="000000"/>
                </a:solidFill>
                <a:latin typeface="微软雅黑" panose="020B0503020204020204" pitchFamily="34" charset="-122"/>
                <a:ea typeface="微软雅黑" panose="020B0503020204020204" pitchFamily="34" charset="-122"/>
              </a:rPr>
              <a:t>需求可能含各种特殊原因或情况，不在考核统计范围内</a:t>
            </a:r>
            <a:endParaRPr lang="en-US" altLang="zh-CN" sz="1500" dirty="0" smtClean="0">
              <a:solidFill>
                <a:srgbClr val="000000"/>
              </a:solidFill>
              <a:latin typeface="微软雅黑" panose="020B0503020204020204" pitchFamily="34" charset="-122"/>
              <a:ea typeface="微软雅黑" panose="020B0503020204020204" pitchFamily="34" charset="-122"/>
            </a:endParaRPr>
          </a:p>
          <a:p>
            <a:pPr marL="1090613" lvl="1" indent="-342900" fontAlgn="base">
              <a:lnSpc>
                <a:spcPct val="150000"/>
              </a:lnSpc>
              <a:spcBef>
                <a:spcPct val="0"/>
              </a:spcBef>
              <a:spcAft>
                <a:spcPct val="0"/>
              </a:spcAft>
              <a:buFont typeface="+mj-lt"/>
              <a:buAutoNum type="arabicParenR"/>
            </a:pPr>
            <a:endParaRPr lang="en-US" altLang="zh-CN" sz="1500" dirty="0" smtClean="0">
              <a:solidFill>
                <a:srgbClr val="000000"/>
              </a:solidFill>
              <a:latin typeface="微软雅黑" panose="020B0503020204020204" pitchFamily="34" charset="-122"/>
              <a:ea typeface="微软雅黑" panose="020B0503020204020204" pitchFamily="34" charset="-122"/>
            </a:endParaRPr>
          </a:p>
          <a:p>
            <a:pPr marL="742950" lvl="1" indent="-285750" fontAlgn="base">
              <a:lnSpc>
                <a:spcPct val="150000"/>
              </a:lnSpc>
              <a:spcBef>
                <a:spcPct val="0"/>
              </a:spcBef>
              <a:spcAft>
                <a:spcPct val="0"/>
              </a:spcAft>
              <a:buFont typeface="Courier New" panose="02070309020205020404" pitchFamily="49" charset="0"/>
              <a:buChar char="o"/>
            </a:pPr>
            <a:r>
              <a:rPr lang="en-US" altLang="zh-CN" sz="1500" dirty="0">
                <a:solidFill>
                  <a:srgbClr val="000000"/>
                </a:solidFill>
                <a:latin typeface="微软雅黑" panose="020B0503020204020204" pitchFamily="34" charset="-122"/>
                <a:ea typeface="微软雅黑" panose="020B0503020204020204" pitchFamily="34" charset="-122"/>
              </a:rPr>
              <a:t>UAT</a:t>
            </a:r>
            <a:r>
              <a:rPr lang="zh-CN" altLang="en-US" sz="1500" dirty="0">
                <a:solidFill>
                  <a:srgbClr val="000000"/>
                </a:solidFill>
                <a:latin typeface="微软雅黑" panose="020B0503020204020204" pitchFamily="34" charset="-122"/>
                <a:ea typeface="微软雅黑" panose="020B0503020204020204" pitchFamily="34" charset="-122"/>
              </a:rPr>
              <a:t>报告（指定区域）收集</a:t>
            </a:r>
            <a:r>
              <a:rPr lang="zh-CN" altLang="en-US" sz="1500" dirty="0" smtClean="0">
                <a:solidFill>
                  <a:srgbClr val="000000"/>
                </a:solidFill>
                <a:latin typeface="微软雅黑" panose="020B0503020204020204" pitchFamily="34" charset="-122"/>
                <a:ea typeface="微软雅黑" panose="020B0503020204020204" pitchFamily="34" charset="-122"/>
              </a:rPr>
              <a:t>完成率</a:t>
            </a:r>
            <a:endParaRPr lang="en-US" altLang="zh-CN" sz="1500" dirty="0" smtClean="0">
              <a:solidFill>
                <a:srgbClr val="000000"/>
              </a:solidFill>
              <a:latin typeface="微软雅黑" panose="020B0503020204020204" pitchFamily="34" charset="-122"/>
              <a:ea typeface="微软雅黑" panose="020B0503020204020204" pitchFamily="34" charset="-122"/>
            </a:endParaRPr>
          </a:p>
          <a:p>
            <a:pPr marL="1090613" lvl="1" indent="-342900" fontAlgn="base">
              <a:lnSpc>
                <a:spcPct val="150000"/>
              </a:lnSpc>
              <a:spcBef>
                <a:spcPct val="0"/>
              </a:spcBef>
              <a:spcAft>
                <a:spcPct val="0"/>
              </a:spcAft>
              <a:buFont typeface="+mj-lt"/>
              <a:buAutoNum type="arabicParenR"/>
            </a:pPr>
            <a:r>
              <a:rPr lang="zh-CN" altLang="en-US" sz="1500" dirty="0" smtClean="0">
                <a:solidFill>
                  <a:srgbClr val="000000"/>
                </a:solidFill>
                <a:latin typeface="微软雅黑" panose="020B0503020204020204" pitchFamily="34" charset="-122"/>
                <a:ea typeface="微软雅黑" panose="020B0503020204020204" pitchFamily="34" charset="-122"/>
              </a:rPr>
              <a:t>前提</a:t>
            </a:r>
            <a:r>
              <a:rPr lang="zh-CN" altLang="en-US" sz="1500" dirty="0">
                <a:solidFill>
                  <a:srgbClr val="000000"/>
                </a:solidFill>
                <a:latin typeface="微软雅黑" panose="020B0503020204020204" pitchFamily="34" charset="-122"/>
                <a:ea typeface="微软雅黑" panose="020B0503020204020204" pitchFamily="34" charset="-122"/>
              </a:rPr>
              <a:t>条件</a:t>
            </a:r>
            <a:r>
              <a:rPr lang="zh-CN" altLang="en-US" sz="1500" dirty="0" smtClean="0">
                <a:solidFill>
                  <a:srgbClr val="000000"/>
                </a:solidFill>
                <a:latin typeface="微软雅黑" panose="020B0503020204020204" pitchFamily="34" charset="-122"/>
                <a:ea typeface="微软雅黑" panose="020B0503020204020204" pitchFamily="34" charset="-122"/>
              </a:rPr>
              <a:t>：</a:t>
            </a:r>
            <a:r>
              <a:rPr lang="en-US" altLang="zh-CN" sz="1500" dirty="0" smtClean="0">
                <a:solidFill>
                  <a:srgbClr val="000000"/>
                </a:solidFill>
                <a:latin typeface="微软雅黑" panose="020B0503020204020204" pitchFamily="34" charset="-122"/>
                <a:ea typeface="微软雅黑" panose="020B0503020204020204" pitchFamily="34" charset="-122"/>
              </a:rPr>
              <a:t>BA</a:t>
            </a:r>
            <a:r>
              <a:rPr lang="zh-CN" altLang="en-US" sz="1500" dirty="0" smtClean="0">
                <a:solidFill>
                  <a:srgbClr val="000000"/>
                </a:solidFill>
                <a:latin typeface="微软雅黑" panose="020B0503020204020204" pitchFamily="34" charset="-122"/>
                <a:ea typeface="微软雅黑" panose="020B0503020204020204" pitchFamily="34" charset="-122"/>
              </a:rPr>
              <a:t>负责</a:t>
            </a:r>
            <a:r>
              <a:rPr lang="en-US" altLang="zh-CN" sz="1500" dirty="0" smtClean="0">
                <a:solidFill>
                  <a:srgbClr val="000000"/>
                </a:solidFill>
                <a:latin typeface="微软雅黑" panose="020B0503020204020204" pitchFamily="34" charset="-122"/>
                <a:ea typeface="微软雅黑" panose="020B0503020204020204" pitchFamily="34" charset="-122"/>
              </a:rPr>
              <a:t>UAT</a:t>
            </a:r>
            <a:r>
              <a:rPr lang="zh-CN" altLang="en-US" sz="1500" dirty="0" smtClean="0">
                <a:solidFill>
                  <a:srgbClr val="000000"/>
                </a:solidFill>
                <a:latin typeface="微软雅黑" panose="020B0503020204020204" pitchFamily="34" charset="-122"/>
                <a:ea typeface="微软雅黑" panose="020B0503020204020204" pitchFamily="34" charset="-122"/>
              </a:rPr>
              <a:t>测试的组织工作</a:t>
            </a:r>
            <a:endParaRPr lang="en-US" altLang="zh-CN" sz="1500" dirty="0">
              <a:solidFill>
                <a:srgbClr val="000000"/>
              </a:solidFill>
              <a:latin typeface="微软雅黑" panose="020B0503020204020204" pitchFamily="34" charset="-122"/>
              <a:ea typeface="微软雅黑" panose="020B0503020204020204" pitchFamily="34" charset="-122"/>
            </a:endParaRPr>
          </a:p>
          <a:p>
            <a:pPr marL="1090613" lvl="1" indent="-342900" fontAlgn="base">
              <a:lnSpc>
                <a:spcPct val="150000"/>
              </a:lnSpc>
              <a:spcBef>
                <a:spcPct val="0"/>
              </a:spcBef>
              <a:spcAft>
                <a:spcPct val="0"/>
              </a:spcAft>
              <a:buFont typeface="+mj-lt"/>
              <a:buAutoNum type="arabicParenR"/>
            </a:pPr>
            <a:r>
              <a:rPr lang="zh-CN" altLang="en-US" sz="1500" dirty="0">
                <a:solidFill>
                  <a:srgbClr val="000000"/>
                </a:solidFill>
                <a:latin typeface="微软雅黑" panose="020B0503020204020204" pitchFamily="34" charset="-122"/>
                <a:ea typeface="微软雅黑" panose="020B0503020204020204" pitchFamily="34" charset="-122"/>
              </a:rPr>
              <a:t>计算时间</a:t>
            </a:r>
            <a:r>
              <a:rPr lang="zh-CN" altLang="en-US" sz="1500" dirty="0" smtClean="0">
                <a:solidFill>
                  <a:srgbClr val="000000"/>
                </a:solidFill>
                <a:latin typeface="微软雅黑" panose="020B0503020204020204" pitchFamily="34" charset="-122"/>
                <a:ea typeface="微软雅黑" panose="020B0503020204020204" pitchFamily="34" charset="-122"/>
              </a:rPr>
              <a:t>：火车版本</a:t>
            </a:r>
            <a:r>
              <a:rPr lang="en-US" altLang="zh-CN" sz="1500" dirty="0" smtClean="0">
                <a:solidFill>
                  <a:srgbClr val="000000"/>
                </a:solidFill>
                <a:latin typeface="微软雅黑" panose="020B0503020204020204" pitchFamily="34" charset="-122"/>
                <a:ea typeface="微软雅黑" panose="020B0503020204020204" pitchFamily="34" charset="-122"/>
              </a:rPr>
              <a:t>UAT</a:t>
            </a:r>
            <a:r>
              <a:rPr lang="zh-CN" altLang="en-US" sz="1500" dirty="0" smtClean="0">
                <a:solidFill>
                  <a:srgbClr val="000000"/>
                </a:solidFill>
                <a:latin typeface="微软雅黑" panose="020B0503020204020204" pitchFamily="34" charset="-122"/>
                <a:ea typeface="微软雅黑" panose="020B0503020204020204" pitchFamily="34" charset="-122"/>
              </a:rPr>
              <a:t>结束时间</a:t>
            </a:r>
            <a:endParaRPr lang="en-US" altLang="zh-CN" sz="1500" dirty="0">
              <a:solidFill>
                <a:srgbClr val="000000"/>
              </a:solidFill>
              <a:latin typeface="微软雅黑" panose="020B0503020204020204" pitchFamily="34" charset="-122"/>
              <a:ea typeface="微软雅黑" panose="020B0503020204020204" pitchFamily="34" charset="-122"/>
            </a:endParaRPr>
          </a:p>
          <a:p>
            <a:pPr marL="1090613" lvl="1" indent="-342900" fontAlgn="base">
              <a:lnSpc>
                <a:spcPct val="150000"/>
              </a:lnSpc>
              <a:spcBef>
                <a:spcPct val="0"/>
              </a:spcBef>
              <a:spcAft>
                <a:spcPct val="0"/>
              </a:spcAft>
              <a:buFont typeface="+mj-lt"/>
              <a:buAutoNum type="arabicParenR"/>
            </a:pPr>
            <a:r>
              <a:rPr lang="zh-CN" altLang="en-US" sz="1500" dirty="0">
                <a:solidFill>
                  <a:srgbClr val="000000"/>
                </a:solidFill>
                <a:latin typeface="微软雅黑" panose="020B0503020204020204" pitchFamily="34" charset="-122"/>
                <a:ea typeface="微软雅黑" panose="020B0503020204020204" pitchFamily="34" charset="-122"/>
              </a:rPr>
              <a:t>公式</a:t>
            </a:r>
            <a:r>
              <a:rPr lang="zh-CN" altLang="en-US" sz="1500" dirty="0" smtClean="0">
                <a:solidFill>
                  <a:srgbClr val="000000"/>
                </a:solidFill>
                <a:latin typeface="微软雅黑" panose="020B0503020204020204" pitchFamily="34" charset="-122"/>
                <a:ea typeface="微软雅黑" panose="020B0503020204020204" pitchFamily="34" charset="-122"/>
              </a:rPr>
              <a:t>：</a:t>
            </a:r>
            <a:r>
              <a:rPr lang="zh-CN" altLang="en-US" sz="1500" b="1" dirty="0">
                <a:solidFill>
                  <a:srgbClr val="99CCFF">
                    <a:lumMod val="50000"/>
                  </a:srgbClr>
                </a:solidFill>
                <a:latin typeface="微软雅黑" panose="020B0503020204020204" pitchFamily="34" charset="-122"/>
                <a:ea typeface="微软雅黑" panose="020B0503020204020204" pitchFamily="34" charset="-122"/>
              </a:rPr>
              <a:t>实际</a:t>
            </a:r>
            <a:r>
              <a:rPr lang="en-US" altLang="zh-CN" sz="1500" b="1" dirty="0">
                <a:solidFill>
                  <a:srgbClr val="99CCFF">
                    <a:lumMod val="50000"/>
                  </a:srgbClr>
                </a:solidFill>
                <a:latin typeface="微软雅黑" panose="020B0503020204020204" pitchFamily="34" charset="-122"/>
                <a:ea typeface="微软雅黑" panose="020B0503020204020204" pitchFamily="34" charset="-122"/>
              </a:rPr>
              <a:t>UAT</a:t>
            </a:r>
            <a:r>
              <a:rPr lang="zh-CN" altLang="en-US" sz="1500" b="1" dirty="0">
                <a:solidFill>
                  <a:srgbClr val="99CCFF">
                    <a:lumMod val="50000"/>
                  </a:srgbClr>
                </a:solidFill>
                <a:latin typeface="微软雅黑" panose="020B0503020204020204" pitchFamily="34" charset="-122"/>
                <a:ea typeface="微软雅黑" panose="020B0503020204020204" pitchFamily="34" charset="-122"/>
              </a:rPr>
              <a:t>报告收集总数 </a:t>
            </a:r>
            <a:r>
              <a:rPr lang="en-US" altLang="zh-CN" sz="1500" b="1" dirty="0">
                <a:solidFill>
                  <a:srgbClr val="99CCFF">
                    <a:lumMod val="50000"/>
                  </a:srgbClr>
                </a:solidFill>
                <a:latin typeface="微软雅黑" panose="020B0503020204020204" pitchFamily="34" charset="-122"/>
                <a:ea typeface="微软雅黑" panose="020B0503020204020204" pitchFamily="34" charset="-122"/>
              </a:rPr>
              <a:t>/ </a:t>
            </a:r>
            <a:r>
              <a:rPr lang="zh-CN" altLang="en-US" sz="1500" b="1" dirty="0" smtClean="0">
                <a:solidFill>
                  <a:srgbClr val="99CCFF">
                    <a:lumMod val="50000"/>
                  </a:srgbClr>
                </a:solidFill>
                <a:latin typeface="微软雅黑" panose="020B0503020204020204" pitchFamily="34" charset="-122"/>
                <a:ea typeface="微软雅黑" panose="020B0503020204020204" pitchFamily="34" charset="-122"/>
              </a:rPr>
              <a:t>指定的</a:t>
            </a:r>
            <a:r>
              <a:rPr lang="en-US" altLang="zh-CN" sz="1500" b="1" dirty="0" smtClean="0">
                <a:solidFill>
                  <a:srgbClr val="99CCFF">
                    <a:lumMod val="50000"/>
                  </a:srgbClr>
                </a:solidFill>
                <a:latin typeface="微软雅黑" panose="020B0503020204020204" pitchFamily="34" charset="-122"/>
                <a:ea typeface="微软雅黑" panose="020B0503020204020204" pitchFamily="34" charset="-122"/>
              </a:rPr>
              <a:t>UAT</a:t>
            </a:r>
            <a:r>
              <a:rPr lang="zh-CN" altLang="en-US" sz="1500" b="1" dirty="0" smtClean="0">
                <a:solidFill>
                  <a:srgbClr val="99CCFF">
                    <a:lumMod val="50000"/>
                  </a:srgbClr>
                </a:solidFill>
                <a:latin typeface="微软雅黑" panose="020B0503020204020204" pitchFamily="34" charset="-122"/>
                <a:ea typeface="微软雅黑" panose="020B0503020204020204" pitchFamily="34" charset="-122"/>
              </a:rPr>
              <a:t>参与区域总数</a:t>
            </a:r>
            <a:endParaRPr lang="en-US" altLang="zh-CN" sz="1500" b="1" dirty="0" smtClean="0">
              <a:solidFill>
                <a:srgbClr val="99CCFF">
                  <a:lumMod val="50000"/>
                </a:srgbClr>
              </a:solidFill>
              <a:latin typeface="微软雅黑" panose="020B0503020204020204" pitchFamily="34" charset="-122"/>
              <a:ea typeface="微软雅黑" panose="020B0503020204020204" pitchFamily="34" charset="-122"/>
            </a:endParaRPr>
          </a:p>
          <a:p>
            <a:pPr marL="1090613" lvl="1" indent="-342900" fontAlgn="base">
              <a:lnSpc>
                <a:spcPct val="150000"/>
              </a:lnSpc>
              <a:spcBef>
                <a:spcPct val="0"/>
              </a:spcBef>
              <a:spcAft>
                <a:spcPct val="0"/>
              </a:spcAft>
              <a:buFont typeface="+mj-lt"/>
              <a:buAutoNum type="arabicParenR"/>
            </a:pPr>
            <a:r>
              <a:rPr lang="zh-CN" altLang="en-US" sz="1500" dirty="0" smtClean="0">
                <a:solidFill>
                  <a:srgbClr val="000000"/>
                </a:solidFill>
                <a:latin typeface="微软雅黑" panose="020B0503020204020204" pitchFamily="34" charset="-122"/>
                <a:ea typeface="微软雅黑" panose="020B0503020204020204" pitchFamily="34" charset="-122"/>
              </a:rPr>
              <a:t>附加说明：</a:t>
            </a:r>
            <a:r>
              <a:rPr lang="en-US" altLang="zh-CN" sz="1500" dirty="0" smtClean="0">
                <a:solidFill>
                  <a:srgbClr val="000000"/>
                </a:solidFill>
                <a:latin typeface="微软雅黑" panose="020B0503020204020204" pitchFamily="34" charset="-122"/>
                <a:ea typeface="微软雅黑" panose="020B0503020204020204" pitchFamily="34" charset="-122"/>
              </a:rPr>
              <a:t>N/A</a:t>
            </a:r>
          </a:p>
          <a:p>
            <a:pPr marL="1090613" lvl="1" indent="-342900" fontAlgn="base">
              <a:lnSpc>
                <a:spcPct val="150000"/>
              </a:lnSpc>
              <a:spcBef>
                <a:spcPct val="0"/>
              </a:spcBef>
              <a:spcAft>
                <a:spcPct val="0"/>
              </a:spcAft>
              <a:buFont typeface="+mj-lt"/>
              <a:buAutoNum type="arabicParenR"/>
            </a:pPr>
            <a:endParaRPr lang="en-US" altLang="zh-CN" sz="1500" dirty="0">
              <a:solidFill>
                <a:srgbClr val="000000"/>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endParaRPr lang="en-US" sz="1200" dirty="0" smtClean="0">
              <a:solidFill>
                <a:srgbClr val="000000"/>
              </a:solidFill>
              <a:latin typeface="微软雅黑" panose="020B0503020204020204" pitchFamily="34" charset="-122"/>
              <a:ea typeface="微软雅黑" panose="020B0503020204020204" pitchFamily="34" charset="-122"/>
            </a:endParaRPr>
          </a:p>
        </p:txBody>
      </p:sp>
      <p:sp>
        <p:nvSpPr>
          <p:cNvPr id="7" name="Oval 6"/>
          <p:cNvSpPr/>
          <p:nvPr/>
        </p:nvSpPr>
        <p:spPr bwMode="gray">
          <a:xfrm>
            <a:off x="7153834" y="11669"/>
            <a:ext cx="1892325" cy="606896"/>
          </a:xfrm>
          <a:prstGeom prst="ellipse">
            <a:avLst/>
          </a:prstGeom>
          <a:gradFill rotWithShape="1">
            <a:gsLst>
              <a:gs pos="0">
                <a:srgbClr val="EEAA00">
                  <a:tint val="50000"/>
                  <a:satMod val="300000"/>
                </a:srgbClr>
              </a:gs>
              <a:gs pos="35000">
                <a:srgbClr val="EEAA00">
                  <a:tint val="37000"/>
                  <a:satMod val="300000"/>
                </a:srgbClr>
              </a:gs>
              <a:gs pos="100000">
                <a:srgbClr val="EEAA00">
                  <a:tint val="15000"/>
                  <a:satMod val="350000"/>
                </a:srgbClr>
              </a:gs>
            </a:gsLst>
            <a:lin ang="16200000" scaled="1"/>
          </a:gradFill>
          <a:ln w="9525" cap="flat" cmpd="sng" algn="ctr">
            <a:solidFill>
              <a:sysClr val="window" lastClr="FFFFFF"/>
            </a:solidFill>
            <a:prstDash val="solid"/>
            <a:headEnd/>
            <a:tailEnd/>
          </a:ln>
          <a:effectLst>
            <a:outerShdw blurRad="40000" dist="20000" dir="5400000" rotWithShape="0">
              <a:srgbClr val="000000">
                <a:alpha val="38000"/>
              </a:srgbClr>
            </a:outerShdw>
          </a:effectLst>
        </p:spPr>
        <p:txBody>
          <a:bodyPr rot="0" spcFirstLastPara="0" vert="horz" wrap="square" lIns="72000" tIns="72000" rIns="72000" bIns="72000" numCol="1" spcCol="0" rtlCol="0" fromWordArt="0" anchor="t" anchorCtr="0" forceAA="0" compatLnSpc="1">
            <a:prstTxWarp prst="textNoShape">
              <a:avLst/>
            </a:prstTxWarp>
            <a:noAutofit/>
          </a:bodyPr>
          <a:lstStyle/>
          <a:p>
            <a:pPr marL="0" marR="0" lvl="0" indent="0" algn="ctr" defTabSz="914400" eaLnBrk="1" fontAlgn="base" latinLnBrk="0" hangingPunct="1">
              <a:lnSpc>
                <a:spcPct val="100000"/>
              </a:lnSpc>
              <a:spcBef>
                <a:spcPts val="0"/>
              </a:spcBef>
              <a:spcAft>
                <a:spcPts val="300"/>
              </a:spcAft>
              <a:buClrTx/>
              <a:buSzTx/>
              <a:buFontTx/>
              <a:buNone/>
              <a:tabLst/>
              <a:defRPr/>
            </a:pPr>
            <a:r>
              <a:rPr kumimoji="0" lang="en-US" altLang="zh-CN" sz="1200" b="1" i="1" u="none" strike="noStrike" kern="0" cap="none" spc="0" normalizeH="0" baseline="0" noProof="0" dirty="0" smtClean="0">
                <a:ln>
                  <a:noFill/>
                </a:ln>
                <a:solidFill>
                  <a:srgbClr val="C00000"/>
                </a:solidFill>
                <a:effectLst/>
                <a:uLnTx/>
                <a:uFillTx/>
                <a:latin typeface="Trebuchet MS" panose="020B0603020202020204" pitchFamily="34" charset="0"/>
                <a:ea typeface="微软雅黑" pitchFamily="34" charset="-122"/>
                <a:cs typeface="+mn-cs"/>
              </a:rPr>
              <a:t>Example of iSales</a:t>
            </a:r>
            <a:endParaRPr kumimoji="0" lang="en-US" sz="1200" b="1" i="1" u="none" strike="noStrike" kern="0" cap="none" spc="0" normalizeH="0" baseline="0" noProof="0" dirty="0" smtClean="0">
              <a:ln>
                <a:noFill/>
              </a:ln>
              <a:solidFill>
                <a:srgbClr val="C00000"/>
              </a:solidFill>
              <a:effectLst/>
              <a:uLnTx/>
              <a:uFillTx/>
              <a:latin typeface="Trebuchet MS" panose="020B0603020202020204" pitchFamily="34" charset="0"/>
              <a:ea typeface="微软雅黑" pitchFamily="34" charset="-122"/>
              <a:cs typeface="+mn-cs"/>
            </a:endParaRPr>
          </a:p>
        </p:txBody>
      </p:sp>
    </p:spTree>
    <p:extLst>
      <p:ext uri="{BB962C8B-B14F-4D97-AF65-F5344CB8AC3E}">
        <p14:creationId xmlns:p14="http://schemas.microsoft.com/office/powerpoint/2010/main" val="3580969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2"/>
          <p:cNvGraphicFramePr/>
          <p:nvPr>
            <p:extLst/>
          </p:nvPr>
        </p:nvGraphicFramePr>
        <p:xfrm>
          <a:off x="1524000" y="1651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9506" name="Rectangle 2"/>
          <p:cNvSpPr>
            <a:spLocks noGrp="1" noChangeArrowheads="1"/>
          </p:cNvSpPr>
          <p:nvPr>
            <p:ph type="title"/>
          </p:nvPr>
        </p:nvSpPr>
        <p:spPr/>
        <p:txBody>
          <a:bodyPr/>
          <a:lstStyle/>
          <a:p>
            <a:r>
              <a:rPr lang="en-US" dirty="0">
                <a:solidFill>
                  <a:srgbClr val="C00000"/>
                </a:solidFill>
              </a:rPr>
              <a:t>What does a BA do?</a:t>
            </a:r>
          </a:p>
        </p:txBody>
      </p:sp>
      <p:sp>
        <p:nvSpPr>
          <p:cNvPr id="149507" name="Rectangle 3"/>
          <p:cNvSpPr>
            <a:spLocks noChangeArrowheads="1"/>
          </p:cNvSpPr>
          <p:nvPr/>
        </p:nvSpPr>
        <p:spPr bwMode="auto">
          <a:xfrm>
            <a:off x="984251" y="6248400"/>
            <a:ext cx="1758950" cy="457200"/>
          </a:xfrm>
          <a:prstGeom prst="rect">
            <a:avLst/>
          </a:prstGeom>
          <a:noFill/>
          <a:ln w="9525">
            <a:noFill/>
            <a:miter lim="800000"/>
            <a:headEnd/>
            <a:tailEnd/>
          </a:ln>
          <a:effectLst/>
        </p:spPr>
        <p:txBody>
          <a:bodyPr wrap="none" anchor="ctr"/>
          <a:lstStyle/>
          <a:p>
            <a:endParaRPr lang="de-DE">
              <a:solidFill>
                <a:prstClr val="black"/>
              </a:solidFill>
              <a:ea typeface="ＭＳ Ｐゴシック" pitchFamily="34" charset="-128"/>
            </a:endParaRPr>
          </a:p>
        </p:txBody>
      </p:sp>
      <p:sp>
        <p:nvSpPr>
          <p:cNvPr id="149508" name="Rectangle 4"/>
          <p:cNvSpPr>
            <a:spLocks noChangeArrowheads="1"/>
          </p:cNvSpPr>
          <p:nvPr/>
        </p:nvSpPr>
        <p:spPr bwMode="auto">
          <a:xfrm>
            <a:off x="3235331" y="6248400"/>
            <a:ext cx="2673350" cy="457200"/>
          </a:xfrm>
          <a:prstGeom prst="rect">
            <a:avLst/>
          </a:prstGeom>
          <a:noFill/>
          <a:ln w="9525">
            <a:noFill/>
            <a:miter lim="800000"/>
            <a:headEnd/>
            <a:tailEnd/>
          </a:ln>
          <a:effectLst/>
        </p:spPr>
        <p:txBody>
          <a:bodyPr wrap="none" anchor="ctr"/>
          <a:lstStyle/>
          <a:p>
            <a:endParaRPr lang="de-DE">
              <a:solidFill>
                <a:prstClr val="black"/>
              </a:solidFill>
              <a:ea typeface="ＭＳ Ｐゴシック" pitchFamily="34" charset="-128"/>
            </a:endParaRPr>
          </a:p>
        </p:txBody>
      </p:sp>
      <p:pic>
        <p:nvPicPr>
          <p:cNvPr id="7" name="Picture 25" descr="C:\Users\daniele.perrone\AppData\Local\Microsoft\Windows\Temporary Internet Files\Content.IE5\BH25873A\MC900441310[1].png"/>
          <p:cNvPicPr>
            <a:picLocks noChangeAspect="1" noChangeArrowheads="1"/>
          </p:cNvPicPr>
          <p:nvPr/>
        </p:nvPicPr>
        <p:blipFill>
          <a:blip r:embed="rId8" cstate="print"/>
          <a:srcRect/>
          <a:stretch>
            <a:fillRect/>
          </a:stretch>
        </p:blipFill>
        <p:spPr bwMode="auto">
          <a:xfrm>
            <a:off x="1679076" y="5047171"/>
            <a:ext cx="441122" cy="432000"/>
          </a:xfrm>
          <a:prstGeom prst="rect">
            <a:avLst/>
          </a:prstGeom>
          <a:noFill/>
          <a:ln w="9525">
            <a:noFill/>
            <a:miter lim="800000"/>
            <a:headEnd/>
            <a:tailEnd/>
          </a:ln>
        </p:spPr>
      </p:pic>
    </p:spTree>
    <p:extLst>
      <p:ext uri="{BB962C8B-B14F-4D97-AF65-F5344CB8AC3E}">
        <p14:creationId xmlns:p14="http://schemas.microsoft.com/office/powerpoint/2010/main" val="1735442416"/>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3"/>
          </p:nvPr>
        </p:nvSpPr>
        <p:spPr/>
        <p:txBody>
          <a:bodyPr/>
          <a:lstStyle/>
          <a:p>
            <a:r>
              <a:rPr lang="zh-CN" altLang="en-US" dirty="0"/>
              <a:t>及</a:t>
            </a:r>
            <a:r>
              <a:rPr lang="zh-CN" altLang="en-US" dirty="0" smtClean="0"/>
              <a:t>时汇报风险，需要帮助时及时求助</a:t>
            </a:r>
            <a:endParaRPr lang="zh-CN" altLang="en-US" dirty="0"/>
          </a:p>
        </p:txBody>
      </p:sp>
      <p:sp>
        <p:nvSpPr>
          <p:cNvPr id="3" name="Title 2"/>
          <p:cNvSpPr>
            <a:spLocks noGrp="1"/>
          </p:cNvSpPr>
          <p:nvPr>
            <p:ph type="title"/>
          </p:nvPr>
        </p:nvSpPr>
        <p:spPr/>
        <p:txBody>
          <a:bodyPr/>
          <a:lstStyle/>
          <a:p>
            <a:r>
              <a:rPr lang="zh-CN" altLang="en-US" dirty="0" smtClean="0"/>
              <a:t>需求阶段风险 </a:t>
            </a:r>
            <a:r>
              <a:rPr lang="en-US" altLang="zh-CN" dirty="0" smtClean="0"/>
              <a:t>&amp; </a:t>
            </a:r>
            <a:r>
              <a:rPr lang="zh-CN" altLang="en-US" dirty="0" smtClean="0"/>
              <a:t>求助 </a:t>
            </a:r>
            <a:r>
              <a:rPr lang="en-US" altLang="zh-CN" dirty="0" smtClean="0"/>
              <a:t>– Don’t hold the bomb in your hand</a:t>
            </a:r>
            <a:r>
              <a:rPr lang="zh-CN" altLang="en-US" dirty="0" smtClean="0"/>
              <a:t>！</a:t>
            </a:r>
            <a:endParaRPr lang="zh-CN" altLang="en-US" dirty="0"/>
          </a:p>
        </p:txBody>
      </p:sp>
      <p:sp>
        <p:nvSpPr>
          <p:cNvPr id="4" name="Text Placeholder 3"/>
          <p:cNvSpPr>
            <a:spLocks noGrp="1"/>
          </p:cNvSpPr>
          <p:nvPr>
            <p:ph type="body" sz="quarter" idx="14"/>
          </p:nvPr>
        </p:nvSpPr>
        <p:spPr/>
        <p:txBody>
          <a:bodyPr>
            <a:normAutofit fontScale="92500" lnSpcReduction="20000"/>
          </a:bodyPr>
          <a:lstStyle/>
          <a:p>
            <a:pPr>
              <a:lnSpc>
                <a:spcPct val="150000"/>
              </a:lnSpc>
            </a:pPr>
            <a:r>
              <a:rPr lang="zh-CN" altLang="en-US" sz="1800" b="1" dirty="0" smtClean="0">
                <a:latin typeface="Microsoft YaHei" panose="020B0503020204020204" pitchFamily="34" charset="-122"/>
                <a:ea typeface="Microsoft YaHei" panose="020B0503020204020204" pitchFamily="34" charset="-122"/>
              </a:rPr>
              <a:t>在预知到风险时及时汇报，例如</a:t>
            </a:r>
            <a:endParaRPr lang="en-US" altLang="zh-CN" sz="1800" b="1" dirty="0" smtClean="0">
              <a:latin typeface="Microsoft YaHei" panose="020B0503020204020204" pitchFamily="34" charset="-122"/>
              <a:ea typeface="Microsoft YaHei" panose="020B0503020204020204" pitchFamily="34" charset="-122"/>
            </a:endParaRPr>
          </a:p>
          <a:p>
            <a:pPr lvl="1">
              <a:lnSpc>
                <a:spcPct val="150000"/>
              </a:lnSpc>
            </a:pPr>
            <a:r>
              <a:rPr lang="zh-CN" altLang="en-US" dirty="0" smtClean="0">
                <a:latin typeface="Microsoft YaHei" panose="020B0503020204020204" pitchFamily="34" charset="-122"/>
                <a:ea typeface="Microsoft YaHei" panose="020B0503020204020204" pitchFamily="34" charset="-122"/>
              </a:rPr>
              <a:t>业务方案不成熟，却要求实施</a:t>
            </a:r>
            <a:r>
              <a:rPr lang="en-US" altLang="zh-CN" dirty="0" smtClean="0">
                <a:latin typeface="Microsoft YaHei" panose="020B0503020204020204" pitchFamily="34" charset="-122"/>
                <a:ea typeface="Microsoft YaHei" panose="020B0503020204020204" pitchFamily="34" charset="-122"/>
              </a:rPr>
              <a:t>IT</a:t>
            </a:r>
            <a:r>
              <a:rPr lang="zh-CN" altLang="en-US" dirty="0" smtClean="0">
                <a:latin typeface="Microsoft YaHei" panose="020B0503020204020204" pitchFamily="34" charset="-122"/>
                <a:ea typeface="Microsoft YaHei" panose="020B0503020204020204" pitchFamily="34" charset="-122"/>
              </a:rPr>
              <a:t>方案</a:t>
            </a:r>
            <a:endParaRPr lang="en-US" altLang="zh-CN" dirty="0" smtClean="0">
              <a:latin typeface="Microsoft YaHei" panose="020B0503020204020204" pitchFamily="34" charset="-122"/>
              <a:ea typeface="Microsoft YaHei" panose="020B0503020204020204" pitchFamily="34" charset="-122"/>
            </a:endParaRPr>
          </a:p>
          <a:p>
            <a:pPr lvl="1">
              <a:lnSpc>
                <a:spcPct val="150000"/>
              </a:lnSpc>
            </a:pPr>
            <a:r>
              <a:rPr lang="zh-CN" altLang="en-US" dirty="0" smtClean="0">
                <a:latin typeface="Microsoft YaHei" panose="020B0503020204020204" pitchFamily="34" charset="-122"/>
                <a:ea typeface="Microsoft YaHei" panose="020B0503020204020204" pitchFamily="34" charset="-122"/>
              </a:rPr>
              <a:t>同</a:t>
            </a:r>
            <a:r>
              <a:rPr lang="zh-CN" altLang="en-US" dirty="0">
                <a:latin typeface="Microsoft YaHei" panose="020B0503020204020204" pitchFamily="34" charset="-122"/>
                <a:ea typeface="Microsoft YaHei" panose="020B0503020204020204" pitchFamily="34" charset="-122"/>
              </a:rPr>
              <a:t>一</a:t>
            </a:r>
            <a:r>
              <a:rPr lang="zh-CN" altLang="en-US" dirty="0" smtClean="0">
                <a:latin typeface="Microsoft YaHei" panose="020B0503020204020204" pitchFamily="34" charset="-122"/>
                <a:ea typeface="Microsoft YaHei" panose="020B0503020204020204" pitchFamily="34" charset="-122"/>
              </a:rPr>
              <a:t>需求在</a:t>
            </a:r>
            <a:r>
              <a:rPr lang="en-US" altLang="zh-CN" dirty="0" smtClean="0">
                <a:latin typeface="Microsoft YaHei" panose="020B0503020204020204" pitchFamily="34" charset="-122"/>
                <a:ea typeface="Microsoft YaHei" panose="020B0503020204020204" pitchFamily="34" charset="-122"/>
              </a:rPr>
              <a:t>HQ</a:t>
            </a:r>
            <a:r>
              <a:rPr lang="zh-CN" altLang="en-US" dirty="0" smtClean="0">
                <a:latin typeface="Microsoft YaHei" panose="020B0503020204020204" pitchFamily="34" charset="-122"/>
                <a:ea typeface="Microsoft YaHei" panose="020B0503020204020204" pitchFamily="34" charset="-122"/>
              </a:rPr>
              <a:t>与一线之间，或者不同区域之间无法达成一致意见</a:t>
            </a:r>
            <a:endParaRPr lang="en-US" altLang="zh-CN" dirty="0" smtClean="0">
              <a:latin typeface="Microsoft YaHei" panose="020B0503020204020204" pitchFamily="34" charset="-122"/>
              <a:ea typeface="Microsoft YaHei" panose="020B0503020204020204" pitchFamily="34" charset="-122"/>
            </a:endParaRPr>
          </a:p>
          <a:p>
            <a:pPr lvl="1">
              <a:lnSpc>
                <a:spcPct val="150000"/>
              </a:lnSpc>
            </a:pPr>
            <a:r>
              <a:rPr lang="zh-CN" altLang="en-US" dirty="0">
                <a:latin typeface="Microsoft YaHei" panose="020B0503020204020204" pitchFamily="34" charset="-122"/>
                <a:ea typeface="Microsoft YaHei" panose="020B0503020204020204" pitchFamily="34" charset="-122"/>
              </a:rPr>
              <a:t>需求落地有强依赖但是推动困难</a:t>
            </a:r>
            <a:endParaRPr lang="en-US" altLang="zh-CN" dirty="0">
              <a:latin typeface="Microsoft YaHei" panose="020B0503020204020204" pitchFamily="34" charset="-122"/>
              <a:ea typeface="Microsoft YaHei" panose="020B0503020204020204" pitchFamily="34" charset="-122"/>
            </a:endParaRPr>
          </a:p>
          <a:p>
            <a:pPr lvl="1">
              <a:lnSpc>
                <a:spcPct val="150000"/>
              </a:lnSpc>
            </a:pPr>
            <a:r>
              <a:rPr lang="zh-CN" altLang="en-US" dirty="0" smtClean="0">
                <a:latin typeface="Microsoft YaHei" panose="020B0503020204020204" pitchFamily="34" charset="-122"/>
                <a:ea typeface="Microsoft YaHei" panose="020B0503020204020204" pitchFamily="34" charset="-122"/>
              </a:rPr>
              <a:t>各系统之间实施范围或者交付点难以界定，边界不清晰</a:t>
            </a:r>
            <a:endParaRPr lang="en-US" altLang="zh-CN" dirty="0" smtClean="0">
              <a:latin typeface="Microsoft YaHei" panose="020B0503020204020204" pitchFamily="34" charset="-122"/>
              <a:ea typeface="Microsoft YaHei" panose="020B0503020204020204" pitchFamily="34" charset="-122"/>
            </a:endParaRPr>
          </a:p>
          <a:p>
            <a:pPr lvl="1">
              <a:lnSpc>
                <a:spcPct val="150000"/>
              </a:lnSpc>
            </a:pPr>
            <a:r>
              <a:rPr lang="en-US" altLang="zh-CN" dirty="0" smtClean="0">
                <a:latin typeface="Microsoft YaHei" panose="020B0503020204020204" pitchFamily="34" charset="-122"/>
                <a:ea typeface="Microsoft YaHei" panose="020B0503020204020204" pitchFamily="34" charset="-122"/>
              </a:rPr>
              <a:t>……</a:t>
            </a:r>
          </a:p>
          <a:p>
            <a:pPr>
              <a:lnSpc>
                <a:spcPct val="150000"/>
              </a:lnSpc>
            </a:pPr>
            <a:r>
              <a:rPr lang="zh-CN" altLang="en-US" sz="1800" b="1" dirty="0" smtClean="0">
                <a:latin typeface="Microsoft YaHei" panose="020B0503020204020204" pitchFamily="34" charset="-122"/>
                <a:ea typeface="Microsoft YaHei" panose="020B0503020204020204" pitchFamily="34" charset="-122"/>
              </a:rPr>
              <a:t>在需要帮助的时候，及时求助：</a:t>
            </a:r>
            <a:endParaRPr lang="en-US" altLang="zh-CN" sz="1800" b="1" dirty="0" smtClean="0">
              <a:latin typeface="Microsoft YaHei" panose="020B0503020204020204" pitchFamily="34" charset="-122"/>
              <a:ea typeface="Microsoft YaHei" panose="020B0503020204020204" pitchFamily="34" charset="-122"/>
            </a:endParaRPr>
          </a:p>
          <a:p>
            <a:pPr lvl="1">
              <a:lnSpc>
                <a:spcPct val="150000"/>
              </a:lnSpc>
            </a:pPr>
            <a:r>
              <a:rPr lang="zh-CN" altLang="en-US" dirty="0">
                <a:latin typeface="Microsoft YaHei" panose="020B0503020204020204" pitchFamily="34" charset="-122"/>
                <a:ea typeface="Microsoft YaHei" panose="020B0503020204020204" pitchFamily="34" charset="-122"/>
              </a:rPr>
              <a:t>工</a:t>
            </a:r>
            <a:r>
              <a:rPr lang="zh-CN" altLang="en-US" dirty="0" smtClean="0">
                <a:latin typeface="Microsoft YaHei" panose="020B0503020204020204" pitchFamily="34" charset="-122"/>
                <a:ea typeface="Microsoft YaHei" panose="020B0503020204020204" pitchFamily="34" charset="-122"/>
              </a:rPr>
              <a:t>作安排问题：</a:t>
            </a:r>
            <a:r>
              <a:rPr lang="en-US" altLang="zh-CN" dirty="0" smtClean="0">
                <a:latin typeface="Microsoft YaHei" panose="020B0503020204020204" pitchFamily="34" charset="-122"/>
                <a:ea typeface="Microsoft YaHei" panose="020B0503020204020204" pitchFamily="34" charset="-122"/>
              </a:rPr>
              <a:t>BA Lead</a:t>
            </a:r>
          </a:p>
          <a:p>
            <a:pPr lvl="1">
              <a:lnSpc>
                <a:spcPct val="150000"/>
              </a:lnSpc>
            </a:pPr>
            <a:r>
              <a:rPr lang="zh-CN" altLang="en-US" dirty="0" smtClean="0">
                <a:latin typeface="Microsoft YaHei" panose="020B0503020204020204" pitchFamily="34" charset="-122"/>
                <a:ea typeface="Microsoft YaHei" panose="020B0503020204020204" pitchFamily="34" charset="-122"/>
              </a:rPr>
              <a:t>方案设计问题：</a:t>
            </a:r>
            <a:r>
              <a:rPr lang="en-US" altLang="zh-CN" dirty="0" smtClean="0">
                <a:latin typeface="Microsoft YaHei" panose="020B0503020204020204" pitchFamily="34" charset="-122"/>
                <a:ea typeface="Microsoft YaHei" panose="020B0503020204020204" pitchFamily="34" charset="-122"/>
              </a:rPr>
              <a:t>BA Lead</a:t>
            </a:r>
            <a:r>
              <a:rPr lang="zh-CN" altLang="en-US" dirty="0" smtClean="0">
                <a:latin typeface="Microsoft YaHei" panose="020B0503020204020204" pitchFamily="34" charset="-122"/>
                <a:ea typeface="Microsoft YaHei" panose="020B0503020204020204" pitchFamily="34" charset="-122"/>
              </a:rPr>
              <a:t> ，及各模块</a:t>
            </a:r>
            <a:r>
              <a:rPr lang="en-US" altLang="zh-CN" dirty="0" smtClean="0">
                <a:latin typeface="Microsoft YaHei" panose="020B0503020204020204" pitchFamily="34" charset="-122"/>
                <a:ea typeface="Microsoft YaHei" panose="020B0503020204020204" pitchFamily="34" charset="-122"/>
              </a:rPr>
              <a:t>BA</a:t>
            </a:r>
          </a:p>
          <a:p>
            <a:pPr lvl="1">
              <a:lnSpc>
                <a:spcPct val="150000"/>
              </a:lnSpc>
            </a:pPr>
            <a:r>
              <a:rPr lang="zh-CN" altLang="en-US" dirty="0" smtClean="0">
                <a:latin typeface="Microsoft YaHei" panose="020B0503020204020204" pitchFamily="34" charset="-122"/>
                <a:ea typeface="Microsoft YaHei" panose="020B0503020204020204" pitchFamily="34" charset="-122"/>
              </a:rPr>
              <a:t>技术咨询问题：</a:t>
            </a:r>
            <a:r>
              <a:rPr lang="en-US" altLang="zh-CN" dirty="0" smtClean="0">
                <a:latin typeface="Microsoft YaHei" panose="020B0503020204020204" pitchFamily="34" charset="-122"/>
                <a:ea typeface="Microsoft YaHei" panose="020B0503020204020204" pitchFamily="34" charset="-122"/>
              </a:rPr>
              <a:t>Technical Lead</a:t>
            </a:r>
          </a:p>
          <a:p>
            <a:pPr lvl="1">
              <a:lnSpc>
                <a:spcPct val="150000"/>
              </a:lnSpc>
            </a:pPr>
            <a:r>
              <a:rPr lang="zh-CN" altLang="en-US" dirty="0" smtClean="0">
                <a:latin typeface="Microsoft YaHei" panose="020B0503020204020204" pitchFamily="34" charset="-122"/>
                <a:ea typeface="Microsoft YaHei" panose="020B0503020204020204" pitchFamily="34" charset="-122"/>
              </a:rPr>
              <a:t>其他问题：项目经理、版本经理</a:t>
            </a:r>
            <a:endParaRPr lang="en-US" altLang="zh-CN" dirty="0" smtClean="0">
              <a:latin typeface="Microsoft YaHei" panose="020B0503020204020204" pitchFamily="34" charset="-122"/>
              <a:ea typeface="Microsoft YaHei" panose="020B0503020204020204" pitchFamily="34" charset="-122"/>
            </a:endParaRPr>
          </a:p>
        </p:txBody>
      </p:sp>
      <p:sp>
        <p:nvSpPr>
          <p:cNvPr id="6" name="Rectangle 5"/>
          <p:cNvSpPr/>
          <p:nvPr/>
        </p:nvSpPr>
        <p:spPr bwMode="auto">
          <a:xfrm>
            <a:off x="5889810" y="4596291"/>
            <a:ext cx="2447366" cy="1212838"/>
          </a:xfrm>
          <a:prstGeom prst="rect">
            <a:avLst/>
          </a:prstGeom>
          <a:solidFill>
            <a:srgbClr val="FF0000">
              <a:lumMod val="20000"/>
              <a:lumOff val="80000"/>
            </a:srgbClr>
          </a:solidFill>
          <a:ln w="15875" algn="ctr">
            <a:solidFill>
              <a:srgbClr val="C00000"/>
            </a:solidFill>
            <a:miter lim="800000"/>
            <a:headEnd/>
            <a:tailEnd/>
          </a:ln>
        </p:spPr>
        <p:txBody>
          <a:bodyPr lIns="0" tIns="72000" rIns="0" bIns="72000" anchor="ctr"/>
          <a:lstStyle/>
          <a:p>
            <a:pPr marL="0" marR="0" lvl="0" indent="0" algn="ctr" defTabSz="914400" eaLnBrk="0" fontAlgn="auto" latinLnBrk="1" hangingPunct="0">
              <a:lnSpc>
                <a:spcPct val="110000"/>
              </a:lnSpc>
              <a:spcBef>
                <a:spcPts val="0"/>
              </a:spcBef>
              <a:spcAft>
                <a:spcPts val="0"/>
              </a:spcAft>
              <a:buClrTx/>
              <a:buSzTx/>
              <a:buFontTx/>
              <a:buNone/>
              <a:tabLst/>
              <a:defRPr/>
            </a:pPr>
            <a:r>
              <a:rPr kumimoji="1" lang="zh-CN" altLang="en-US" sz="1400" b="1" kern="0" noProof="0" dirty="0">
                <a:solidFill>
                  <a:srgbClr val="C00000"/>
                </a:solidFill>
                <a:latin typeface="Microsoft YaHei" panose="020B0503020204020204" pitchFamily="34" charset="-122"/>
                <a:ea typeface="Microsoft YaHei" panose="020B0503020204020204" pitchFamily="34" charset="-122"/>
              </a:rPr>
              <a:t>保</a:t>
            </a:r>
            <a:r>
              <a:rPr kumimoji="1" lang="zh-CN" altLang="en-US" sz="1400" b="1" kern="0" noProof="0" dirty="0" smtClean="0">
                <a:solidFill>
                  <a:srgbClr val="C00000"/>
                </a:solidFill>
                <a:latin typeface="Microsoft YaHei" panose="020B0503020204020204" pitchFamily="34" charset="-122"/>
                <a:ea typeface="Microsoft YaHei" panose="020B0503020204020204" pitchFamily="34" charset="-122"/>
              </a:rPr>
              <a:t>护自己、保护公司：</a:t>
            </a:r>
            <a:r>
              <a:rPr kumimoji="1" lang="zh-CN" altLang="en-US" sz="14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 尽量秉承先内部（</a:t>
            </a:r>
            <a:r>
              <a:rPr kumimoji="1" lang="en-US" altLang="zh-CN" sz="14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AC&amp;Cori</a:t>
            </a:r>
            <a:r>
              <a:rPr kumimoji="1" lang="zh-CN" altLang="en-US" sz="14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），后外部的原则</a:t>
            </a:r>
            <a:endParaRPr kumimoji="1" lang="en-US" sz="14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70529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3"/>
          </p:nvPr>
        </p:nvSpPr>
        <p:spPr/>
        <p:txBody>
          <a:bodyPr/>
          <a:lstStyle/>
          <a:p>
            <a:r>
              <a:rPr lang="zh-CN" altLang="en-US" dirty="0"/>
              <a:t>及</a:t>
            </a:r>
            <a:r>
              <a:rPr lang="zh-CN" altLang="en-US" dirty="0" smtClean="0"/>
              <a:t>时汇报风险，需要帮助时及时求助</a:t>
            </a:r>
            <a:endParaRPr lang="zh-CN" altLang="en-US" dirty="0"/>
          </a:p>
        </p:txBody>
      </p:sp>
      <p:sp>
        <p:nvSpPr>
          <p:cNvPr id="3" name="Title 2"/>
          <p:cNvSpPr>
            <a:spLocks noGrp="1"/>
          </p:cNvSpPr>
          <p:nvPr>
            <p:ph type="title"/>
          </p:nvPr>
        </p:nvSpPr>
        <p:spPr/>
        <p:txBody>
          <a:bodyPr/>
          <a:lstStyle/>
          <a:p>
            <a:r>
              <a:rPr lang="zh-CN" altLang="en-US" dirty="0" smtClean="0"/>
              <a:t>方案设计风险 </a:t>
            </a:r>
            <a:r>
              <a:rPr lang="en-US" altLang="zh-CN" dirty="0" smtClean="0"/>
              <a:t>&amp; </a:t>
            </a:r>
            <a:r>
              <a:rPr lang="zh-CN" altLang="en-US" dirty="0" smtClean="0"/>
              <a:t>求助 </a:t>
            </a:r>
            <a:r>
              <a:rPr lang="en-US" altLang="zh-CN" dirty="0" smtClean="0"/>
              <a:t>– Don’t hold the bomb in your hand</a:t>
            </a:r>
            <a:r>
              <a:rPr lang="zh-CN" altLang="en-US" dirty="0" smtClean="0"/>
              <a:t>！</a:t>
            </a:r>
            <a:endParaRPr lang="zh-CN" altLang="en-US" dirty="0"/>
          </a:p>
        </p:txBody>
      </p:sp>
      <p:sp>
        <p:nvSpPr>
          <p:cNvPr id="4" name="Text Placeholder 3"/>
          <p:cNvSpPr>
            <a:spLocks noGrp="1"/>
          </p:cNvSpPr>
          <p:nvPr>
            <p:ph type="body" sz="quarter" idx="14"/>
          </p:nvPr>
        </p:nvSpPr>
        <p:spPr/>
        <p:txBody>
          <a:bodyPr>
            <a:normAutofit fontScale="85000" lnSpcReduction="10000"/>
          </a:bodyPr>
          <a:lstStyle/>
          <a:p>
            <a:pPr>
              <a:lnSpc>
                <a:spcPct val="150000"/>
              </a:lnSpc>
            </a:pPr>
            <a:r>
              <a:rPr lang="zh-CN" altLang="en-US" sz="1800" b="1" dirty="0" smtClean="0">
                <a:latin typeface="Microsoft YaHei" panose="020B0503020204020204" pitchFamily="34" charset="-122"/>
                <a:ea typeface="Microsoft YaHei" panose="020B0503020204020204" pitchFamily="34" charset="-122"/>
              </a:rPr>
              <a:t>在预知到风险时及时汇报，</a:t>
            </a:r>
            <a:r>
              <a:rPr lang="zh-CN" altLang="en-US" sz="1800" b="1" dirty="0">
                <a:latin typeface="Microsoft YaHei" panose="020B0503020204020204" pitchFamily="34" charset="-122"/>
                <a:ea typeface="Microsoft YaHei" panose="020B0503020204020204" pitchFamily="34" charset="-122"/>
              </a:rPr>
              <a:t>例</a:t>
            </a:r>
            <a:r>
              <a:rPr lang="zh-CN" altLang="en-US" sz="1800" b="1" dirty="0" smtClean="0">
                <a:latin typeface="Microsoft YaHei" panose="020B0503020204020204" pitchFamily="34" charset="-122"/>
                <a:ea typeface="Microsoft YaHei" panose="020B0503020204020204" pitchFamily="34" charset="-122"/>
              </a:rPr>
              <a:t>如</a:t>
            </a:r>
            <a:endParaRPr lang="en-US" altLang="zh-CN" sz="1800" b="1" dirty="0" smtClean="0">
              <a:latin typeface="Microsoft YaHei" panose="020B0503020204020204" pitchFamily="34" charset="-122"/>
              <a:ea typeface="Microsoft YaHei" panose="020B0503020204020204" pitchFamily="34" charset="-122"/>
            </a:endParaRPr>
          </a:p>
          <a:p>
            <a:pPr lvl="1">
              <a:lnSpc>
                <a:spcPct val="150000"/>
              </a:lnSpc>
            </a:pPr>
            <a:r>
              <a:rPr lang="zh-CN" altLang="en-US" dirty="0" smtClean="0">
                <a:latin typeface="Microsoft YaHei" panose="020B0503020204020204" pitchFamily="34" charset="-122"/>
                <a:ea typeface="Microsoft YaHei" panose="020B0503020204020204" pitchFamily="34" charset="-122"/>
              </a:rPr>
              <a:t>分析需求或者设计过程中，发现工作量与原先预估的工作量差距较大</a:t>
            </a:r>
            <a:endParaRPr lang="en-US" altLang="zh-CN" dirty="0" smtClean="0">
              <a:latin typeface="Microsoft YaHei" panose="020B0503020204020204" pitchFamily="34" charset="-122"/>
              <a:ea typeface="Microsoft YaHei" panose="020B0503020204020204" pitchFamily="34" charset="-122"/>
            </a:endParaRPr>
          </a:p>
          <a:p>
            <a:pPr lvl="1">
              <a:lnSpc>
                <a:spcPct val="150000"/>
              </a:lnSpc>
            </a:pPr>
            <a:r>
              <a:rPr lang="zh-CN" altLang="en-US" dirty="0" smtClean="0">
                <a:latin typeface="Microsoft YaHei" panose="020B0503020204020204" pitchFamily="34" charset="-122"/>
                <a:ea typeface="Microsoft YaHei" panose="020B0503020204020204" pitchFamily="34" charset="-122"/>
              </a:rPr>
              <a:t>设计过程中，发现功能过于复杂，可能存在交付风险</a:t>
            </a:r>
            <a:endParaRPr lang="en-US" altLang="zh-CN" dirty="0" smtClean="0">
              <a:latin typeface="Microsoft YaHei" panose="020B0503020204020204" pitchFamily="34" charset="-122"/>
              <a:ea typeface="Microsoft YaHei" panose="020B0503020204020204" pitchFamily="34" charset="-122"/>
            </a:endParaRPr>
          </a:p>
          <a:p>
            <a:pPr lvl="1">
              <a:lnSpc>
                <a:spcPct val="150000"/>
              </a:lnSpc>
            </a:pPr>
            <a:r>
              <a:rPr lang="zh-CN" altLang="en-US" dirty="0" smtClean="0">
                <a:latin typeface="Microsoft YaHei" panose="020B0503020204020204" pitchFamily="34" charset="-122"/>
                <a:ea typeface="Microsoft YaHei" panose="020B0503020204020204" pitchFamily="34" charset="-122"/>
              </a:rPr>
              <a:t>在对方案没有把握的时候，及时与组内开发团队人员或者开发</a:t>
            </a:r>
            <a:r>
              <a:rPr lang="en-US" altLang="zh-CN" dirty="0" smtClean="0">
                <a:latin typeface="Microsoft YaHei" panose="020B0503020204020204" pitchFamily="34" charset="-122"/>
                <a:ea typeface="Microsoft YaHei" panose="020B0503020204020204" pitchFamily="34" charset="-122"/>
              </a:rPr>
              <a:t>Lead</a:t>
            </a:r>
            <a:r>
              <a:rPr lang="zh-CN" altLang="en-US" dirty="0" smtClean="0">
                <a:latin typeface="Microsoft YaHei" panose="020B0503020204020204" pitchFamily="34" charset="-122"/>
                <a:ea typeface="Microsoft YaHei" panose="020B0503020204020204" pitchFamily="34" charset="-122"/>
              </a:rPr>
              <a:t>进行确认</a:t>
            </a:r>
            <a:endParaRPr lang="en-US" altLang="zh-CN" dirty="0" smtClean="0">
              <a:latin typeface="Microsoft YaHei" panose="020B0503020204020204" pitchFamily="34" charset="-122"/>
              <a:ea typeface="Microsoft YaHei" panose="020B0503020204020204" pitchFamily="34" charset="-122"/>
            </a:endParaRPr>
          </a:p>
          <a:p>
            <a:pPr lvl="1">
              <a:lnSpc>
                <a:spcPct val="150000"/>
              </a:lnSpc>
            </a:pPr>
            <a:r>
              <a:rPr lang="zh-CN" altLang="en-US" dirty="0" smtClean="0">
                <a:latin typeface="Microsoft YaHei" panose="020B0503020204020204" pitchFamily="34" charset="-122"/>
                <a:ea typeface="Microsoft YaHei" panose="020B0503020204020204" pitchFamily="34" charset="-122"/>
              </a:rPr>
              <a:t>在与业务确认设计方案的过程中，与业务很难达成一致</a:t>
            </a:r>
            <a:endParaRPr lang="en-US" altLang="zh-CN" dirty="0" smtClean="0">
              <a:latin typeface="Microsoft YaHei" panose="020B0503020204020204" pitchFamily="34" charset="-122"/>
              <a:ea typeface="Microsoft YaHei" panose="020B0503020204020204" pitchFamily="34" charset="-122"/>
            </a:endParaRPr>
          </a:p>
          <a:p>
            <a:pPr lvl="1">
              <a:lnSpc>
                <a:spcPct val="150000"/>
              </a:lnSpc>
            </a:pPr>
            <a:r>
              <a:rPr lang="en-US" altLang="zh-CN" dirty="0" smtClean="0">
                <a:latin typeface="Microsoft YaHei" panose="020B0503020204020204" pitchFamily="34" charset="-122"/>
                <a:ea typeface="Microsoft YaHei" panose="020B0503020204020204" pitchFamily="34" charset="-122"/>
              </a:rPr>
              <a:t>……</a:t>
            </a:r>
          </a:p>
          <a:p>
            <a:pPr>
              <a:lnSpc>
                <a:spcPct val="150000"/>
              </a:lnSpc>
            </a:pPr>
            <a:r>
              <a:rPr lang="zh-CN" altLang="en-US" sz="1800" b="1" dirty="0" smtClean="0">
                <a:latin typeface="Microsoft YaHei" panose="020B0503020204020204" pitchFamily="34" charset="-122"/>
                <a:ea typeface="Microsoft YaHei" panose="020B0503020204020204" pitchFamily="34" charset="-122"/>
              </a:rPr>
              <a:t>在需要帮助的时候，及时求助：</a:t>
            </a:r>
            <a:endParaRPr lang="en-US" altLang="zh-CN" sz="1800" b="1" dirty="0" smtClean="0">
              <a:latin typeface="Microsoft YaHei" panose="020B0503020204020204" pitchFamily="34" charset="-122"/>
              <a:ea typeface="Microsoft YaHei" panose="020B0503020204020204" pitchFamily="34" charset="-122"/>
            </a:endParaRPr>
          </a:p>
          <a:p>
            <a:pPr lvl="1">
              <a:lnSpc>
                <a:spcPct val="150000"/>
              </a:lnSpc>
            </a:pPr>
            <a:r>
              <a:rPr lang="zh-CN" altLang="en-US" dirty="0">
                <a:latin typeface="Microsoft YaHei" panose="020B0503020204020204" pitchFamily="34" charset="-122"/>
                <a:ea typeface="Microsoft YaHei" panose="020B0503020204020204" pitchFamily="34" charset="-122"/>
              </a:rPr>
              <a:t>工</a:t>
            </a:r>
            <a:r>
              <a:rPr lang="zh-CN" altLang="en-US" dirty="0" smtClean="0">
                <a:latin typeface="Microsoft YaHei" panose="020B0503020204020204" pitchFamily="34" charset="-122"/>
                <a:ea typeface="Microsoft YaHei" panose="020B0503020204020204" pitchFamily="34" charset="-122"/>
              </a:rPr>
              <a:t>作安排问题：</a:t>
            </a:r>
            <a:r>
              <a:rPr lang="en-US" altLang="zh-CN" dirty="0" smtClean="0">
                <a:latin typeface="Microsoft YaHei" panose="020B0503020204020204" pitchFamily="34" charset="-122"/>
                <a:ea typeface="Microsoft YaHei" panose="020B0503020204020204" pitchFamily="34" charset="-122"/>
              </a:rPr>
              <a:t>Team Lead </a:t>
            </a:r>
          </a:p>
          <a:p>
            <a:pPr lvl="1">
              <a:lnSpc>
                <a:spcPct val="150000"/>
              </a:lnSpc>
            </a:pPr>
            <a:r>
              <a:rPr lang="zh-CN" altLang="en-US" dirty="0">
                <a:latin typeface="Microsoft YaHei" panose="020B0503020204020204" pitchFamily="34" charset="-122"/>
                <a:ea typeface="Microsoft YaHei" panose="020B0503020204020204" pitchFamily="34" charset="-122"/>
              </a:rPr>
              <a:t>需</a:t>
            </a:r>
            <a:r>
              <a:rPr lang="zh-CN" altLang="en-US" dirty="0" smtClean="0">
                <a:latin typeface="Microsoft YaHei" panose="020B0503020204020204" pitchFamily="34" charset="-122"/>
                <a:ea typeface="Microsoft YaHei" panose="020B0503020204020204" pitchFamily="34" charset="-122"/>
              </a:rPr>
              <a:t>求澄清问题：</a:t>
            </a:r>
            <a:r>
              <a:rPr lang="en-US" altLang="zh-CN" dirty="0" smtClean="0">
                <a:latin typeface="Microsoft YaHei" panose="020B0503020204020204" pitchFamily="34" charset="-122"/>
                <a:ea typeface="Microsoft YaHei" panose="020B0503020204020204" pitchFamily="34" charset="-122"/>
              </a:rPr>
              <a:t>BA &amp; BA Lead</a:t>
            </a:r>
          </a:p>
          <a:p>
            <a:pPr lvl="1">
              <a:lnSpc>
                <a:spcPct val="150000"/>
              </a:lnSpc>
            </a:pPr>
            <a:r>
              <a:rPr lang="zh-CN" altLang="en-US" dirty="0" smtClean="0">
                <a:latin typeface="Microsoft YaHei" panose="020B0503020204020204" pitchFamily="34" charset="-122"/>
                <a:ea typeface="Microsoft YaHei" panose="020B0503020204020204" pitchFamily="34" charset="-122"/>
              </a:rPr>
              <a:t>方案设计问题：</a:t>
            </a:r>
            <a:r>
              <a:rPr lang="en-US" altLang="zh-CN" dirty="0" smtClean="0">
                <a:latin typeface="Microsoft YaHei" panose="020B0503020204020204" pitchFamily="34" charset="-122"/>
                <a:ea typeface="Microsoft YaHei" panose="020B0503020204020204" pitchFamily="34" charset="-122"/>
              </a:rPr>
              <a:t>BA Lead</a:t>
            </a:r>
            <a:r>
              <a:rPr lang="zh-CN" altLang="en-US" dirty="0" smtClean="0">
                <a:latin typeface="Microsoft YaHei" panose="020B0503020204020204" pitchFamily="34" charset="-122"/>
                <a:ea typeface="Microsoft YaHei" panose="020B0503020204020204" pitchFamily="34" charset="-122"/>
              </a:rPr>
              <a:t> </a:t>
            </a:r>
            <a:endParaRPr lang="en-US" altLang="zh-CN" dirty="0" smtClean="0">
              <a:latin typeface="Microsoft YaHei" panose="020B0503020204020204" pitchFamily="34" charset="-122"/>
              <a:ea typeface="Microsoft YaHei" panose="020B0503020204020204" pitchFamily="34" charset="-122"/>
            </a:endParaRPr>
          </a:p>
          <a:p>
            <a:pPr lvl="1">
              <a:lnSpc>
                <a:spcPct val="150000"/>
              </a:lnSpc>
            </a:pPr>
            <a:r>
              <a:rPr lang="zh-CN" altLang="en-US" dirty="0">
                <a:latin typeface="Microsoft YaHei" panose="020B0503020204020204" pitchFamily="34" charset="-122"/>
                <a:ea typeface="Microsoft YaHei" panose="020B0503020204020204" pitchFamily="34" charset="-122"/>
              </a:rPr>
              <a:t>技术咨询问题：</a:t>
            </a:r>
            <a:r>
              <a:rPr lang="en-US" altLang="zh-CN" dirty="0">
                <a:latin typeface="Microsoft YaHei" panose="020B0503020204020204" pitchFamily="34" charset="-122"/>
                <a:ea typeface="Microsoft YaHei" panose="020B0503020204020204" pitchFamily="34" charset="-122"/>
              </a:rPr>
              <a:t>Technical Lead</a:t>
            </a:r>
          </a:p>
          <a:p>
            <a:pPr lvl="1">
              <a:lnSpc>
                <a:spcPct val="150000"/>
              </a:lnSpc>
            </a:pPr>
            <a:r>
              <a:rPr lang="zh-CN" altLang="en-US" dirty="0" smtClean="0">
                <a:latin typeface="Microsoft YaHei" panose="020B0503020204020204" pitchFamily="34" charset="-122"/>
                <a:ea typeface="Microsoft YaHei" panose="020B0503020204020204" pitchFamily="34" charset="-122"/>
              </a:rPr>
              <a:t>其他问题</a:t>
            </a:r>
            <a:r>
              <a:rPr lang="zh-CN" altLang="en-US" dirty="0">
                <a:latin typeface="Microsoft YaHei" panose="020B0503020204020204" pitchFamily="34" charset="-122"/>
                <a:ea typeface="Microsoft YaHei" panose="020B0503020204020204" pitchFamily="34" charset="-122"/>
              </a:rPr>
              <a:t>：项目经理、版本经理</a:t>
            </a:r>
            <a:endParaRPr lang="en-US" altLang="zh-CN" dirty="0" smtClean="0">
              <a:latin typeface="Microsoft YaHei" panose="020B0503020204020204" pitchFamily="34" charset="-122"/>
              <a:ea typeface="Microsoft YaHei" panose="020B0503020204020204" pitchFamily="34" charset="-122"/>
            </a:endParaRPr>
          </a:p>
        </p:txBody>
      </p:sp>
      <p:sp>
        <p:nvSpPr>
          <p:cNvPr id="6" name="Rectangle 5"/>
          <p:cNvSpPr/>
          <p:nvPr/>
        </p:nvSpPr>
        <p:spPr bwMode="auto">
          <a:xfrm>
            <a:off x="5889810" y="4596291"/>
            <a:ext cx="2447366" cy="1212838"/>
          </a:xfrm>
          <a:prstGeom prst="rect">
            <a:avLst/>
          </a:prstGeom>
          <a:solidFill>
            <a:srgbClr val="FF0000">
              <a:lumMod val="20000"/>
              <a:lumOff val="80000"/>
            </a:srgbClr>
          </a:solidFill>
          <a:ln w="15875" algn="ctr">
            <a:solidFill>
              <a:srgbClr val="C00000"/>
            </a:solidFill>
            <a:miter lim="800000"/>
            <a:headEnd/>
            <a:tailEnd/>
          </a:ln>
        </p:spPr>
        <p:txBody>
          <a:bodyPr lIns="0" tIns="72000" rIns="0" bIns="72000" anchor="ctr"/>
          <a:lstStyle/>
          <a:p>
            <a:pPr marL="0" marR="0" lvl="0" indent="0" algn="ctr" defTabSz="914400" eaLnBrk="0" fontAlgn="auto" latinLnBrk="1" hangingPunct="0">
              <a:lnSpc>
                <a:spcPct val="110000"/>
              </a:lnSpc>
              <a:spcBef>
                <a:spcPts val="0"/>
              </a:spcBef>
              <a:spcAft>
                <a:spcPts val="0"/>
              </a:spcAft>
              <a:buClrTx/>
              <a:buSzTx/>
              <a:buFontTx/>
              <a:buNone/>
              <a:tabLst/>
              <a:defRPr/>
            </a:pPr>
            <a:r>
              <a:rPr kumimoji="1" lang="zh-CN" altLang="en-US" sz="1400" b="1" kern="0" noProof="0" dirty="0">
                <a:solidFill>
                  <a:srgbClr val="C00000"/>
                </a:solidFill>
                <a:latin typeface="Microsoft YaHei" panose="020B0503020204020204" pitchFamily="34" charset="-122"/>
                <a:ea typeface="Microsoft YaHei" panose="020B0503020204020204" pitchFamily="34" charset="-122"/>
              </a:rPr>
              <a:t>保</a:t>
            </a:r>
            <a:r>
              <a:rPr kumimoji="1" lang="zh-CN" altLang="en-US" sz="1400" b="1" kern="0" noProof="0" dirty="0" smtClean="0">
                <a:solidFill>
                  <a:srgbClr val="C00000"/>
                </a:solidFill>
                <a:latin typeface="Microsoft YaHei" panose="020B0503020204020204" pitchFamily="34" charset="-122"/>
                <a:ea typeface="Microsoft YaHei" panose="020B0503020204020204" pitchFamily="34" charset="-122"/>
              </a:rPr>
              <a:t>护自己、保护公司：</a:t>
            </a:r>
            <a:r>
              <a:rPr kumimoji="1" lang="zh-CN" altLang="en-US" sz="14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 尽量秉承先内部（</a:t>
            </a:r>
            <a:r>
              <a:rPr kumimoji="1" lang="en-US" altLang="zh-CN" sz="14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AC&amp;Cori</a:t>
            </a:r>
            <a:r>
              <a:rPr kumimoji="1" lang="zh-CN" altLang="en-US" sz="14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），后外部的原则</a:t>
            </a:r>
            <a:endParaRPr kumimoji="1" lang="en-US" sz="14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401142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What is </a:t>
            </a:r>
            <a:r>
              <a:rPr lang="en-US" altLang="zh-CN" dirty="0" smtClean="0"/>
              <a:t>a </a:t>
            </a:r>
            <a:r>
              <a:rPr lang="en-US" dirty="0" smtClean="0"/>
              <a:t>BA?</a:t>
            </a:r>
            <a:endParaRPr lang="en-US" dirty="0"/>
          </a:p>
        </p:txBody>
      </p:sp>
      <p:sp>
        <p:nvSpPr>
          <p:cNvPr id="15364" name="AutoShape 3" descr="livelink">
            <a:hlinkClick r:id="rId3"/>
          </p:cNvPr>
          <p:cNvSpPr>
            <a:spLocks noChangeAspect="1" noChangeArrowheads="1"/>
          </p:cNvSpPr>
          <p:nvPr/>
        </p:nvSpPr>
        <p:spPr bwMode="auto">
          <a:xfrm>
            <a:off x="168275" y="46038"/>
            <a:ext cx="304800" cy="304800"/>
          </a:xfrm>
          <a:prstGeom prst="rect">
            <a:avLst/>
          </a:prstGeom>
          <a:noFill/>
          <a:ln w="9525">
            <a:noFill/>
            <a:miter lim="800000"/>
            <a:headEnd/>
            <a:tailEnd/>
          </a:ln>
        </p:spPr>
        <p:txBody>
          <a:bodyPr/>
          <a:lstStyle/>
          <a:p>
            <a:endParaRPr lang="en-US" dirty="0"/>
          </a:p>
        </p:txBody>
      </p:sp>
      <p:sp>
        <p:nvSpPr>
          <p:cNvPr id="15365" name="AutoShape 4" descr="livelink">
            <a:hlinkClick r:id="rId3"/>
          </p:cNvPr>
          <p:cNvSpPr>
            <a:spLocks noChangeAspect="1" noChangeArrowheads="1"/>
          </p:cNvSpPr>
          <p:nvPr/>
        </p:nvSpPr>
        <p:spPr bwMode="auto">
          <a:xfrm>
            <a:off x="4419600" y="3276600"/>
            <a:ext cx="304800" cy="304800"/>
          </a:xfrm>
          <a:prstGeom prst="rect">
            <a:avLst/>
          </a:prstGeom>
          <a:noFill/>
          <a:ln w="9525">
            <a:noFill/>
            <a:miter lim="800000"/>
            <a:headEnd/>
            <a:tailEnd/>
          </a:ln>
        </p:spPr>
        <p:txBody>
          <a:bodyPr/>
          <a:lstStyle/>
          <a:p>
            <a:endParaRPr lang="en-US" dirty="0"/>
          </a:p>
        </p:txBody>
      </p:sp>
      <p:sp>
        <p:nvSpPr>
          <p:cNvPr id="15366" name="AutoShape 5" descr="Relay%20Runner?func=doc"/>
          <p:cNvSpPr>
            <a:spLocks noChangeAspect="1" noChangeArrowheads="1"/>
          </p:cNvSpPr>
          <p:nvPr/>
        </p:nvSpPr>
        <p:spPr bwMode="auto">
          <a:xfrm>
            <a:off x="4419600" y="3276600"/>
            <a:ext cx="304800" cy="304800"/>
          </a:xfrm>
          <a:prstGeom prst="rect">
            <a:avLst/>
          </a:prstGeom>
          <a:noFill/>
          <a:ln w="9525">
            <a:noFill/>
            <a:miter lim="800000"/>
            <a:headEnd/>
            <a:tailEnd/>
          </a:ln>
        </p:spPr>
        <p:txBody>
          <a:bodyPr/>
          <a:lstStyle/>
          <a:p>
            <a:endParaRPr lang="en-US" dirty="0"/>
          </a:p>
        </p:txBody>
      </p:sp>
      <p:sp>
        <p:nvSpPr>
          <p:cNvPr id="13" name="Footer Placeholder 12"/>
          <p:cNvSpPr>
            <a:spLocks noGrp="1"/>
          </p:cNvSpPr>
          <p:nvPr>
            <p:ph type="ftr" sz="quarter" idx="11"/>
          </p:nvPr>
        </p:nvSpPr>
        <p:spPr>
          <a:xfrm>
            <a:off x="457200" y="6514831"/>
            <a:ext cx="3840480" cy="230832"/>
          </a:xfrm>
        </p:spPr>
        <p:txBody>
          <a:bodyPr/>
          <a:lstStyle/>
          <a:p>
            <a:pPr>
              <a:defRPr/>
            </a:pPr>
            <a:r>
              <a:rPr lang="en-US" dirty="0" smtClean="0"/>
              <a:t>Copyright © 2015 Accenture. All rights reserved.</a:t>
            </a:r>
            <a:endParaRPr lang="en-US" dirty="0"/>
          </a:p>
        </p:txBody>
      </p:sp>
    </p:spTree>
    <p:extLst>
      <p:ext uri="{BB962C8B-B14F-4D97-AF65-F5344CB8AC3E}">
        <p14:creationId xmlns:p14="http://schemas.microsoft.com/office/powerpoint/2010/main" val="1569936878"/>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6600" dirty="0" smtClean="0"/>
              <a:t>How to become a “Good” BA?</a:t>
            </a:r>
            <a:endParaRPr lang="en-US" sz="6600" dirty="0"/>
          </a:p>
        </p:txBody>
      </p:sp>
      <p:sp>
        <p:nvSpPr>
          <p:cNvPr id="3" name="Footer Placeholder 2"/>
          <p:cNvSpPr>
            <a:spLocks noGrp="1"/>
          </p:cNvSpPr>
          <p:nvPr>
            <p:ph type="ftr" sz="quarter" idx="11"/>
          </p:nvPr>
        </p:nvSpPr>
        <p:spPr>
          <a:xfrm>
            <a:off x="457200" y="6501384"/>
            <a:ext cx="3840480" cy="230832"/>
          </a:xfrm>
        </p:spPr>
        <p:txBody>
          <a:bodyPr/>
          <a:lstStyle/>
          <a:p>
            <a:pPr>
              <a:defRPr/>
            </a:pPr>
            <a:r>
              <a:rPr lang="en-US" dirty="0" smtClean="0">
                <a:solidFill>
                  <a:prstClr val="white"/>
                </a:solidFill>
              </a:rPr>
              <a:t>Copyright © 2015 Accenture. All rights reserved.</a:t>
            </a:r>
            <a:endParaRPr lang="en-US" dirty="0">
              <a:solidFill>
                <a:prstClr val="white"/>
              </a:solidFill>
            </a:endParaRPr>
          </a:p>
        </p:txBody>
      </p:sp>
    </p:spTree>
    <p:extLst>
      <p:ext uri="{BB962C8B-B14F-4D97-AF65-F5344CB8AC3E}">
        <p14:creationId xmlns:p14="http://schemas.microsoft.com/office/powerpoint/2010/main" val="22044452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3"/>
          </p:nvPr>
        </p:nvSpPr>
        <p:spPr/>
        <p:txBody>
          <a:bodyPr/>
          <a:lstStyle/>
          <a:p>
            <a:r>
              <a:rPr lang="en-US" altLang="zh-CN" dirty="0" smtClean="0">
                <a:solidFill>
                  <a:srgbClr val="C00000"/>
                </a:solidFill>
              </a:rPr>
              <a:t>BA</a:t>
            </a:r>
            <a:r>
              <a:rPr lang="zh-CN" altLang="en-US" dirty="0" smtClean="0">
                <a:solidFill>
                  <a:srgbClr val="C00000"/>
                </a:solidFill>
              </a:rPr>
              <a:t>需要解决的问题</a:t>
            </a:r>
            <a:r>
              <a:rPr lang="en-US" altLang="zh-CN" dirty="0" smtClean="0">
                <a:solidFill>
                  <a:srgbClr val="C00000"/>
                </a:solidFill>
              </a:rPr>
              <a:t>1</a:t>
            </a:r>
            <a:r>
              <a:rPr lang="zh-CN" altLang="en-US" dirty="0" smtClean="0">
                <a:solidFill>
                  <a:srgbClr val="C00000"/>
                </a:solidFill>
              </a:rPr>
              <a:t>：“做</a:t>
            </a:r>
            <a:r>
              <a:rPr lang="zh-CN" altLang="en-US" dirty="0">
                <a:solidFill>
                  <a:srgbClr val="C00000"/>
                </a:solidFill>
              </a:rPr>
              <a:t>什</a:t>
            </a:r>
            <a:r>
              <a:rPr lang="zh-CN" altLang="en-US" dirty="0" smtClean="0">
                <a:solidFill>
                  <a:srgbClr val="C00000"/>
                </a:solidFill>
              </a:rPr>
              <a:t>么？”</a:t>
            </a:r>
            <a:endParaRPr lang="en-US" dirty="0">
              <a:solidFill>
                <a:srgbClr val="C00000"/>
              </a:solidFill>
            </a:endParaRPr>
          </a:p>
        </p:txBody>
      </p:sp>
      <p:sp>
        <p:nvSpPr>
          <p:cNvPr id="3" name="Title 2"/>
          <p:cNvSpPr>
            <a:spLocks noGrp="1"/>
          </p:cNvSpPr>
          <p:nvPr>
            <p:ph type="title"/>
          </p:nvPr>
        </p:nvSpPr>
        <p:spPr/>
        <p:txBody>
          <a:bodyPr/>
          <a:lstStyle/>
          <a:p>
            <a:r>
              <a:rPr lang="zh-CN" altLang="en-US" b="1" dirty="0"/>
              <a:t>如</a:t>
            </a:r>
            <a:r>
              <a:rPr lang="zh-CN" altLang="en-US" b="1" dirty="0" smtClean="0"/>
              <a:t>何是一名“好”</a:t>
            </a:r>
            <a:r>
              <a:rPr lang="en-US" altLang="zh-CN" b="1" dirty="0" smtClean="0"/>
              <a:t>BA</a:t>
            </a:r>
            <a:r>
              <a:rPr lang="zh-CN" altLang="en-US" b="1" dirty="0" smtClean="0"/>
              <a:t>？</a:t>
            </a:r>
            <a:endParaRPr lang="en-US" b="1" dirty="0"/>
          </a:p>
        </p:txBody>
      </p:sp>
      <p:sp>
        <p:nvSpPr>
          <p:cNvPr id="6" name="Text Placeholder 5"/>
          <p:cNvSpPr>
            <a:spLocks noGrp="1"/>
          </p:cNvSpPr>
          <p:nvPr>
            <p:ph type="body" sz="quarter" idx="14"/>
          </p:nvPr>
        </p:nvSpPr>
        <p:spPr/>
        <p:txBody>
          <a:bodyPr/>
          <a:lstStyle/>
          <a:p>
            <a:endParaRPr lang="en-US"/>
          </a:p>
        </p:txBody>
      </p:sp>
      <p:graphicFrame>
        <p:nvGraphicFramePr>
          <p:cNvPr id="9" name="Table 8"/>
          <p:cNvGraphicFramePr>
            <a:graphicFrameLocks noGrp="1"/>
          </p:cNvGraphicFramePr>
          <p:nvPr>
            <p:extLst>
              <p:ext uri="{D42A27DB-BD31-4B8C-83A1-F6EECF244321}">
                <p14:modId xmlns:p14="http://schemas.microsoft.com/office/powerpoint/2010/main" val="3284892982"/>
              </p:ext>
            </p:extLst>
          </p:nvPr>
        </p:nvGraphicFramePr>
        <p:xfrm>
          <a:off x="457198" y="1628781"/>
          <a:ext cx="8218502" cy="1549194"/>
        </p:xfrm>
        <a:graphic>
          <a:graphicData uri="http://schemas.openxmlformats.org/drawingml/2006/table">
            <a:tbl>
              <a:tblPr/>
              <a:tblGrid>
                <a:gridCol w="1766283"/>
                <a:gridCol w="2053116"/>
                <a:gridCol w="2108437"/>
                <a:gridCol w="1150883"/>
                <a:gridCol w="1139783"/>
              </a:tblGrid>
              <a:tr h="258022">
                <a:tc gridSpan="5">
                  <a:txBody>
                    <a:bodyPr/>
                    <a:lstStyle/>
                    <a:p>
                      <a:pPr algn="ctr" fontAlgn="ctr"/>
                      <a:r>
                        <a:rPr lang="en-US" sz="1400" b="1" i="0" u="none" strike="noStrike" dirty="0">
                          <a:solidFill>
                            <a:srgbClr val="FFFFFF"/>
                          </a:solidFill>
                          <a:effectLst/>
                          <a:latin typeface="Microsoft YaHei" panose="020B0503020204020204" pitchFamily="34" charset="-122"/>
                          <a:ea typeface="Microsoft YaHei" panose="020B0503020204020204" pitchFamily="34" charset="-122"/>
                        </a:rPr>
                        <a:t>Business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682976">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理解业务所说</a:t>
                      </a:r>
                      <a:b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br>
                      <a:r>
                        <a:rPr lang="en-US" sz="1000" b="0" i="0" u="none" strike="noStrike" dirty="0">
                          <a:solidFill>
                            <a:srgbClr val="000000"/>
                          </a:solidFill>
                          <a:effectLst/>
                          <a:latin typeface="Microsoft YaHei" panose="020B0503020204020204" pitchFamily="34" charset="-122"/>
                          <a:ea typeface="Microsoft YaHei" panose="020B0503020204020204" pitchFamily="34" charset="-122"/>
                        </a:rPr>
                        <a:t>What does the business say?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理解业务所想</a:t>
                      </a:r>
                      <a:b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br>
                      <a:r>
                        <a:rPr lang="en-US" sz="1000" b="0" i="0" u="none" strike="noStrike" dirty="0">
                          <a:solidFill>
                            <a:srgbClr val="000000"/>
                          </a:solidFill>
                          <a:effectLst/>
                          <a:latin typeface="Microsoft YaHei" panose="020B0503020204020204" pitchFamily="34" charset="-122"/>
                          <a:ea typeface="Microsoft YaHei" panose="020B0503020204020204" pitchFamily="34" charset="-122"/>
                        </a:rPr>
                        <a:t>What does the business think?</a:t>
                      </a:r>
                      <a:br>
                        <a:rPr lang="en-US" sz="1000" b="0" i="0" u="none" strike="noStrike" dirty="0">
                          <a:solidFill>
                            <a:srgbClr val="000000"/>
                          </a:solidFill>
                          <a:effectLst/>
                          <a:latin typeface="Microsoft YaHei" panose="020B0503020204020204" pitchFamily="34" charset="-122"/>
                          <a:ea typeface="Microsoft YaHei" panose="020B0503020204020204" pitchFamily="34" charset="-122"/>
                        </a:rPr>
                      </a:br>
                      <a:r>
                        <a:rPr lang="en-US" sz="1000" b="0" i="0" u="none" strike="noStrike" dirty="0">
                          <a:solidFill>
                            <a:srgbClr val="000000"/>
                          </a:solidFill>
                          <a:effectLst/>
                          <a:latin typeface="Microsoft YaHei" panose="020B0503020204020204" pitchFamily="34" charset="-122"/>
                          <a:ea typeface="Microsoft YaHei" panose="020B0503020204020204" pitchFamily="34" charset="-122"/>
                        </a:rPr>
                        <a:t>(Business Solution, </a:t>
                      </a:r>
                      <a:r>
                        <a:rPr lang="en-US" sz="1000" b="0" i="0" u="none" strike="noStrike" dirty="0" err="1">
                          <a:solidFill>
                            <a:srgbClr val="000000"/>
                          </a:solidFill>
                          <a:effectLst/>
                          <a:latin typeface="Microsoft YaHei" panose="020B0503020204020204" pitchFamily="34" charset="-122"/>
                          <a:ea typeface="Microsoft YaHei" panose="020B0503020204020204" pitchFamily="34" charset="-122"/>
                        </a:rPr>
                        <a:t>Painpoints</a:t>
                      </a:r>
                      <a:r>
                        <a:rPr lang="en-US" sz="1000" b="0" i="0" u="none" strike="noStrike" dirty="0">
                          <a:solidFill>
                            <a:srgbClr val="000000"/>
                          </a:solidFill>
                          <a:effectLst/>
                          <a:latin typeface="Microsoft YaHei" panose="020B0503020204020204" pitchFamily="34" charset="-122"/>
                          <a:ea typeface="Microsoft YaHei" panose="020B0503020204020204" pitchFamily="34" charset="-122"/>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他们为什么这么说？为什么这么想？</a:t>
                      </a:r>
                      <a:b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br>
                      <a:r>
                        <a:rPr lang="en-US" sz="1000" b="0" i="0" u="none" strike="noStrike" dirty="0">
                          <a:solidFill>
                            <a:srgbClr val="000000"/>
                          </a:solidFill>
                          <a:effectLst/>
                          <a:latin typeface="Microsoft YaHei" panose="020B0503020204020204" pitchFamily="34" charset="-122"/>
                          <a:ea typeface="Microsoft YaHei" panose="020B0503020204020204" pitchFamily="34" charset="-122"/>
                        </a:rPr>
                        <a:t>Why? </a:t>
                      </a:r>
                      <a:br>
                        <a:rPr lang="en-US" sz="1000" b="0" i="0" u="none" strike="noStrike" dirty="0">
                          <a:solidFill>
                            <a:srgbClr val="000000"/>
                          </a:solidFill>
                          <a:effectLst/>
                          <a:latin typeface="Microsoft YaHei" panose="020B0503020204020204" pitchFamily="34" charset="-122"/>
                          <a:ea typeface="Microsoft YaHei" panose="020B0503020204020204" pitchFamily="34" charset="-122"/>
                        </a:rPr>
                      </a:br>
                      <a:r>
                        <a:rPr lang="en-US" sz="1000" b="0" i="0" u="none" strike="noStrike" dirty="0">
                          <a:solidFill>
                            <a:srgbClr val="000000"/>
                          </a:solidFill>
                          <a:effectLst/>
                          <a:latin typeface="Microsoft YaHei" panose="020B0503020204020204" pitchFamily="34" charset="-122"/>
                          <a:ea typeface="Microsoft YaHei" panose="020B0503020204020204" pitchFamily="34" charset="-122"/>
                        </a:rPr>
                        <a:t>(Business Background)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了解业务最佳实践</a:t>
                      </a:r>
                      <a:b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br>
                      <a:r>
                        <a:rPr lang="en-US" sz="1000" b="0" i="0" u="none" strike="noStrike" dirty="0">
                          <a:solidFill>
                            <a:srgbClr val="000000"/>
                          </a:solidFill>
                          <a:effectLst/>
                          <a:latin typeface="Microsoft YaHei" panose="020B0503020204020204" pitchFamily="34" charset="-122"/>
                          <a:ea typeface="Microsoft YaHei" panose="020B0503020204020204" pitchFamily="34" charset="-122"/>
                        </a:rPr>
                        <a:t>Leading Practice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了解业务的价值</a:t>
                      </a:r>
                      <a:b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br>
                      <a:r>
                        <a:rPr lang="en-US" altLang="zh-CN" sz="1000" b="0" i="0" u="none" strike="noStrike" dirty="0">
                          <a:solidFill>
                            <a:srgbClr val="000000"/>
                          </a:solidFill>
                          <a:effectLst/>
                          <a:latin typeface="Microsoft YaHei" panose="020B0503020204020204" pitchFamily="34" charset="-122"/>
                          <a:ea typeface="Microsoft YaHei" panose="020B0503020204020204" pitchFamily="34" charset="-122"/>
                        </a:rPr>
                        <a:t>(</a:t>
                      </a:r>
                      <a:r>
                        <a:rPr lang="en-US" sz="1000" b="0" i="0" u="none" strike="noStrike" dirty="0">
                          <a:solidFill>
                            <a:srgbClr val="000000"/>
                          </a:solidFill>
                          <a:effectLst/>
                          <a:latin typeface="Microsoft YaHei" panose="020B0503020204020204" pitchFamily="34" charset="-122"/>
                          <a:ea typeface="Microsoft YaHei" panose="020B0503020204020204" pitchFamily="34" charset="-122"/>
                        </a:rPr>
                        <a:t>Business 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608196">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理解并如实转述业务提出的需求</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a:txBody>
                    <a:bodyPr/>
                    <a:lstStyle/>
                    <a:p>
                      <a:pPr algn="ctr" font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理解业务方案及业务痛点，能判断需求合理性，引导业务提出正确的</a:t>
                      </a:r>
                      <a:r>
                        <a:rPr lang="en-US" altLang="zh-CN" sz="1000" b="0" i="0" u="none" strike="noStrike">
                          <a:solidFill>
                            <a:srgbClr val="000000"/>
                          </a:solidFill>
                          <a:effectLst/>
                          <a:latin typeface="Microsoft YaHei" panose="020B0503020204020204" pitchFamily="34" charset="-122"/>
                          <a:ea typeface="Microsoft YaHei" panose="020B0503020204020204" pitchFamily="34" charset="-122"/>
                        </a:rPr>
                        <a:t>IT</a:t>
                      </a: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需求</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66"/>
                    </a:solidFill>
                  </a:tcPr>
                </a:tc>
                <a:tc>
                  <a:txBody>
                    <a:bodyPr/>
                    <a:lstStyle/>
                    <a:p>
                      <a:pPr algn="ctr" font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可判断业务方案合理性，进行业务方案探讨，甚至引导业务方案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6FF33"/>
                    </a:solidFill>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用业界最佳实践引导业务</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6FF33"/>
                    </a:solidFill>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提炼价值点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6FF33"/>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673919995"/>
              </p:ext>
            </p:extLst>
          </p:nvPr>
        </p:nvGraphicFramePr>
        <p:xfrm>
          <a:off x="457201" y="3271340"/>
          <a:ext cx="8218499" cy="1550933"/>
        </p:xfrm>
        <a:graphic>
          <a:graphicData uri="http://schemas.openxmlformats.org/drawingml/2006/table">
            <a:tbl>
              <a:tblPr/>
              <a:tblGrid>
                <a:gridCol w="1828069"/>
                <a:gridCol w="1828069"/>
                <a:gridCol w="2287431"/>
                <a:gridCol w="2274930"/>
              </a:tblGrid>
              <a:tr h="266700">
                <a:tc gridSpan="4">
                  <a:txBody>
                    <a:bodyPr/>
                    <a:lstStyle/>
                    <a:p>
                      <a:pPr algn="ctr" fontAlgn="ctr"/>
                      <a:r>
                        <a:rPr lang="en-US" sz="1400" b="1" i="0" u="none" strike="noStrike" dirty="0">
                          <a:solidFill>
                            <a:srgbClr val="FFFFFF"/>
                          </a:solidFill>
                          <a:effectLst/>
                          <a:latin typeface="Microsoft YaHei" panose="020B0503020204020204" pitchFamily="34" charset="-122"/>
                          <a:ea typeface="Microsoft YaHei" panose="020B0503020204020204" pitchFamily="34" charset="-122"/>
                        </a:rPr>
                        <a:t>IT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655583">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了解系统现有功能</a:t>
                      </a:r>
                      <a:b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br>
                      <a:r>
                        <a:rPr lang="en-US" sz="1000" b="0" i="0" u="none" strike="noStrike" dirty="0">
                          <a:solidFill>
                            <a:srgbClr val="000000"/>
                          </a:solidFill>
                          <a:effectLst/>
                          <a:latin typeface="Microsoft YaHei" panose="020B0503020204020204" pitchFamily="34" charset="-122"/>
                          <a:ea typeface="Microsoft YaHei" panose="020B0503020204020204" pitchFamily="34" charset="-122"/>
                        </a:rPr>
                        <a:t>Know the System </a:t>
                      </a:r>
                      <a:br>
                        <a:rPr lang="en-US" sz="1000" b="0" i="0" u="none" strike="noStrike" dirty="0">
                          <a:solidFill>
                            <a:srgbClr val="000000"/>
                          </a:solidFill>
                          <a:effectLst/>
                          <a:latin typeface="Microsoft YaHei" panose="020B0503020204020204" pitchFamily="34" charset="-122"/>
                          <a:ea typeface="Microsoft YaHei" panose="020B0503020204020204" pitchFamily="34" charset="-122"/>
                        </a:rPr>
                      </a:br>
                      <a:r>
                        <a:rPr lang="en-US" sz="1000" b="0" i="0" u="none" strike="noStrike" dirty="0">
                          <a:solidFill>
                            <a:srgbClr val="000000"/>
                          </a:solidFill>
                          <a:effectLst/>
                          <a:latin typeface="Microsoft YaHei" panose="020B0503020204020204" pitchFamily="34" charset="-122"/>
                          <a:ea typeface="Microsoft YaHei" panose="020B0503020204020204" pitchFamily="34" charset="-122"/>
                        </a:rPr>
                        <a:t>(Existing Function)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能达到按照</a:t>
                      </a:r>
                      <a:r>
                        <a:rPr lang="en-US" sz="1000" b="0" i="0" u="none" strike="noStrike" dirty="0">
                          <a:solidFill>
                            <a:srgbClr val="000000"/>
                          </a:solidFill>
                          <a:effectLst/>
                          <a:latin typeface="Microsoft YaHei" panose="020B0503020204020204" pitchFamily="34" charset="-122"/>
                          <a:ea typeface="Microsoft YaHei" panose="020B0503020204020204" pitchFamily="34" charset="-122"/>
                        </a:rPr>
                        <a:t>BA</a:t>
                      </a: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原则及指引要求</a:t>
                      </a:r>
                      <a:b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br>
                      <a:r>
                        <a:rPr lang="en-US" sz="1000" b="0" i="0" u="none" strike="noStrike" dirty="0">
                          <a:solidFill>
                            <a:srgbClr val="000000"/>
                          </a:solidFill>
                          <a:effectLst/>
                          <a:latin typeface="Microsoft YaHei" panose="020B0503020204020204" pitchFamily="34" charset="-122"/>
                          <a:ea typeface="Microsoft YaHei" panose="020B0503020204020204" pitchFamily="34" charset="-122"/>
                        </a:rPr>
                        <a:t>Aware of BA Principle &amp; Guideline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了解业界最佳实践</a:t>
                      </a:r>
                      <a:b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br>
                      <a:r>
                        <a:rPr lang="en-US" sz="1000" b="0" i="0" u="none" strike="noStrike" dirty="0">
                          <a:solidFill>
                            <a:srgbClr val="000000"/>
                          </a:solidFill>
                          <a:effectLst/>
                          <a:latin typeface="Microsoft YaHei" panose="020B0503020204020204" pitchFamily="34" charset="-122"/>
                          <a:ea typeface="Microsoft YaHei" panose="020B0503020204020204" pitchFamily="34" charset="-122"/>
                        </a:rPr>
                        <a:t>Leading Practice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了解</a:t>
                      </a:r>
                      <a:r>
                        <a:rPr lang="en-US" sz="1000" b="0" i="0" u="none" strike="noStrike" dirty="0">
                          <a:solidFill>
                            <a:srgbClr val="000000"/>
                          </a:solidFill>
                          <a:effectLst/>
                          <a:latin typeface="Microsoft YaHei" panose="020B0503020204020204" pitchFamily="34" charset="-122"/>
                          <a:ea typeface="Microsoft YaHei" panose="020B0503020204020204" pitchFamily="34" charset="-122"/>
                        </a:rPr>
                        <a:t>IT</a:t>
                      </a: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规划方向</a:t>
                      </a:r>
                      <a:b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br>
                      <a:r>
                        <a:rPr lang="en-US" sz="1000" b="0" i="0" u="none" strike="noStrike" dirty="0">
                          <a:solidFill>
                            <a:srgbClr val="000000"/>
                          </a:solidFill>
                          <a:effectLst/>
                          <a:latin typeface="Microsoft YaHei" panose="020B0503020204020204" pitchFamily="34" charset="-122"/>
                          <a:ea typeface="Microsoft YaHei" panose="020B0503020204020204" pitchFamily="34" charset="-122"/>
                        </a:rPr>
                        <a:t>IT Planning Direction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628650">
                <a:tc>
                  <a:txBody>
                    <a:bodyPr/>
                    <a:lstStyle/>
                    <a:p>
                      <a:pPr algn="ctr" fontAlgn="ctr"/>
                      <a:r>
                        <a:rPr lang="zh-CN" altLang="en-US" sz="1000" b="0" i="0" u="none" strike="noStrike" dirty="0" smtClean="0">
                          <a:solidFill>
                            <a:srgbClr val="000000"/>
                          </a:solidFill>
                          <a:effectLst/>
                          <a:latin typeface="Microsoft YaHei" panose="020B0503020204020204" pitchFamily="34" charset="-122"/>
                          <a:ea typeface="Microsoft YaHei" panose="020B0503020204020204" pitchFamily="34" charset="-122"/>
                        </a:rPr>
                        <a:t>知道基</a:t>
                      </a: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于现有系统要作何改造</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a:txBody>
                    <a:bodyPr/>
                    <a:lstStyle/>
                    <a:p>
                      <a:pPr algn="ctr" font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知道如何考虑问题以及需要考虑哪些问题</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66"/>
                    </a:solidFill>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参考业界最佳实践来引导业务</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6FF33"/>
                    </a:solidFill>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知道将来的发展趋势，从而知道如何导向长期方案的需求</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6FF33"/>
                    </a:solidFill>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692214435"/>
              </p:ext>
            </p:extLst>
          </p:nvPr>
        </p:nvGraphicFramePr>
        <p:xfrm>
          <a:off x="444500" y="4930940"/>
          <a:ext cx="8218498" cy="1436331"/>
        </p:xfrm>
        <a:graphic>
          <a:graphicData uri="http://schemas.openxmlformats.org/drawingml/2006/table">
            <a:tbl>
              <a:tblPr/>
              <a:tblGrid>
                <a:gridCol w="1709573"/>
                <a:gridCol w="1709573"/>
                <a:gridCol w="1709573"/>
                <a:gridCol w="1709573"/>
                <a:gridCol w="1380206"/>
              </a:tblGrid>
              <a:tr h="266700">
                <a:tc gridSpan="3">
                  <a:txBody>
                    <a:bodyPr/>
                    <a:lstStyle/>
                    <a:p>
                      <a:pPr algn="ctr" fontAlgn="ctr"/>
                      <a:r>
                        <a:rPr lang="en-US" sz="1400" b="1" i="0" u="none" strike="noStrike" dirty="0">
                          <a:solidFill>
                            <a:srgbClr val="FFFFFF"/>
                          </a:solidFill>
                          <a:effectLst/>
                          <a:latin typeface="Microsoft YaHei" panose="020B0503020204020204" pitchFamily="34" charset="-122"/>
                          <a:ea typeface="Microsoft YaHei" panose="020B0503020204020204" pitchFamily="34" charset="-122"/>
                        </a:rPr>
                        <a:t>Management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hMerge="1">
                  <a:txBody>
                    <a:bodyPr/>
                    <a:lstStyle/>
                    <a:p>
                      <a:endParaRPr lang="en-US"/>
                    </a:p>
                  </a:txBody>
                  <a:tcPr/>
                </a:tc>
                <a:tc hMerge="1">
                  <a:txBody>
                    <a:bodyPr/>
                    <a:lstStyle/>
                    <a:p>
                      <a:endParaRPr lang="en-US"/>
                    </a:p>
                  </a:txBody>
                  <a:tcPr/>
                </a:tc>
                <a:tc>
                  <a:txBody>
                    <a:bodyPr/>
                    <a:lstStyle/>
                    <a:p>
                      <a:pPr algn="ctr" fontAlgn="ctr"/>
                      <a:r>
                        <a:rPr lang="en-US" sz="1400" b="1" i="0" u="none" strike="noStrike">
                          <a:solidFill>
                            <a:srgbClr val="FFFFFF"/>
                          </a:solidFill>
                          <a:effectLst/>
                          <a:latin typeface="Microsoft YaHei" panose="020B0503020204020204" pitchFamily="34" charset="-122"/>
                          <a:ea typeface="Microsoft YaHei" panose="020B0503020204020204" pitchFamily="34" charset="-122"/>
                        </a:rPr>
                        <a:t>Experience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400" b="1" i="0" u="none" strike="noStrike">
                          <a:solidFill>
                            <a:srgbClr val="FFFFFF"/>
                          </a:solidFill>
                          <a:effectLst/>
                          <a:latin typeface="Microsoft YaHei" panose="020B0503020204020204" pitchFamily="34" charset="-122"/>
                          <a:ea typeface="Microsoft YaHei" panose="020B0503020204020204" pitchFamily="34" charset="-122"/>
                        </a:rPr>
                        <a:t>Personality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r>
              <a:tr h="519112">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管理业务期望值</a:t>
                      </a:r>
                      <a:b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br>
                      <a:r>
                        <a:rPr lang="en-US" sz="1000" b="0" i="0" u="none" strike="noStrike" dirty="0">
                          <a:solidFill>
                            <a:srgbClr val="000000"/>
                          </a:solidFill>
                          <a:effectLst/>
                          <a:latin typeface="Microsoft YaHei" panose="020B0503020204020204" pitchFamily="34" charset="-122"/>
                          <a:ea typeface="Microsoft YaHei" panose="020B0503020204020204" pitchFamily="34" charset="-122"/>
                        </a:rPr>
                        <a:t>Management the Expectation of the business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err="1">
                          <a:solidFill>
                            <a:srgbClr val="000000"/>
                          </a:solidFill>
                          <a:effectLst/>
                          <a:latin typeface="Microsoft YaHei" panose="020B0503020204020204" pitchFamily="34" charset="-122"/>
                          <a:ea typeface="Microsoft YaHei" panose="020B0503020204020204" pitchFamily="34" charset="-122"/>
                        </a:rPr>
                        <a:t>管理自己的需求</a:t>
                      </a:r>
                      <a:r>
                        <a:rPr lang="en-US" sz="1000" b="0" i="0" u="none" strike="noStrike" dirty="0">
                          <a:solidFill>
                            <a:srgbClr val="000000"/>
                          </a:solidFill>
                          <a:effectLst/>
                          <a:latin typeface="Microsoft YaHei" panose="020B0503020204020204" pitchFamily="34" charset="-122"/>
                          <a:ea typeface="Microsoft YaHei" panose="020B0503020204020204" pitchFamily="34" charset="-122"/>
                        </a:rPr>
                        <a:t/>
                      </a:r>
                      <a:br>
                        <a:rPr lang="en-US" sz="1000" b="0" i="0" u="none" strike="noStrike" dirty="0">
                          <a:solidFill>
                            <a:srgbClr val="000000"/>
                          </a:solidFill>
                          <a:effectLst/>
                          <a:latin typeface="Microsoft YaHei" panose="020B0503020204020204" pitchFamily="34" charset="-122"/>
                          <a:ea typeface="Microsoft YaHei" panose="020B0503020204020204" pitchFamily="34" charset="-122"/>
                        </a:rPr>
                      </a:br>
                      <a:r>
                        <a:rPr lang="en-US" sz="1000" b="0" i="0" u="none" strike="noStrike" dirty="0">
                          <a:solidFill>
                            <a:srgbClr val="000000"/>
                          </a:solidFill>
                          <a:effectLst/>
                          <a:latin typeface="Microsoft YaHei" panose="020B0503020204020204" pitchFamily="34" charset="-122"/>
                          <a:ea typeface="Microsoft YaHei" panose="020B0503020204020204" pitchFamily="34" charset="-122"/>
                        </a:rPr>
                        <a:t>Manage your requirements </a:t>
                      </a:r>
                      <a:r>
                        <a:rPr lang="en-US" sz="1000" b="0" i="1" u="none" strike="noStrike" dirty="0">
                          <a:solidFill>
                            <a:srgbClr val="000000"/>
                          </a:solidFill>
                          <a:effectLst/>
                          <a:latin typeface="Microsoft YaHei" panose="020B0503020204020204" pitchFamily="34" charset="-122"/>
                          <a:ea typeface="Microsoft YaHei" panose="020B0503020204020204" pitchFamily="34" charset="-122"/>
                        </a:rPr>
                        <a:t>(Manage Priority)</a:t>
                      </a:r>
                      <a:endParaRPr 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团队合作</a:t>
                      </a:r>
                      <a:b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br>
                      <a:r>
                        <a:rPr lang="en-US" sz="1000" b="0" i="0" u="none" strike="noStrike" dirty="0">
                          <a:solidFill>
                            <a:srgbClr val="000000"/>
                          </a:solidFill>
                          <a:effectLst/>
                          <a:latin typeface="Microsoft YaHei" panose="020B0503020204020204" pitchFamily="34" charset="-122"/>
                          <a:ea typeface="Microsoft YaHei" panose="020B0503020204020204" pitchFamily="34" charset="-122"/>
                        </a:rPr>
                        <a:t>Manage the team member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经验</a:t>
                      </a:r>
                      <a:b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br>
                      <a:r>
                        <a:rPr lang="en-US" sz="1000" b="0" i="0" u="none" strike="noStrike">
                          <a:solidFill>
                            <a:srgbClr val="000000"/>
                          </a:solidFill>
                          <a:effectLst/>
                          <a:latin typeface="Microsoft YaHei" panose="020B0503020204020204" pitchFamily="34" charset="-122"/>
                          <a:ea typeface="Microsoft YaHei" panose="020B0503020204020204" pitchFamily="34" charset="-122"/>
                        </a:rPr>
                        <a:t>Experience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个人魅力</a:t>
                      </a:r>
                      <a:b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br>
                      <a:r>
                        <a:rPr lang="en-US" sz="1000" b="0" i="0" u="none" strike="noStrike" dirty="0">
                          <a:solidFill>
                            <a:srgbClr val="000000"/>
                          </a:solidFill>
                          <a:effectLst/>
                          <a:latin typeface="Microsoft YaHei" panose="020B0503020204020204" pitchFamily="34" charset="-122"/>
                          <a:ea typeface="Microsoft YaHei" panose="020B0503020204020204" pitchFamily="34" charset="-122"/>
                        </a:rPr>
                        <a:t>Personality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231419">
                <a:tc gridSpan="3">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无</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hMerge="1">
                  <a:txBody>
                    <a:bodyPr/>
                    <a:lstStyle/>
                    <a:p>
                      <a:endParaRPr lang="en-US"/>
                    </a:p>
                  </a:txBody>
                  <a:tcPr/>
                </a:tc>
                <a:tc hMerge="1">
                  <a:txBody>
                    <a:bodyPr/>
                    <a:lstStyle/>
                    <a:p>
                      <a:endParaRPr lang="en-US"/>
                    </a:p>
                  </a:txBody>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无</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a:txBody>
                    <a:bodyPr/>
                    <a:lstStyle/>
                    <a:p>
                      <a:pPr algn="ctr" fontAlgn="ctr"/>
                      <a:r>
                        <a:rPr lang="en-US" sz="1000" b="0" i="0" u="none" strike="noStrike" dirty="0">
                          <a:solidFill>
                            <a:srgbClr val="000000"/>
                          </a:solidFill>
                          <a:effectLst/>
                          <a:latin typeface="Microsoft YaHei" panose="020B0503020204020204" pitchFamily="34" charset="-122"/>
                          <a:ea typeface="Microsoft YaHei" panose="020B0503020204020204" pitchFamily="34"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r>
              <a:tr h="209550">
                <a:tc gridSpan="3">
                  <a:txBody>
                    <a:bodyPr/>
                    <a:lstStyle/>
                    <a:p>
                      <a:pPr algn="ctr" font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有</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66"/>
                    </a:solidFill>
                  </a:tcPr>
                </a:tc>
                <a:tc hMerge="1">
                  <a:txBody>
                    <a:bodyPr/>
                    <a:lstStyle/>
                    <a:p>
                      <a:endParaRPr lang="en-US"/>
                    </a:p>
                  </a:txBody>
                  <a:tcPr/>
                </a:tc>
                <a:tc hMerge="1">
                  <a:txBody>
                    <a:bodyPr/>
                    <a:lstStyle/>
                    <a:p>
                      <a:endParaRPr lang="en-US"/>
                    </a:p>
                  </a:txBody>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有</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66"/>
                    </a:solidFill>
                  </a:tcPr>
                </a:tc>
                <a:tc>
                  <a:txBody>
                    <a:bodyPr/>
                    <a:lstStyle/>
                    <a:p>
                      <a:pPr algn="ctr" fontAlgn="ctr"/>
                      <a:r>
                        <a:rPr lang="en-US" sz="1000" b="0" i="0" u="none" strike="noStrike" dirty="0">
                          <a:solidFill>
                            <a:srgbClr val="000000"/>
                          </a:solidFill>
                          <a:effectLst/>
                          <a:latin typeface="Microsoft YaHei" panose="020B0503020204020204" pitchFamily="34" charset="-122"/>
                          <a:ea typeface="Microsoft YaHei" panose="020B0503020204020204" pitchFamily="34"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66"/>
                    </a:solidFill>
                  </a:tcPr>
                </a:tc>
              </a:tr>
              <a:tr h="209550">
                <a:tc gridSpan="3">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好</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00"/>
                    </a:solidFill>
                  </a:tcPr>
                </a:tc>
                <a:tc hMerge="1">
                  <a:txBody>
                    <a:bodyPr/>
                    <a:lstStyle/>
                    <a:p>
                      <a:endParaRPr lang="en-US"/>
                    </a:p>
                  </a:txBody>
                  <a:tcPr/>
                </a:tc>
                <a:tc hMerge="1">
                  <a:txBody>
                    <a:bodyPr/>
                    <a:lstStyle/>
                    <a:p>
                      <a:endParaRPr lang="en-US"/>
                    </a:p>
                  </a:txBody>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6FF33"/>
                    </a:solidFill>
                  </a:tcPr>
                </a:tc>
                <a:tc>
                  <a:txBody>
                    <a:bodyPr/>
                    <a:lstStyle/>
                    <a:p>
                      <a:pPr algn="ctr" fontAlgn="ctr"/>
                      <a:r>
                        <a:rPr lang="en-US" sz="1000" b="0" i="0" u="none" strike="noStrike" dirty="0">
                          <a:solidFill>
                            <a:srgbClr val="000000"/>
                          </a:solidFill>
                          <a:effectLst/>
                          <a:latin typeface="Microsoft YaHei" panose="020B0503020204020204" pitchFamily="34" charset="-122"/>
                          <a:ea typeface="Microsoft YaHei" panose="020B0503020204020204" pitchFamily="34"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6FF33"/>
                    </a:solidFill>
                  </a:tcPr>
                </a:tc>
              </a:tr>
            </a:tbl>
          </a:graphicData>
        </a:graphic>
      </p:graphicFrame>
      <p:grpSp>
        <p:nvGrpSpPr>
          <p:cNvPr id="20" name="Group 19"/>
          <p:cNvGrpSpPr/>
          <p:nvPr/>
        </p:nvGrpSpPr>
        <p:grpSpPr>
          <a:xfrm>
            <a:off x="7683690" y="0"/>
            <a:ext cx="1351128" cy="1008226"/>
            <a:chOff x="2634018" y="2746369"/>
            <a:chExt cx="3193576" cy="2840461"/>
          </a:xfrm>
        </p:grpSpPr>
        <p:grpSp>
          <p:nvGrpSpPr>
            <p:cNvPr id="21" name="Group 22"/>
            <p:cNvGrpSpPr/>
            <p:nvPr/>
          </p:nvGrpSpPr>
          <p:grpSpPr>
            <a:xfrm>
              <a:off x="2634018" y="5253862"/>
              <a:ext cx="3193576" cy="332968"/>
              <a:chOff x="471489" y="3681987"/>
              <a:chExt cx="8281986" cy="349924"/>
            </a:xfrm>
          </p:grpSpPr>
          <p:sp>
            <p:nvSpPr>
              <p:cNvPr id="29" name="AutoShape 10"/>
              <p:cNvSpPr>
                <a:spLocks noChangeArrowheads="1"/>
              </p:cNvSpPr>
              <p:nvPr/>
            </p:nvSpPr>
            <p:spPr bwMode="auto">
              <a:xfrm>
                <a:off x="471489" y="3681987"/>
                <a:ext cx="4140993" cy="349924"/>
              </a:xfrm>
              <a:prstGeom prst="leftArrow">
                <a:avLst>
                  <a:gd name="adj1" fmla="val 100000"/>
                  <a:gd name="adj2" fmla="val 55171"/>
                </a:avLst>
              </a:prstGeom>
              <a:solidFill>
                <a:schemeClr val="bg1">
                  <a:lumMod val="85000"/>
                </a:schemeClr>
              </a:solidFill>
              <a:ln w="19050">
                <a:noFill/>
                <a:miter lim="800000"/>
                <a:headEnd/>
                <a:tailEnd/>
              </a:ln>
            </p:spPr>
            <p:txBody>
              <a:bodyPr wrap="none" anchor="ctr"/>
              <a:lstStyle/>
              <a:p>
                <a:endParaRPr lang="en-US" sz="800">
                  <a:solidFill>
                    <a:prstClr val="black"/>
                  </a:solidFill>
                  <a:latin typeface="Microsoft YaHei" panose="020B0503020204020204" pitchFamily="34" charset="-122"/>
                  <a:ea typeface="Microsoft YaHei" panose="020B0503020204020204" pitchFamily="34" charset="-122"/>
                </a:endParaRPr>
              </a:p>
            </p:txBody>
          </p:sp>
          <p:sp>
            <p:nvSpPr>
              <p:cNvPr id="30" name="AutoShape 11"/>
              <p:cNvSpPr>
                <a:spLocks noChangeArrowheads="1"/>
              </p:cNvSpPr>
              <p:nvPr/>
            </p:nvSpPr>
            <p:spPr bwMode="auto">
              <a:xfrm rot="10800000">
                <a:off x="4612482" y="3681987"/>
                <a:ext cx="4140993" cy="349924"/>
              </a:xfrm>
              <a:prstGeom prst="leftArrow">
                <a:avLst>
                  <a:gd name="adj1" fmla="val 98115"/>
                  <a:gd name="adj2" fmla="val 47526"/>
                </a:avLst>
              </a:prstGeom>
              <a:solidFill>
                <a:schemeClr val="bg1">
                  <a:lumMod val="85000"/>
                </a:schemeClr>
              </a:solidFill>
              <a:ln w="19050">
                <a:noFill/>
                <a:miter lim="800000"/>
                <a:headEnd/>
                <a:tailEnd/>
              </a:ln>
            </p:spPr>
            <p:txBody>
              <a:bodyPr wrap="none" anchor="ctr"/>
              <a:lstStyle/>
              <a:p>
                <a:endParaRPr lang="en-US" sz="800">
                  <a:solidFill>
                    <a:prstClr val="black"/>
                  </a:solidFill>
                  <a:latin typeface="Microsoft YaHei" panose="020B0503020204020204" pitchFamily="34" charset="-122"/>
                  <a:ea typeface="Microsoft YaHei" panose="020B0503020204020204" pitchFamily="34" charset="-122"/>
                </a:endParaRPr>
              </a:p>
            </p:txBody>
          </p:sp>
        </p:grpSp>
        <p:grpSp>
          <p:nvGrpSpPr>
            <p:cNvPr id="22" name="Group 21"/>
            <p:cNvGrpSpPr/>
            <p:nvPr/>
          </p:nvGrpSpPr>
          <p:grpSpPr>
            <a:xfrm>
              <a:off x="2634018" y="2746369"/>
              <a:ext cx="300627" cy="2832808"/>
              <a:chOff x="1340356" y="1195526"/>
              <a:chExt cx="540578" cy="5386386"/>
            </a:xfrm>
          </p:grpSpPr>
          <p:sp>
            <p:nvSpPr>
              <p:cNvPr id="27" name="AutoShape 15"/>
              <p:cNvSpPr>
                <a:spLocks noChangeAspect="1" noChangeArrowheads="1"/>
              </p:cNvSpPr>
              <p:nvPr/>
            </p:nvSpPr>
            <p:spPr bwMode="auto">
              <a:xfrm rot="5400000">
                <a:off x="311282" y="2224612"/>
                <a:ext cx="2598737" cy="540566"/>
              </a:xfrm>
              <a:prstGeom prst="leftArrow">
                <a:avLst>
                  <a:gd name="adj1" fmla="val 100000"/>
                  <a:gd name="adj2" fmla="val 51983"/>
                </a:avLst>
              </a:prstGeom>
              <a:solidFill>
                <a:schemeClr val="bg1">
                  <a:lumMod val="85000"/>
                </a:schemeClr>
              </a:solidFill>
              <a:ln w="19050">
                <a:noFill/>
                <a:miter lim="800000"/>
                <a:headEnd/>
                <a:tailEnd/>
              </a:ln>
            </p:spPr>
            <p:txBody>
              <a:bodyPr wrap="none" anchor="ctr"/>
              <a:lstStyle/>
              <a:p>
                <a:endParaRPr lang="en-US" sz="800">
                  <a:solidFill>
                    <a:prstClr val="black"/>
                  </a:solidFill>
                  <a:latin typeface="Microsoft YaHei" panose="020B0503020204020204" pitchFamily="34" charset="-122"/>
                  <a:ea typeface="Microsoft YaHei" panose="020B0503020204020204" pitchFamily="34" charset="-122"/>
                </a:endParaRPr>
              </a:p>
            </p:txBody>
          </p:sp>
          <p:sp>
            <p:nvSpPr>
              <p:cNvPr id="28" name="AutoShape 16"/>
              <p:cNvSpPr>
                <a:spLocks noChangeAspect="1" noChangeArrowheads="1"/>
              </p:cNvSpPr>
              <p:nvPr/>
            </p:nvSpPr>
            <p:spPr bwMode="auto">
              <a:xfrm rot="16200000">
                <a:off x="208417" y="4910326"/>
                <a:ext cx="2803525" cy="539648"/>
              </a:xfrm>
              <a:prstGeom prst="leftArrow">
                <a:avLst>
                  <a:gd name="adj1" fmla="val 100000"/>
                  <a:gd name="adj2" fmla="val 56175"/>
                </a:avLst>
              </a:prstGeom>
              <a:solidFill>
                <a:schemeClr val="bg1">
                  <a:lumMod val="85000"/>
                </a:schemeClr>
              </a:solidFill>
              <a:ln w="19050">
                <a:noFill/>
                <a:miter lim="800000"/>
                <a:headEnd/>
                <a:tailEnd/>
              </a:ln>
            </p:spPr>
            <p:txBody>
              <a:bodyPr wrap="none" anchor="ctr"/>
              <a:lstStyle/>
              <a:p>
                <a:endParaRPr lang="en-US" sz="800">
                  <a:solidFill>
                    <a:prstClr val="black"/>
                  </a:solidFill>
                  <a:latin typeface="Microsoft YaHei" panose="020B0503020204020204" pitchFamily="34" charset="-122"/>
                  <a:ea typeface="Microsoft YaHei" panose="020B0503020204020204" pitchFamily="34" charset="-122"/>
                </a:endParaRPr>
              </a:p>
            </p:txBody>
          </p:sp>
        </p:grpSp>
        <p:sp>
          <p:nvSpPr>
            <p:cNvPr id="23" name="Flowchart: Process 22"/>
            <p:cNvSpPr/>
            <p:nvPr/>
          </p:nvSpPr>
          <p:spPr>
            <a:xfrm>
              <a:off x="3197038" y="4125273"/>
              <a:ext cx="2210937" cy="374589"/>
            </a:xfrm>
            <a:prstGeom prst="flowChartProcess">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50" dirty="0" smtClean="0">
                  <a:solidFill>
                    <a:schemeClr val="tx1"/>
                  </a:solidFill>
                  <a:latin typeface="Microsoft YaHei" panose="020B0503020204020204" pitchFamily="34" charset="-122"/>
                  <a:ea typeface="Microsoft YaHei" panose="020B0503020204020204" pitchFamily="34" charset="-122"/>
                </a:rPr>
                <a:t>可行但高风险</a:t>
              </a:r>
              <a:endParaRPr lang="en-US" sz="550" dirty="0">
                <a:solidFill>
                  <a:schemeClr val="tx1"/>
                </a:solidFill>
                <a:latin typeface="Microsoft YaHei" panose="020B0503020204020204" pitchFamily="34" charset="-122"/>
                <a:ea typeface="Microsoft YaHei" panose="020B0503020204020204" pitchFamily="34" charset="-122"/>
              </a:endParaRPr>
            </a:p>
          </p:txBody>
        </p:sp>
        <p:sp>
          <p:nvSpPr>
            <p:cNvPr id="24" name="Flowchart: Process 23"/>
            <p:cNvSpPr/>
            <p:nvPr/>
          </p:nvSpPr>
          <p:spPr>
            <a:xfrm>
              <a:off x="3197038" y="4629828"/>
              <a:ext cx="2210937" cy="374589"/>
            </a:xfrm>
            <a:prstGeom prst="flowChartProces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50" dirty="0" smtClean="0">
                  <a:solidFill>
                    <a:schemeClr val="tx1"/>
                  </a:solidFill>
                  <a:latin typeface="Microsoft YaHei" panose="020B0503020204020204" pitchFamily="34" charset="-122"/>
                  <a:ea typeface="Microsoft YaHei" panose="020B0503020204020204" pitchFamily="34" charset="-122"/>
                </a:rPr>
                <a:t>错误</a:t>
              </a:r>
              <a:endParaRPr lang="en-US" sz="550" dirty="0">
                <a:solidFill>
                  <a:schemeClr val="tx1"/>
                </a:solidFill>
                <a:latin typeface="Microsoft YaHei" panose="020B0503020204020204" pitchFamily="34" charset="-122"/>
                <a:ea typeface="Microsoft YaHei" panose="020B0503020204020204" pitchFamily="34" charset="-122"/>
              </a:endParaRPr>
            </a:p>
          </p:txBody>
        </p:sp>
        <p:sp>
          <p:nvSpPr>
            <p:cNvPr id="25" name="Flowchart: Process 24"/>
            <p:cNvSpPr/>
            <p:nvPr/>
          </p:nvSpPr>
          <p:spPr>
            <a:xfrm>
              <a:off x="3197038" y="3620718"/>
              <a:ext cx="2210937" cy="374589"/>
            </a:xfrm>
            <a:prstGeom prst="flowChartProcess">
              <a:avLst/>
            </a:prstGeom>
            <a:solidFill>
              <a:srgbClr val="FF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50" dirty="0">
                  <a:solidFill>
                    <a:schemeClr val="tx1"/>
                  </a:solidFill>
                  <a:latin typeface="Microsoft YaHei" panose="020B0503020204020204" pitchFamily="34" charset="-122"/>
                  <a:ea typeface="Microsoft YaHei" panose="020B0503020204020204" pitchFamily="34" charset="-122"/>
                </a:rPr>
                <a:t>良好</a:t>
              </a:r>
              <a:endParaRPr lang="en-US" sz="550" dirty="0">
                <a:solidFill>
                  <a:schemeClr val="tx1"/>
                </a:solidFill>
                <a:latin typeface="Microsoft YaHei" panose="020B0503020204020204" pitchFamily="34" charset="-122"/>
                <a:ea typeface="Microsoft YaHei" panose="020B0503020204020204" pitchFamily="34" charset="-122"/>
              </a:endParaRPr>
            </a:p>
          </p:txBody>
        </p:sp>
        <p:sp>
          <p:nvSpPr>
            <p:cNvPr id="26" name="Flowchart: Process 25"/>
            <p:cNvSpPr/>
            <p:nvPr/>
          </p:nvSpPr>
          <p:spPr>
            <a:xfrm>
              <a:off x="3197038" y="3116162"/>
              <a:ext cx="2210937" cy="374589"/>
            </a:xfrm>
            <a:prstGeom prst="flowChartProcess">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50" dirty="0" smtClean="0">
                  <a:solidFill>
                    <a:schemeClr val="tx1"/>
                  </a:solidFill>
                  <a:latin typeface="Microsoft YaHei" panose="020B0503020204020204" pitchFamily="34" charset="-122"/>
                  <a:ea typeface="Microsoft YaHei" panose="020B0503020204020204" pitchFamily="34" charset="-122"/>
                </a:rPr>
                <a:t>优秀</a:t>
              </a:r>
              <a:endParaRPr lang="en-US" sz="550" dirty="0">
                <a:solidFill>
                  <a:schemeClr val="tx1"/>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66300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b="1" dirty="0"/>
              <a:t>如</a:t>
            </a:r>
            <a:r>
              <a:rPr lang="zh-CN" altLang="en-US" b="1" dirty="0" smtClean="0"/>
              <a:t>何成为一名“好”</a:t>
            </a:r>
            <a:r>
              <a:rPr lang="en-US" altLang="zh-CN" b="1" dirty="0" smtClean="0"/>
              <a:t>BA</a:t>
            </a:r>
            <a:r>
              <a:rPr lang="zh-CN" altLang="en-US" b="1" dirty="0" smtClean="0"/>
              <a:t>？</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1227273805"/>
              </p:ext>
            </p:extLst>
          </p:nvPr>
        </p:nvGraphicFramePr>
        <p:xfrm>
          <a:off x="457200" y="1896071"/>
          <a:ext cx="4013200" cy="685800"/>
        </p:xfrm>
        <a:graphic>
          <a:graphicData uri="http://schemas.openxmlformats.org/drawingml/2006/table">
            <a:tbl>
              <a:tblPr/>
              <a:tblGrid>
                <a:gridCol w="1855907"/>
                <a:gridCol w="2157293"/>
              </a:tblGrid>
              <a:tr h="266700">
                <a:tc>
                  <a:txBody>
                    <a:bodyPr/>
                    <a:lstStyle/>
                    <a:p>
                      <a:pPr algn="ctr" fontAlgn="ctr"/>
                      <a:r>
                        <a:rPr lang="zh-CN" altLang="en-US" sz="1400" b="1" i="0" u="none" strike="noStrike" dirty="0">
                          <a:solidFill>
                            <a:srgbClr val="FFFFFF"/>
                          </a:solidFill>
                          <a:effectLst/>
                          <a:latin typeface="Microsoft YaHei" panose="020B0503020204020204" pitchFamily="34" charset="-122"/>
                          <a:ea typeface="Microsoft YaHei" panose="020B0503020204020204" pitchFamily="34" charset="-122"/>
                        </a:rPr>
                        <a:t>错误的方案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zh-CN" altLang="en-US" sz="1400" b="1" i="0" u="none" strike="noStrike" dirty="0">
                          <a:solidFill>
                            <a:srgbClr val="FFFFFF"/>
                          </a:solidFill>
                          <a:effectLst/>
                          <a:latin typeface="Microsoft YaHei" panose="020B0503020204020204" pitchFamily="34" charset="-122"/>
                          <a:ea typeface="Microsoft YaHei" panose="020B0503020204020204" pitchFamily="34" charset="-122"/>
                        </a:rPr>
                        <a:t>正确的方案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r>
              <a:tr h="419100">
                <a:tc>
                  <a:txBody>
                    <a:bodyPr/>
                    <a:lstStyle/>
                    <a:p>
                      <a:pPr algn="ctr" font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错误的方案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能满足业务需求</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680791729"/>
              </p:ext>
            </p:extLst>
          </p:nvPr>
        </p:nvGraphicFramePr>
        <p:xfrm>
          <a:off x="457200" y="2723049"/>
          <a:ext cx="8413844" cy="1041780"/>
        </p:xfrm>
        <a:graphic>
          <a:graphicData uri="http://schemas.openxmlformats.org/drawingml/2006/table">
            <a:tbl>
              <a:tblPr/>
              <a:tblGrid>
                <a:gridCol w="1205510"/>
                <a:gridCol w="896405"/>
                <a:gridCol w="896405"/>
                <a:gridCol w="1205510"/>
                <a:gridCol w="1205510"/>
                <a:gridCol w="1508434"/>
                <a:gridCol w="1496070"/>
              </a:tblGrid>
              <a:tr h="341194">
                <a:tc gridSpan="7">
                  <a:txBody>
                    <a:bodyPr/>
                    <a:lstStyle/>
                    <a:p>
                      <a:pPr algn="ctr" fontAlgn="ctr"/>
                      <a:r>
                        <a:rPr lang="zh-CN" altLang="en-US" sz="1400" b="1" i="0" u="none" strike="noStrike" dirty="0">
                          <a:solidFill>
                            <a:srgbClr val="FFFFFF"/>
                          </a:solidFill>
                          <a:effectLst/>
                          <a:latin typeface="Microsoft YaHei" panose="020B0503020204020204" pitchFamily="34" charset="-122"/>
                          <a:ea typeface="Microsoft YaHei" panose="020B0503020204020204" pitchFamily="34" charset="-122"/>
                        </a:rPr>
                        <a:t>好的方案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700586">
                <a:tc>
                  <a:txBody>
                    <a:bodyPr/>
                    <a:lstStyle/>
                    <a:p>
                      <a:pPr algn="ctr" fontAlgn="ctr"/>
                      <a:r>
                        <a:rPr lang="en-US" sz="1000" b="0" i="0" u="none" strike="noStrike" dirty="0">
                          <a:solidFill>
                            <a:srgbClr val="000000"/>
                          </a:solidFill>
                          <a:effectLst/>
                          <a:latin typeface="Microsoft YaHei" panose="020B0503020204020204" pitchFamily="34" charset="-122"/>
                          <a:ea typeface="Microsoft YaHei" panose="020B0503020204020204" pitchFamily="34" charset="-122"/>
                        </a:rPr>
                        <a:t>Customer Experience</a:t>
                      </a:r>
                      <a:br>
                        <a:rPr lang="en-US" sz="1000" b="0" i="0" u="none" strike="noStrike" dirty="0">
                          <a:solidFill>
                            <a:srgbClr val="000000"/>
                          </a:solidFill>
                          <a:effectLst/>
                          <a:latin typeface="Microsoft YaHei" panose="020B0503020204020204" pitchFamily="34" charset="-122"/>
                          <a:ea typeface="Microsoft YaHei" panose="020B0503020204020204" pitchFamily="34" charset="-122"/>
                        </a:rPr>
                      </a:br>
                      <a:r>
                        <a:rPr lang="en-US" sz="1000" b="0" i="0" u="none" strike="noStrike" dirty="0" err="1">
                          <a:solidFill>
                            <a:srgbClr val="000000"/>
                          </a:solidFill>
                          <a:effectLst/>
                          <a:latin typeface="Microsoft YaHei" panose="020B0503020204020204" pitchFamily="34" charset="-122"/>
                          <a:ea typeface="Microsoft YaHei" panose="020B0503020204020204" pitchFamily="34" charset="-122"/>
                        </a:rPr>
                        <a:t>功能是否易用</a:t>
                      </a:r>
                      <a:endParaRPr 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00"/>
                    </a:solidFill>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最好地利用了软件包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00"/>
                    </a:solidFill>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方案能兼容不同场景</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00"/>
                    </a:solidFill>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方案强壮能应付业务变化</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00"/>
                    </a:solidFill>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方案容易扩展</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00"/>
                    </a:solidFill>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方案具有前瞻性</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00"/>
                    </a:solidFill>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方案性价比高：节省实施</a:t>
                      </a:r>
                      <a:r>
                        <a:rPr lang="en-US" altLang="zh-CN" sz="1000" b="0" i="0" u="none" strike="noStrike" dirty="0">
                          <a:solidFill>
                            <a:srgbClr val="000000"/>
                          </a:solidFill>
                          <a:effectLst/>
                          <a:latin typeface="Microsoft YaHei" panose="020B0503020204020204" pitchFamily="34" charset="-122"/>
                          <a:ea typeface="Microsoft YaHei" panose="020B0503020204020204" pitchFamily="34" charset="-122"/>
                        </a:rPr>
                        <a:t>&amp;</a:t>
                      </a: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运维的成本</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00"/>
                    </a:solid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778488187"/>
              </p:ext>
            </p:extLst>
          </p:nvPr>
        </p:nvGraphicFramePr>
        <p:xfrm>
          <a:off x="457200" y="4728476"/>
          <a:ext cx="4756245" cy="1104900"/>
        </p:xfrm>
        <a:graphic>
          <a:graphicData uri="http://schemas.openxmlformats.org/drawingml/2006/table">
            <a:tbl>
              <a:tblPr/>
              <a:tblGrid>
                <a:gridCol w="2199529"/>
                <a:gridCol w="2556716"/>
              </a:tblGrid>
              <a:tr h="266700">
                <a:tc gridSpan="2">
                  <a:txBody>
                    <a:bodyPr/>
                    <a:lstStyle/>
                    <a:p>
                      <a:pPr algn="ctr" fontAlgn="ctr"/>
                      <a:r>
                        <a:rPr lang="zh-CN" altLang="en-US" sz="1400" b="1" i="0" u="none" strike="noStrike" dirty="0">
                          <a:solidFill>
                            <a:srgbClr val="FFFFFF"/>
                          </a:solidFill>
                          <a:effectLst/>
                          <a:latin typeface="Microsoft YaHei" panose="020B0503020204020204" pitchFamily="34" charset="-122"/>
                          <a:ea typeface="Microsoft YaHei" panose="020B0503020204020204" pitchFamily="34" charset="-122"/>
                        </a:rPr>
                        <a:t>卖出你的方案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hMerge="1">
                  <a:txBody>
                    <a:bodyPr/>
                    <a:lstStyle/>
                    <a:p>
                      <a:endParaRPr lang="en-US"/>
                    </a:p>
                  </a:txBody>
                  <a:tcPr/>
                </a:tc>
              </a:tr>
              <a:tr h="209550">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材料</a:t>
                      </a:r>
                      <a:r>
                        <a:rPr lang="en-US" altLang="zh-CN" sz="1000" b="0" i="0" u="none" strike="noStrike" dirty="0" smtClean="0">
                          <a:solidFill>
                            <a:srgbClr val="000000"/>
                          </a:solidFill>
                          <a:effectLst/>
                          <a:latin typeface="Microsoft YaHei" panose="020B0503020204020204" pitchFamily="34" charset="-122"/>
                          <a:ea typeface="Microsoft YaHei" panose="020B0503020204020204" pitchFamily="34" charset="-122"/>
                        </a:rPr>
                        <a:t>(</a:t>
                      </a:r>
                      <a:r>
                        <a:rPr lang="zh-CN" altLang="en-US" sz="1000" b="0" i="0" u="none" strike="noStrike" dirty="0" smtClean="0">
                          <a:solidFill>
                            <a:srgbClr val="000000"/>
                          </a:solidFill>
                          <a:effectLst/>
                          <a:latin typeface="Microsoft YaHei" panose="020B0503020204020204" pitchFamily="34" charset="-122"/>
                          <a:ea typeface="Microsoft YaHei" panose="020B0503020204020204" pitchFamily="34" charset="-122"/>
                        </a:rPr>
                        <a:t>方案、培训、宣传</a:t>
                      </a:r>
                      <a:r>
                        <a:rPr lang="en-US" sz="1000" b="0" i="0" u="none" strike="noStrike" dirty="0" smtClean="0">
                          <a:solidFill>
                            <a:srgbClr val="000000"/>
                          </a:solidFill>
                          <a:effectLst/>
                          <a:latin typeface="Microsoft YaHei" panose="020B0503020204020204" pitchFamily="34" charset="-122"/>
                          <a:ea typeface="Microsoft YaHei" panose="020B0503020204020204" pitchFamily="34" charset="-122"/>
                        </a:rPr>
                        <a:t>)</a:t>
                      </a:r>
                      <a:endParaRPr 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讲</a:t>
                      </a:r>
                      <a:r>
                        <a:rPr lang="zh-CN" altLang="en-US" sz="1000" b="0" i="0" u="none" strike="noStrike" dirty="0" smtClean="0">
                          <a:solidFill>
                            <a:srgbClr val="000000"/>
                          </a:solidFill>
                          <a:effectLst/>
                          <a:latin typeface="Microsoft YaHei" panose="020B0503020204020204" pitchFamily="34" charset="-122"/>
                          <a:ea typeface="Microsoft YaHei" panose="020B0503020204020204" pitchFamily="34" charset="-122"/>
                        </a:rPr>
                        <a:t>解</a:t>
                      </a:r>
                      <a:r>
                        <a:rPr lang="en-US" altLang="zh-CN" sz="1000" b="0" i="0" u="none" strike="noStrike" dirty="0" smtClean="0">
                          <a:solidFill>
                            <a:srgbClr val="000000"/>
                          </a:solidFill>
                          <a:effectLst/>
                          <a:latin typeface="Microsoft YaHei" panose="020B0503020204020204" pitchFamily="34" charset="-122"/>
                          <a:ea typeface="Microsoft YaHei" panose="020B0503020204020204" pitchFamily="34" charset="-122"/>
                        </a:rPr>
                        <a:t>(</a:t>
                      </a:r>
                      <a:r>
                        <a:rPr lang="en-US" sz="1000" b="0" i="0" u="none" strike="noStrike" dirty="0" smtClean="0">
                          <a:solidFill>
                            <a:srgbClr val="000000"/>
                          </a:solidFill>
                          <a:effectLst/>
                          <a:latin typeface="Microsoft YaHei" panose="020B0503020204020204" pitchFamily="34" charset="-122"/>
                          <a:ea typeface="Microsoft YaHei" panose="020B0503020204020204" pitchFamily="34" charset="-122"/>
                        </a:rPr>
                        <a:t>Presentation Skills)</a:t>
                      </a:r>
                      <a:endParaRPr 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209550">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你的材料表达不清你的方案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a:txBody>
                    <a:bodyPr/>
                    <a:lstStyle/>
                    <a:p>
                      <a:pPr algn="l" fontAlgn="ctr"/>
                      <a:r>
                        <a:rPr lang="en-US" sz="1000" b="0" i="0" u="none" strike="noStrike" dirty="0">
                          <a:solidFill>
                            <a:srgbClr val="000000"/>
                          </a:solidFill>
                          <a:effectLst/>
                          <a:latin typeface="Microsoft YaHei" panose="020B0503020204020204" pitchFamily="34" charset="-122"/>
                          <a:ea typeface="Microsoft YaHei" panose="020B0503020204020204" pitchFamily="34"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9550">
                <a:tc>
                  <a:txBody>
                    <a:bodyPr/>
                    <a:lstStyle/>
                    <a:p>
                      <a:pPr algn="ctr" font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你不讲别人就看不懂的材料</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66"/>
                    </a:solidFill>
                  </a:tcPr>
                </a:tc>
                <a:tc>
                  <a:txBody>
                    <a:bodyPr/>
                    <a:lstStyle/>
                    <a:p>
                      <a:pPr algn="l" fontAlgn="ctr"/>
                      <a:r>
                        <a:rPr lang="en-US" sz="1000" b="0" i="0" u="none" strike="noStrike" dirty="0">
                          <a:solidFill>
                            <a:srgbClr val="000000"/>
                          </a:solidFill>
                          <a:effectLst/>
                          <a:latin typeface="Microsoft YaHei" panose="020B0503020204020204" pitchFamily="34" charset="-122"/>
                          <a:ea typeface="Microsoft YaHei" panose="020B0503020204020204" pitchFamily="34" charset="-122"/>
                        </a:rPr>
                        <a:t>Read your PPT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66"/>
                    </a:solidFill>
                  </a:tcPr>
                </a:tc>
              </a:tr>
              <a:tr h="209550">
                <a:tc>
                  <a:txBody>
                    <a:bodyPr/>
                    <a:lstStyle/>
                    <a:p>
                      <a:pPr algn="ctr" font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让你的材料会说话</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00"/>
                    </a:solidFill>
                  </a:tcPr>
                </a:tc>
                <a:tc>
                  <a:txBody>
                    <a:bodyPr/>
                    <a:lstStyle/>
                    <a:p>
                      <a:pPr algn="l" fontAlgn="ctr"/>
                      <a:r>
                        <a:rPr lang="en-US" sz="1000" b="0" i="0" u="none" strike="noStrike" dirty="0">
                          <a:solidFill>
                            <a:srgbClr val="000000"/>
                          </a:solidFill>
                          <a:effectLst/>
                          <a:latin typeface="Microsoft YaHei" panose="020B0503020204020204" pitchFamily="34" charset="-122"/>
                          <a:ea typeface="Microsoft YaHei" panose="020B0503020204020204" pitchFamily="34" charset="-122"/>
                        </a:rPr>
                        <a:t>Present your PPT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6FF33"/>
                    </a:solidFill>
                  </a:tcPr>
                </a:tc>
              </a:tr>
            </a:tbl>
          </a:graphicData>
        </a:graphic>
      </p:graphicFrame>
      <p:grpSp>
        <p:nvGrpSpPr>
          <p:cNvPr id="16" name="Group 15"/>
          <p:cNvGrpSpPr/>
          <p:nvPr/>
        </p:nvGrpSpPr>
        <p:grpSpPr>
          <a:xfrm>
            <a:off x="7683690" y="0"/>
            <a:ext cx="1351128" cy="1008226"/>
            <a:chOff x="2634018" y="2746369"/>
            <a:chExt cx="3193576" cy="2840461"/>
          </a:xfrm>
        </p:grpSpPr>
        <p:grpSp>
          <p:nvGrpSpPr>
            <p:cNvPr id="17" name="Group 22"/>
            <p:cNvGrpSpPr/>
            <p:nvPr/>
          </p:nvGrpSpPr>
          <p:grpSpPr>
            <a:xfrm>
              <a:off x="2634018" y="5253862"/>
              <a:ext cx="3193576" cy="332968"/>
              <a:chOff x="471489" y="3681987"/>
              <a:chExt cx="8281986" cy="349924"/>
            </a:xfrm>
          </p:grpSpPr>
          <p:sp>
            <p:nvSpPr>
              <p:cNvPr id="26" name="AutoShape 10"/>
              <p:cNvSpPr>
                <a:spLocks noChangeArrowheads="1"/>
              </p:cNvSpPr>
              <p:nvPr/>
            </p:nvSpPr>
            <p:spPr bwMode="auto">
              <a:xfrm>
                <a:off x="471489" y="3681987"/>
                <a:ext cx="4140993" cy="349924"/>
              </a:xfrm>
              <a:prstGeom prst="leftArrow">
                <a:avLst>
                  <a:gd name="adj1" fmla="val 100000"/>
                  <a:gd name="adj2" fmla="val 55171"/>
                </a:avLst>
              </a:prstGeom>
              <a:solidFill>
                <a:schemeClr val="bg1">
                  <a:lumMod val="85000"/>
                </a:schemeClr>
              </a:solidFill>
              <a:ln w="19050">
                <a:noFill/>
                <a:miter lim="800000"/>
                <a:headEnd/>
                <a:tailEnd/>
              </a:ln>
            </p:spPr>
            <p:txBody>
              <a:bodyPr wrap="none" anchor="ctr"/>
              <a:lstStyle/>
              <a:p>
                <a:endParaRPr lang="en-US" sz="800">
                  <a:solidFill>
                    <a:prstClr val="black"/>
                  </a:solidFill>
                  <a:latin typeface="Microsoft YaHei" panose="020B0503020204020204" pitchFamily="34" charset="-122"/>
                  <a:ea typeface="Microsoft YaHei" panose="020B0503020204020204" pitchFamily="34" charset="-122"/>
                </a:endParaRPr>
              </a:p>
            </p:txBody>
          </p:sp>
          <p:sp>
            <p:nvSpPr>
              <p:cNvPr id="27" name="AutoShape 11"/>
              <p:cNvSpPr>
                <a:spLocks noChangeArrowheads="1"/>
              </p:cNvSpPr>
              <p:nvPr/>
            </p:nvSpPr>
            <p:spPr bwMode="auto">
              <a:xfrm rot="10800000">
                <a:off x="4612482" y="3681987"/>
                <a:ext cx="4140993" cy="349924"/>
              </a:xfrm>
              <a:prstGeom prst="leftArrow">
                <a:avLst>
                  <a:gd name="adj1" fmla="val 98115"/>
                  <a:gd name="adj2" fmla="val 47526"/>
                </a:avLst>
              </a:prstGeom>
              <a:solidFill>
                <a:schemeClr val="bg1">
                  <a:lumMod val="85000"/>
                </a:schemeClr>
              </a:solidFill>
              <a:ln w="19050">
                <a:noFill/>
                <a:miter lim="800000"/>
                <a:headEnd/>
                <a:tailEnd/>
              </a:ln>
            </p:spPr>
            <p:txBody>
              <a:bodyPr wrap="none" anchor="ctr"/>
              <a:lstStyle/>
              <a:p>
                <a:endParaRPr lang="en-US" sz="800">
                  <a:solidFill>
                    <a:prstClr val="black"/>
                  </a:solidFill>
                  <a:latin typeface="Microsoft YaHei" panose="020B0503020204020204" pitchFamily="34" charset="-122"/>
                  <a:ea typeface="Microsoft YaHei" panose="020B0503020204020204" pitchFamily="34" charset="-122"/>
                </a:endParaRPr>
              </a:p>
            </p:txBody>
          </p:sp>
        </p:grpSp>
        <p:grpSp>
          <p:nvGrpSpPr>
            <p:cNvPr id="18" name="Group 17"/>
            <p:cNvGrpSpPr/>
            <p:nvPr/>
          </p:nvGrpSpPr>
          <p:grpSpPr>
            <a:xfrm>
              <a:off x="2634018" y="2746369"/>
              <a:ext cx="300627" cy="2832808"/>
              <a:chOff x="1340356" y="1195526"/>
              <a:chExt cx="540578" cy="5386386"/>
            </a:xfrm>
          </p:grpSpPr>
          <p:sp>
            <p:nvSpPr>
              <p:cNvPr id="24" name="AutoShape 15"/>
              <p:cNvSpPr>
                <a:spLocks noChangeAspect="1" noChangeArrowheads="1"/>
              </p:cNvSpPr>
              <p:nvPr/>
            </p:nvSpPr>
            <p:spPr bwMode="auto">
              <a:xfrm rot="5400000">
                <a:off x="311282" y="2224612"/>
                <a:ext cx="2598737" cy="540566"/>
              </a:xfrm>
              <a:prstGeom prst="leftArrow">
                <a:avLst>
                  <a:gd name="adj1" fmla="val 100000"/>
                  <a:gd name="adj2" fmla="val 51983"/>
                </a:avLst>
              </a:prstGeom>
              <a:solidFill>
                <a:schemeClr val="bg1">
                  <a:lumMod val="85000"/>
                </a:schemeClr>
              </a:solidFill>
              <a:ln w="19050">
                <a:noFill/>
                <a:miter lim="800000"/>
                <a:headEnd/>
                <a:tailEnd/>
              </a:ln>
            </p:spPr>
            <p:txBody>
              <a:bodyPr wrap="none" anchor="ctr"/>
              <a:lstStyle/>
              <a:p>
                <a:endParaRPr lang="en-US" sz="800">
                  <a:solidFill>
                    <a:prstClr val="black"/>
                  </a:solidFill>
                  <a:latin typeface="Microsoft YaHei" panose="020B0503020204020204" pitchFamily="34" charset="-122"/>
                  <a:ea typeface="Microsoft YaHei" panose="020B0503020204020204" pitchFamily="34" charset="-122"/>
                </a:endParaRPr>
              </a:p>
            </p:txBody>
          </p:sp>
          <p:sp>
            <p:nvSpPr>
              <p:cNvPr id="25" name="AutoShape 16"/>
              <p:cNvSpPr>
                <a:spLocks noChangeAspect="1" noChangeArrowheads="1"/>
              </p:cNvSpPr>
              <p:nvPr/>
            </p:nvSpPr>
            <p:spPr bwMode="auto">
              <a:xfrm rot="16200000">
                <a:off x="208417" y="4910326"/>
                <a:ext cx="2803525" cy="539648"/>
              </a:xfrm>
              <a:prstGeom prst="leftArrow">
                <a:avLst>
                  <a:gd name="adj1" fmla="val 100000"/>
                  <a:gd name="adj2" fmla="val 56175"/>
                </a:avLst>
              </a:prstGeom>
              <a:solidFill>
                <a:schemeClr val="bg1">
                  <a:lumMod val="85000"/>
                </a:schemeClr>
              </a:solidFill>
              <a:ln w="19050">
                <a:noFill/>
                <a:miter lim="800000"/>
                <a:headEnd/>
                <a:tailEnd/>
              </a:ln>
            </p:spPr>
            <p:txBody>
              <a:bodyPr wrap="none" anchor="ctr"/>
              <a:lstStyle/>
              <a:p>
                <a:endParaRPr lang="en-US" sz="800">
                  <a:solidFill>
                    <a:prstClr val="black"/>
                  </a:solidFill>
                  <a:latin typeface="Microsoft YaHei" panose="020B0503020204020204" pitchFamily="34" charset="-122"/>
                  <a:ea typeface="Microsoft YaHei" panose="020B0503020204020204" pitchFamily="34" charset="-122"/>
                </a:endParaRPr>
              </a:p>
            </p:txBody>
          </p:sp>
        </p:grpSp>
        <p:sp>
          <p:nvSpPr>
            <p:cNvPr id="20" name="Flowchart: Process 19"/>
            <p:cNvSpPr/>
            <p:nvPr/>
          </p:nvSpPr>
          <p:spPr>
            <a:xfrm>
              <a:off x="3197038" y="4125273"/>
              <a:ext cx="2210937" cy="374589"/>
            </a:xfrm>
            <a:prstGeom prst="flowChartProcess">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50" dirty="0" smtClean="0">
                  <a:solidFill>
                    <a:schemeClr val="tx1"/>
                  </a:solidFill>
                  <a:latin typeface="Microsoft YaHei" panose="020B0503020204020204" pitchFamily="34" charset="-122"/>
                  <a:ea typeface="Microsoft YaHei" panose="020B0503020204020204" pitchFamily="34" charset="-122"/>
                </a:rPr>
                <a:t>可行但高风险</a:t>
              </a:r>
              <a:endParaRPr lang="en-US" sz="550" dirty="0">
                <a:solidFill>
                  <a:schemeClr val="tx1"/>
                </a:solidFill>
                <a:latin typeface="Microsoft YaHei" panose="020B0503020204020204" pitchFamily="34" charset="-122"/>
                <a:ea typeface="Microsoft YaHei" panose="020B0503020204020204" pitchFamily="34" charset="-122"/>
              </a:endParaRPr>
            </a:p>
          </p:txBody>
        </p:sp>
        <p:sp>
          <p:nvSpPr>
            <p:cNvPr id="21" name="Flowchart: Process 20"/>
            <p:cNvSpPr/>
            <p:nvPr/>
          </p:nvSpPr>
          <p:spPr>
            <a:xfrm>
              <a:off x="3197038" y="4629828"/>
              <a:ext cx="2210937" cy="374589"/>
            </a:xfrm>
            <a:prstGeom prst="flowChartProces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50" dirty="0" smtClean="0">
                  <a:solidFill>
                    <a:schemeClr val="tx1"/>
                  </a:solidFill>
                  <a:latin typeface="Microsoft YaHei" panose="020B0503020204020204" pitchFamily="34" charset="-122"/>
                  <a:ea typeface="Microsoft YaHei" panose="020B0503020204020204" pitchFamily="34" charset="-122"/>
                </a:rPr>
                <a:t>错误</a:t>
              </a:r>
              <a:endParaRPr lang="en-US" sz="550" dirty="0">
                <a:solidFill>
                  <a:schemeClr val="tx1"/>
                </a:solidFill>
                <a:latin typeface="Microsoft YaHei" panose="020B0503020204020204" pitchFamily="34" charset="-122"/>
                <a:ea typeface="Microsoft YaHei" panose="020B0503020204020204" pitchFamily="34" charset="-122"/>
              </a:endParaRPr>
            </a:p>
          </p:txBody>
        </p:sp>
        <p:sp>
          <p:nvSpPr>
            <p:cNvPr id="22" name="Flowchart: Process 21"/>
            <p:cNvSpPr/>
            <p:nvPr/>
          </p:nvSpPr>
          <p:spPr>
            <a:xfrm>
              <a:off x="3197038" y="3620718"/>
              <a:ext cx="2210937" cy="374589"/>
            </a:xfrm>
            <a:prstGeom prst="flowChartProcess">
              <a:avLst/>
            </a:prstGeom>
            <a:solidFill>
              <a:srgbClr val="FF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50" dirty="0">
                  <a:solidFill>
                    <a:schemeClr val="tx1"/>
                  </a:solidFill>
                  <a:latin typeface="Microsoft YaHei" panose="020B0503020204020204" pitchFamily="34" charset="-122"/>
                  <a:ea typeface="Microsoft YaHei" panose="020B0503020204020204" pitchFamily="34" charset="-122"/>
                </a:rPr>
                <a:t>良好</a:t>
              </a:r>
              <a:endParaRPr lang="en-US" sz="550" dirty="0">
                <a:solidFill>
                  <a:schemeClr val="tx1"/>
                </a:solidFill>
                <a:latin typeface="Microsoft YaHei" panose="020B0503020204020204" pitchFamily="34" charset="-122"/>
                <a:ea typeface="Microsoft YaHei" panose="020B0503020204020204" pitchFamily="34" charset="-122"/>
              </a:endParaRPr>
            </a:p>
          </p:txBody>
        </p:sp>
        <p:sp>
          <p:nvSpPr>
            <p:cNvPr id="23" name="Flowchart: Process 22"/>
            <p:cNvSpPr/>
            <p:nvPr/>
          </p:nvSpPr>
          <p:spPr>
            <a:xfrm>
              <a:off x="3197038" y="3116162"/>
              <a:ext cx="2210937" cy="374589"/>
            </a:xfrm>
            <a:prstGeom prst="flowChartProcess">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50" dirty="0" smtClean="0">
                  <a:solidFill>
                    <a:schemeClr val="tx1"/>
                  </a:solidFill>
                  <a:latin typeface="Microsoft YaHei" panose="020B0503020204020204" pitchFamily="34" charset="-122"/>
                  <a:ea typeface="Microsoft YaHei" panose="020B0503020204020204" pitchFamily="34" charset="-122"/>
                </a:rPr>
                <a:t>优秀</a:t>
              </a:r>
              <a:endParaRPr lang="en-US" sz="550" dirty="0">
                <a:solidFill>
                  <a:schemeClr val="tx1"/>
                </a:solidFill>
                <a:latin typeface="Microsoft YaHei" panose="020B0503020204020204" pitchFamily="34" charset="-122"/>
                <a:ea typeface="Microsoft YaHei" panose="020B0503020204020204" pitchFamily="34" charset="-122"/>
              </a:endParaRPr>
            </a:p>
          </p:txBody>
        </p:sp>
      </p:grpSp>
      <p:sp>
        <p:nvSpPr>
          <p:cNvPr id="30" name="Text Placeholder 1"/>
          <p:cNvSpPr txBox="1">
            <a:spLocks/>
          </p:cNvSpPr>
          <p:nvPr/>
        </p:nvSpPr>
        <p:spPr bwMode="auto">
          <a:xfrm>
            <a:off x="468325" y="1302755"/>
            <a:ext cx="8207375" cy="416831"/>
          </a:xfrm>
          <a:prstGeom prst="rect">
            <a:avLst/>
          </a:prstGeom>
          <a:noFill/>
          <a:ln w="12700">
            <a:noFill/>
            <a:miter lim="800000"/>
            <a:headEnd/>
            <a:tailEnd/>
          </a:ln>
        </p:spPr>
        <p:txBody>
          <a:bodyPr vert="horz" wrap="square" lIns="0" tIns="72000" rIns="0" bIns="36000" numCol="1" rtlCol="0" anchor="t" anchorCtr="0" compatLnSpc="1">
            <a:prstTxWarp prst="textNoShape">
              <a:avLst/>
            </a:prstTxWarp>
            <a:spAutoFit/>
          </a:bodyPr>
          <a:lstStyle>
            <a:lvl1pPr marL="0" indent="0" algn="l" rtl="0" eaLnBrk="1" fontAlgn="base" hangingPunct="1">
              <a:spcBef>
                <a:spcPct val="20000"/>
              </a:spcBef>
              <a:spcAft>
                <a:spcPct val="0"/>
              </a:spcAft>
              <a:buFont typeface="Arial" charset="0"/>
              <a:buNone/>
              <a:defRPr lang="de-DE" sz="2000" b="1" kern="1200" dirty="0" smtClean="0">
                <a:solidFill>
                  <a:schemeClr val="accent2"/>
                </a:solidFill>
                <a:latin typeface="Arial" pitchFamily="34" charset="0"/>
                <a:ea typeface="Arial" pitchFamily="-105" charset="-52"/>
                <a:cs typeface="Arial" pitchFamily="34" charset="0"/>
              </a:defRPr>
            </a:lvl1pPr>
            <a:lvl2pPr marL="230188" indent="-230188"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2pPr>
            <a:lvl3pPr marL="461963" indent="-231775"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3pPr>
            <a:lvl4pPr marL="684213" indent="-223838"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4pPr>
            <a:lvl5pPr marL="914400" indent="-230188" algn="l" rtl="0" eaLnBrk="1" fontAlgn="base" hangingPunct="1">
              <a:spcBef>
                <a:spcPct val="20000"/>
              </a:spcBef>
              <a:spcAft>
                <a:spcPct val="0"/>
              </a:spcAft>
              <a:buFont typeface="Lucida Grande" pitchFamily="-105" charset="0"/>
              <a:buChar char="−"/>
              <a:defRPr sz="2000" kern="120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altLang="zh-CN" sz="2000" b="1" i="0" u="none" strike="noStrike" kern="1200" cap="none" spc="0" normalizeH="0" baseline="0" noProof="0" dirty="0" smtClean="0">
                <a:ln>
                  <a:noFill/>
                </a:ln>
                <a:solidFill>
                  <a:srgbClr val="DD4411"/>
                </a:solidFill>
                <a:effectLst/>
                <a:uLnTx/>
                <a:uFillTx/>
                <a:latin typeface="Arial" pitchFamily="34" charset="0"/>
                <a:cs typeface="Arial" pitchFamily="34" charset="0"/>
              </a:rPr>
              <a:t>BA</a:t>
            </a:r>
            <a:r>
              <a:rPr kumimoji="0" lang="zh-CN" altLang="en-US" sz="2000" b="1" i="0" u="none" strike="noStrike" kern="1200" cap="none" spc="0" normalizeH="0" baseline="0" noProof="0" dirty="0" smtClean="0">
                <a:ln>
                  <a:noFill/>
                </a:ln>
                <a:solidFill>
                  <a:srgbClr val="DD4411"/>
                </a:solidFill>
                <a:effectLst/>
                <a:uLnTx/>
                <a:uFillTx/>
                <a:latin typeface="Arial" pitchFamily="34" charset="0"/>
                <a:cs typeface="Arial" pitchFamily="34" charset="0"/>
              </a:rPr>
              <a:t>需要解决的问题</a:t>
            </a:r>
            <a:r>
              <a:rPr kumimoji="0" lang="en-US" altLang="zh-CN" sz="2000" b="1" i="0" u="none" strike="noStrike" kern="1200" cap="none" spc="0" normalizeH="0" baseline="0" noProof="0" dirty="0" smtClean="0">
                <a:ln>
                  <a:noFill/>
                </a:ln>
                <a:solidFill>
                  <a:srgbClr val="DD4411"/>
                </a:solidFill>
                <a:effectLst/>
                <a:uLnTx/>
                <a:uFillTx/>
                <a:latin typeface="Arial" pitchFamily="34" charset="0"/>
                <a:cs typeface="Arial" pitchFamily="34" charset="0"/>
              </a:rPr>
              <a:t>2</a:t>
            </a:r>
            <a:r>
              <a:rPr kumimoji="0" lang="zh-CN" altLang="en-US" sz="2000" b="1" i="0" u="none" strike="noStrike" kern="1200" cap="none" spc="0" normalizeH="0" baseline="0" noProof="0" dirty="0" smtClean="0">
                <a:ln>
                  <a:noFill/>
                </a:ln>
                <a:solidFill>
                  <a:srgbClr val="DD4411"/>
                </a:solidFill>
                <a:effectLst/>
                <a:uLnTx/>
                <a:uFillTx/>
                <a:latin typeface="Arial" pitchFamily="34" charset="0"/>
                <a:cs typeface="Arial" pitchFamily="34" charset="0"/>
              </a:rPr>
              <a:t>：“怎么做？</a:t>
            </a:r>
            <a:endParaRPr kumimoji="0" lang="en-US" sz="2000" b="1" i="0" u="none" strike="noStrike" kern="1200" cap="none" spc="0" normalizeH="0" baseline="0" noProof="0" dirty="0">
              <a:ln>
                <a:noFill/>
              </a:ln>
              <a:solidFill>
                <a:srgbClr val="DD4411"/>
              </a:solidFill>
              <a:effectLst/>
              <a:uLnTx/>
              <a:uFillTx/>
              <a:latin typeface="Arial" pitchFamily="34" charset="0"/>
              <a:cs typeface="Arial" pitchFamily="34" charset="0"/>
            </a:endParaRPr>
          </a:p>
        </p:txBody>
      </p:sp>
      <p:sp>
        <p:nvSpPr>
          <p:cNvPr id="31" name="Text Placeholder 1"/>
          <p:cNvSpPr txBox="1">
            <a:spLocks/>
          </p:cNvSpPr>
          <p:nvPr/>
        </p:nvSpPr>
        <p:spPr bwMode="auto">
          <a:xfrm>
            <a:off x="457200" y="4100546"/>
            <a:ext cx="8207375" cy="416831"/>
          </a:xfrm>
          <a:prstGeom prst="rect">
            <a:avLst/>
          </a:prstGeom>
          <a:noFill/>
          <a:ln w="12700">
            <a:noFill/>
            <a:miter lim="800000"/>
            <a:headEnd/>
            <a:tailEnd/>
          </a:ln>
        </p:spPr>
        <p:txBody>
          <a:bodyPr vert="horz" wrap="square" lIns="0" tIns="72000" rIns="0" bIns="36000" numCol="1" rtlCol="0" anchor="t" anchorCtr="0" compatLnSpc="1">
            <a:prstTxWarp prst="textNoShape">
              <a:avLst/>
            </a:prstTxWarp>
            <a:spAutoFit/>
          </a:bodyPr>
          <a:lstStyle>
            <a:lvl1pPr marL="0" indent="0" algn="l" rtl="0" eaLnBrk="1" fontAlgn="base" hangingPunct="1">
              <a:spcBef>
                <a:spcPct val="20000"/>
              </a:spcBef>
              <a:spcAft>
                <a:spcPct val="0"/>
              </a:spcAft>
              <a:buFont typeface="Arial" charset="0"/>
              <a:buNone/>
              <a:defRPr lang="de-DE" sz="2000" b="1" kern="1200" dirty="0" smtClean="0">
                <a:solidFill>
                  <a:schemeClr val="accent2"/>
                </a:solidFill>
                <a:latin typeface="Arial" pitchFamily="34" charset="0"/>
                <a:ea typeface="Arial" pitchFamily="-105" charset="-52"/>
                <a:cs typeface="Arial" pitchFamily="34" charset="0"/>
              </a:defRPr>
            </a:lvl1pPr>
            <a:lvl2pPr marL="230188" indent="-230188"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2pPr>
            <a:lvl3pPr marL="461963" indent="-231775"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3pPr>
            <a:lvl4pPr marL="684213" indent="-223838"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4pPr>
            <a:lvl5pPr marL="914400" indent="-230188" algn="l" rtl="0" eaLnBrk="1" fontAlgn="base" hangingPunct="1">
              <a:spcBef>
                <a:spcPct val="20000"/>
              </a:spcBef>
              <a:spcAft>
                <a:spcPct val="0"/>
              </a:spcAft>
              <a:buFont typeface="Lucida Grande" pitchFamily="-105" charset="0"/>
              <a:buChar char="−"/>
              <a:defRPr sz="2000" kern="120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altLang="zh-CN" sz="2000" b="1" i="0" u="none" strike="noStrike" kern="1200" cap="none" spc="0" normalizeH="0" baseline="0" noProof="0" dirty="0" smtClean="0">
                <a:ln>
                  <a:noFill/>
                </a:ln>
                <a:solidFill>
                  <a:srgbClr val="DD4411"/>
                </a:solidFill>
                <a:effectLst/>
                <a:uLnTx/>
                <a:uFillTx/>
                <a:latin typeface="Arial" pitchFamily="34" charset="0"/>
                <a:cs typeface="Arial" pitchFamily="34" charset="0"/>
              </a:rPr>
              <a:t>BA</a:t>
            </a:r>
            <a:r>
              <a:rPr kumimoji="0" lang="zh-CN" altLang="en-US" sz="2000" b="1" i="0" u="none" strike="noStrike" kern="1200" cap="none" spc="0" normalizeH="0" baseline="0" noProof="0" dirty="0" smtClean="0">
                <a:ln>
                  <a:noFill/>
                </a:ln>
                <a:solidFill>
                  <a:srgbClr val="DD4411"/>
                </a:solidFill>
                <a:effectLst/>
                <a:uLnTx/>
                <a:uFillTx/>
                <a:latin typeface="Arial" pitchFamily="34" charset="0"/>
                <a:cs typeface="Arial" pitchFamily="34" charset="0"/>
              </a:rPr>
              <a:t>需要解决的问题</a:t>
            </a:r>
            <a:r>
              <a:rPr kumimoji="0" lang="en-US" altLang="zh-CN" sz="2000" b="1" i="0" u="none" strike="noStrike" kern="1200" cap="none" spc="0" normalizeH="0" baseline="0" noProof="0" dirty="0" smtClean="0">
                <a:ln>
                  <a:noFill/>
                </a:ln>
                <a:solidFill>
                  <a:srgbClr val="DD4411"/>
                </a:solidFill>
                <a:effectLst/>
                <a:uLnTx/>
                <a:uFillTx/>
                <a:latin typeface="Arial" pitchFamily="34" charset="0"/>
                <a:cs typeface="Arial" pitchFamily="34" charset="0"/>
              </a:rPr>
              <a:t>3</a:t>
            </a:r>
            <a:r>
              <a:rPr kumimoji="0" lang="zh-CN" altLang="en-US" sz="2000" b="1" i="0" u="none" strike="noStrike" kern="1200" cap="none" spc="0" normalizeH="0" baseline="0" noProof="0" dirty="0" smtClean="0">
                <a:ln>
                  <a:noFill/>
                </a:ln>
                <a:solidFill>
                  <a:srgbClr val="DD4411"/>
                </a:solidFill>
                <a:effectLst/>
                <a:uLnTx/>
                <a:uFillTx/>
                <a:latin typeface="Arial" pitchFamily="34" charset="0"/>
                <a:cs typeface="Arial" pitchFamily="34" charset="0"/>
              </a:rPr>
              <a:t>：“做好了怎么卖？</a:t>
            </a:r>
            <a:endParaRPr kumimoji="0" lang="en-US" sz="2000" b="1" i="0" u="none" strike="noStrike" kern="1200" cap="none" spc="0" normalizeH="0" baseline="0" noProof="0" dirty="0">
              <a:ln>
                <a:noFill/>
              </a:ln>
              <a:solidFill>
                <a:srgbClr val="DD441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264109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1">
                                            <p:txEl>
                                              <p:pRg st="0" end="0"/>
                                            </p:txEl>
                                          </p:spTgt>
                                        </p:tgtEl>
                                        <p:attrNameLst>
                                          <p:attrName>style.visibility</p:attrName>
                                        </p:attrNameLst>
                                      </p:cBhvr>
                                      <p:to>
                                        <p:strVal val="visible"/>
                                      </p:to>
                                    </p:set>
                                    <p:animEffect transition="in" filter="wipe(up)">
                                      <p:cBhvr>
                                        <p:cTn id="22" dur="500"/>
                                        <p:tgtEl>
                                          <p:spTgt spid="3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12700">
            <a:noFill/>
            <a:miter lim="800000"/>
            <a:headEnd/>
            <a:tailEnd/>
          </a:ln>
        </p:spPr>
        <p:txBody>
          <a:bodyPr vert="horz" wrap="square" lIns="0" tIns="0" rIns="0" bIns="72000" numCol="1" anchor="b" anchorCtr="0" compatLnSpc="1">
            <a:prstTxWarp prst="textNoShape">
              <a:avLst/>
            </a:prstTxWarp>
            <a:noAutofit/>
          </a:bodyPr>
          <a:lstStyle/>
          <a:p>
            <a:r>
              <a:rPr lang="en-US" altLang="zh-CN" dirty="0" smtClean="0">
                <a:solidFill>
                  <a:srgbClr val="C00000"/>
                </a:solidFill>
              </a:rPr>
              <a:t>BA Consideration Points - </a:t>
            </a:r>
            <a:br>
              <a:rPr lang="en-US" altLang="zh-CN" dirty="0" smtClean="0">
                <a:solidFill>
                  <a:srgbClr val="C00000"/>
                </a:solidFill>
              </a:rPr>
            </a:br>
            <a:r>
              <a:rPr lang="en-US" altLang="zh-CN" dirty="0" smtClean="0">
                <a:solidFill>
                  <a:srgbClr val="C00000"/>
                </a:solidFill>
              </a:rPr>
              <a:t>How </a:t>
            </a:r>
            <a:r>
              <a:rPr lang="en-US" altLang="zh-CN" dirty="0">
                <a:solidFill>
                  <a:srgbClr val="C00000"/>
                </a:solidFill>
              </a:rPr>
              <a:t>to create a “Secure” </a:t>
            </a:r>
            <a:r>
              <a:rPr lang="en-US" altLang="zh-CN" dirty="0" smtClean="0">
                <a:solidFill>
                  <a:srgbClr val="C00000"/>
                </a:solidFill>
              </a:rPr>
              <a:t>requirements?</a:t>
            </a:r>
            <a:endParaRPr lang="en-ZA" dirty="0">
              <a:solidFill>
                <a:srgbClr val="C00000"/>
              </a:solidFill>
            </a:endParaRPr>
          </a:p>
        </p:txBody>
      </p:sp>
      <p:graphicFrame>
        <p:nvGraphicFramePr>
          <p:cNvPr id="2" name="Diagram 1"/>
          <p:cNvGraphicFramePr/>
          <p:nvPr>
            <p:extLst>
              <p:ext uri="{D42A27DB-BD31-4B8C-83A1-F6EECF244321}">
                <p14:modId xmlns:p14="http://schemas.microsoft.com/office/powerpoint/2010/main" val="3112615737"/>
              </p:ext>
            </p:extLst>
          </p:nvPr>
        </p:nvGraphicFramePr>
        <p:xfrm>
          <a:off x="1619673" y="1304792"/>
          <a:ext cx="5688632" cy="3780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p:cNvGraphicFramePr/>
          <p:nvPr>
            <p:extLst/>
          </p:nvPr>
        </p:nvGraphicFramePr>
        <p:xfrm>
          <a:off x="6300192" y="1340768"/>
          <a:ext cx="3672408" cy="216024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5" name="Diagram 4"/>
          <p:cNvGraphicFramePr/>
          <p:nvPr>
            <p:extLst/>
          </p:nvPr>
        </p:nvGraphicFramePr>
        <p:xfrm>
          <a:off x="5940152" y="3819510"/>
          <a:ext cx="3672000" cy="216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6" name="Diagram 5"/>
          <p:cNvGraphicFramePr/>
          <p:nvPr>
            <p:extLst/>
          </p:nvPr>
        </p:nvGraphicFramePr>
        <p:xfrm>
          <a:off x="-828192" y="1989080"/>
          <a:ext cx="3672000" cy="21600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7" name="Diagram 6"/>
          <p:cNvGraphicFramePr/>
          <p:nvPr>
            <p:extLst/>
          </p:nvPr>
        </p:nvGraphicFramePr>
        <p:xfrm>
          <a:off x="-180120" y="4437352"/>
          <a:ext cx="3672000" cy="21600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11" name="Left-Right Arrow 10"/>
          <p:cNvSpPr/>
          <p:nvPr/>
        </p:nvSpPr>
        <p:spPr bwMode="gray">
          <a:xfrm rot="1447220">
            <a:off x="1928956" y="3470184"/>
            <a:ext cx="781404" cy="467640"/>
          </a:xfrm>
          <a:prstGeom prst="leftRightArrow">
            <a:avLst/>
          </a:prstGeom>
          <a:solidFill>
            <a:schemeClr val="accent3">
              <a:lumMod val="60000"/>
              <a:lumOff val="40000"/>
            </a:scheme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pPr>
            <a:endParaRPr lang="en-US" sz="1600" kern="0" dirty="0" err="1" smtClean="0">
              <a:solidFill>
                <a:sysClr val="windowText" lastClr="000000"/>
              </a:solidFill>
              <a:ea typeface="ＭＳ Ｐゴシック" pitchFamily="34" charset="-128"/>
              <a:cs typeface="Arial" pitchFamily="34" charset="0"/>
            </a:endParaRPr>
          </a:p>
        </p:txBody>
      </p:sp>
      <p:sp>
        <p:nvSpPr>
          <p:cNvPr id="12" name="Left-Right Arrow 11"/>
          <p:cNvSpPr/>
          <p:nvPr/>
        </p:nvSpPr>
        <p:spPr bwMode="gray">
          <a:xfrm rot="19240765">
            <a:off x="2506748" y="4638930"/>
            <a:ext cx="781404" cy="467640"/>
          </a:xfrm>
          <a:prstGeom prst="leftRightArrow">
            <a:avLst/>
          </a:prstGeom>
          <a:solidFill>
            <a:schemeClr val="accent3">
              <a:lumMod val="60000"/>
              <a:lumOff val="40000"/>
            </a:scheme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pPr>
            <a:endParaRPr lang="en-US" sz="1600" kern="0" dirty="0" err="1" smtClean="0">
              <a:solidFill>
                <a:sysClr val="windowText" lastClr="000000"/>
              </a:solidFill>
              <a:ea typeface="ＭＳ Ｐゴシック" pitchFamily="34" charset="-128"/>
              <a:cs typeface="Arial" pitchFamily="34" charset="0"/>
            </a:endParaRPr>
          </a:p>
        </p:txBody>
      </p:sp>
      <p:sp>
        <p:nvSpPr>
          <p:cNvPr id="13" name="Left-Right Arrow 12"/>
          <p:cNvSpPr/>
          <p:nvPr/>
        </p:nvSpPr>
        <p:spPr bwMode="gray">
          <a:xfrm rot="2019392">
            <a:off x="6318382" y="3750355"/>
            <a:ext cx="781404" cy="467640"/>
          </a:xfrm>
          <a:prstGeom prst="leftRightArrow">
            <a:avLst/>
          </a:prstGeom>
          <a:solidFill>
            <a:schemeClr val="accent3">
              <a:lumMod val="60000"/>
              <a:lumOff val="40000"/>
            </a:scheme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pPr>
            <a:endParaRPr lang="en-US" sz="1600" kern="0" dirty="0" err="1" smtClean="0">
              <a:solidFill>
                <a:sysClr val="windowText" lastClr="000000"/>
              </a:solidFill>
              <a:ea typeface="ＭＳ Ｐゴシック" pitchFamily="34" charset="-128"/>
              <a:cs typeface="Arial" pitchFamily="34" charset="0"/>
            </a:endParaRPr>
          </a:p>
        </p:txBody>
      </p:sp>
      <p:sp>
        <p:nvSpPr>
          <p:cNvPr id="14" name="Left-Right Arrow 13"/>
          <p:cNvSpPr/>
          <p:nvPr/>
        </p:nvSpPr>
        <p:spPr bwMode="gray">
          <a:xfrm rot="21348874">
            <a:off x="6284620" y="2089530"/>
            <a:ext cx="803061" cy="467640"/>
          </a:xfrm>
          <a:prstGeom prst="leftRightArrow">
            <a:avLst/>
          </a:prstGeom>
          <a:solidFill>
            <a:schemeClr val="accent3">
              <a:lumMod val="60000"/>
              <a:lumOff val="40000"/>
            </a:scheme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pPr>
            <a:endParaRPr lang="en-US" sz="1600" kern="0" dirty="0" err="1" smtClean="0">
              <a:solidFill>
                <a:sysClr val="windowText" lastClr="000000"/>
              </a:solidFill>
              <a:ea typeface="ＭＳ Ｐゴシック" pitchFamily="34" charset="-128"/>
              <a:cs typeface="Arial" pitchFamily="34" charset="0"/>
            </a:endParaRPr>
          </a:p>
        </p:txBody>
      </p:sp>
      <p:graphicFrame>
        <p:nvGraphicFramePr>
          <p:cNvPr id="15" name="Diagram 14"/>
          <p:cNvGraphicFramePr/>
          <p:nvPr>
            <p:extLst/>
          </p:nvPr>
        </p:nvGraphicFramePr>
        <p:xfrm>
          <a:off x="4304927" y="5013376"/>
          <a:ext cx="3363417" cy="1800000"/>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16" name="Left-Right Arrow 15"/>
          <p:cNvSpPr/>
          <p:nvPr/>
        </p:nvSpPr>
        <p:spPr bwMode="gray">
          <a:xfrm rot="16200000">
            <a:off x="5634801" y="4556669"/>
            <a:ext cx="682670" cy="360000"/>
          </a:xfrm>
          <a:prstGeom prst="leftRightArrow">
            <a:avLst/>
          </a:prstGeom>
          <a:solidFill>
            <a:schemeClr val="accent3">
              <a:lumMod val="60000"/>
              <a:lumOff val="40000"/>
            </a:scheme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pPr>
            <a:endParaRPr lang="en-US" sz="1600" kern="0" dirty="0" err="1" smtClean="0">
              <a:solidFill>
                <a:sysClr val="windowText" lastClr="000000"/>
              </a:solidFill>
              <a:ea typeface="ＭＳ Ｐゴシック" pitchFamily="34" charset="-128"/>
              <a:cs typeface="Arial" pitchFamily="34" charset="0"/>
            </a:endParaRPr>
          </a:p>
        </p:txBody>
      </p:sp>
    </p:spTree>
    <p:extLst>
      <p:ext uri="{BB962C8B-B14F-4D97-AF65-F5344CB8AC3E}">
        <p14:creationId xmlns:p14="http://schemas.microsoft.com/office/powerpoint/2010/main" val="202298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50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ircle(in)">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500"/>
                                        <p:tgtEl>
                                          <p:spTgt spid="5"/>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circle(in)">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circle(in)">
                                      <p:cBhvr>
                                        <p:cTn id="23" dur="500"/>
                                        <p:tgtEl>
                                          <p:spTgt spid="15"/>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circle(in)">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circle(in)">
                                      <p:cBhvr>
                                        <p:cTn id="31" dur="500"/>
                                        <p:tgtEl>
                                          <p:spTgt spid="7"/>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circle(in)">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circle(in)">
                                      <p:cBhvr>
                                        <p:cTn id="39" dur="500"/>
                                        <p:tgtEl>
                                          <p:spTgt spid="6"/>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circle(in)">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Graphic spid="6" grpId="0">
        <p:bldAsOne/>
      </p:bldGraphic>
      <p:bldGraphic spid="7" grpId="0">
        <p:bldAsOne/>
      </p:bldGraphic>
      <p:bldP spid="11" grpId="0" animBg="1"/>
      <p:bldP spid="12" grpId="0" animBg="1"/>
      <p:bldP spid="13" grpId="0" animBg="1"/>
      <p:bldP spid="14" grpId="0" animBg="1"/>
      <p:bldGraphic spid="15" grpId="0">
        <p:bldAsOne/>
      </p:bldGraphic>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12700">
            <a:noFill/>
            <a:miter lim="800000"/>
            <a:headEnd/>
            <a:tailEnd/>
          </a:ln>
        </p:spPr>
        <p:txBody>
          <a:bodyPr vert="horz" wrap="square" lIns="0" tIns="0" rIns="0" bIns="72000" numCol="1" anchor="b" anchorCtr="0" compatLnSpc="1">
            <a:prstTxWarp prst="textNoShape">
              <a:avLst/>
            </a:prstTxWarp>
            <a:noAutofit/>
          </a:bodyPr>
          <a:lstStyle/>
          <a:p>
            <a:r>
              <a:rPr lang="en-US" altLang="zh-CN" dirty="0" smtClean="0">
                <a:solidFill>
                  <a:srgbClr val="C00000"/>
                </a:solidFill>
              </a:rPr>
              <a:t>Responsibility Cycle -  </a:t>
            </a:r>
            <a:r>
              <a:rPr lang="en-US" altLang="zh-CN" dirty="0">
                <a:solidFill>
                  <a:srgbClr val="C00000"/>
                </a:solidFill>
              </a:rPr>
              <a:t/>
            </a:r>
            <a:br>
              <a:rPr lang="en-US" altLang="zh-CN" dirty="0">
                <a:solidFill>
                  <a:srgbClr val="C00000"/>
                </a:solidFill>
              </a:rPr>
            </a:br>
            <a:r>
              <a:rPr lang="en-US" altLang="zh-CN" dirty="0">
                <a:solidFill>
                  <a:srgbClr val="C00000"/>
                </a:solidFill>
              </a:rPr>
              <a:t>Secure yourself, secure the project!</a:t>
            </a:r>
            <a:endParaRPr lang="en-ZA" dirty="0">
              <a:solidFill>
                <a:srgbClr val="C00000"/>
              </a:solidFill>
            </a:endParaRPr>
          </a:p>
        </p:txBody>
      </p:sp>
      <p:graphicFrame>
        <p:nvGraphicFramePr>
          <p:cNvPr id="8" name="Diagram 7"/>
          <p:cNvGraphicFramePr/>
          <p:nvPr>
            <p:extLst>
              <p:ext uri="{D42A27DB-BD31-4B8C-83A1-F6EECF244321}">
                <p14:modId xmlns:p14="http://schemas.microsoft.com/office/powerpoint/2010/main" val="336504843"/>
              </p:ext>
            </p:extLst>
          </p:nvPr>
        </p:nvGraphicFramePr>
        <p:xfrm>
          <a:off x="971601" y="1685032"/>
          <a:ext cx="6552727" cy="4336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Freeform 78"/>
          <p:cNvSpPr>
            <a:spLocks/>
          </p:cNvSpPr>
          <p:nvPr/>
        </p:nvSpPr>
        <p:spPr bwMode="auto">
          <a:xfrm>
            <a:off x="4788026" y="1715572"/>
            <a:ext cx="2016224" cy="345276"/>
          </a:xfrm>
          <a:custGeom>
            <a:avLst/>
            <a:gdLst>
              <a:gd name="T0" fmla="*/ 0 w 3827"/>
              <a:gd name="T1" fmla="*/ 855663 h 539"/>
              <a:gd name="T2" fmla="*/ 6075363 w 3827"/>
              <a:gd name="T3" fmla="*/ 855663 h 539"/>
              <a:gd name="T4" fmla="*/ 6075363 w 3827"/>
              <a:gd name="T5" fmla="*/ 0 h 539"/>
              <a:gd name="T6" fmla="*/ 0 60000 65536"/>
              <a:gd name="T7" fmla="*/ 0 60000 65536"/>
              <a:gd name="T8" fmla="*/ 0 60000 65536"/>
              <a:gd name="T9" fmla="*/ 0 w 3827"/>
              <a:gd name="T10" fmla="*/ 0 h 539"/>
              <a:gd name="T11" fmla="*/ 3827 w 3827"/>
              <a:gd name="T12" fmla="*/ 539 h 539"/>
            </a:gdLst>
            <a:ahLst/>
            <a:cxnLst>
              <a:cxn ang="T6">
                <a:pos x="T0" y="T1"/>
              </a:cxn>
              <a:cxn ang="T7">
                <a:pos x="T2" y="T3"/>
              </a:cxn>
              <a:cxn ang="T8">
                <a:pos x="T4" y="T5"/>
              </a:cxn>
            </a:cxnLst>
            <a:rect l="T9" t="T10" r="T11" b="T12"/>
            <a:pathLst>
              <a:path w="3827" h="539">
                <a:moveTo>
                  <a:pt x="0" y="539"/>
                </a:moveTo>
                <a:lnTo>
                  <a:pt x="3827" y="539"/>
                </a:lnTo>
                <a:lnTo>
                  <a:pt x="3827" y="0"/>
                </a:lnTo>
              </a:path>
            </a:pathLst>
          </a:custGeom>
          <a:noFill/>
          <a:ln w="12700">
            <a:solidFill>
              <a:srgbClr val="BFD9E6"/>
            </a:solidFill>
            <a:round/>
            <a:headEnd/>
            <a:tailEnd/>
          </a:ln>
          <a:extLst>
            <a:ext uri="{909E8E84-426E-40DD-AFC4-6F175D3DCCD1}">
              <a14:hiddenFill xmlns:a14="http://schemas.microsoft.com/office/drawing/2010/main">
                <a:solidFill>
                  <a:srgbClr val="FFFFFF"/>
                </a:solidFill>
              </a14:hiddenFill>
            </a:ext>
          </a:extLst>
        </p:spPr>
        <p:txBody>
          <a:bodyPr anchor="b"/>
          <a:lstStyle/>
          <a:p>
            <a:pPr algn="r">
              <a:defRPr/>
            </a:pPr>
            <a:r>
              <a:rPr lang="en-US" altLang="ko-KR" sz="1300" b="1" kern="0" dirty="0" smtClean="0">
                <a:solidFill>
                  <a:prstClr val="white">
                    <a:lumMod val="50000"/>
                  </a:prstClr>
                </a:solidFill>
                <a:latin typeface="Microsoft YaHei" panose="020B0503020204020204" pitchFamily="34" charset="-122"/>
                <a:ea typeface="Microsoft YaHei" panose="020B0503020204020204" pitchFamily="34" charset="-122"/>
              </a:rPr>
              <a:t> </a:t>
            </a:r>
            <a:r>
              <a:rPr lang="zh-CN" altLang="en-US" sz="1300" b="1" kern="0" dirty="0" smtClean="0">
                <a:solidFill>
                  <a:prstClr val="white">
                    <a:lumMod val="50000"/>
                  </a:prstClr>
                </a:solidFill>
                <a:latin typeface="Microsoft YaHei" panose="020B0503020204020204" pitchFamily="34" charset="-122"/>
                <a:ea typeface="Microsoft YaHei" panose="020B0503020204020204" pitchFamily="34" charset="-122"/>
              </a:rPr>
              <a:t>怎么做？</a:t>
            </a:r>
            <a:endParaRPr lang="ko-KR" altLang="en-US" sz="1300" b="1" kern="0" dirty="0" smtClean="0">
              <a:solidFill>
                <a:prstClr val="white">
                  <a:lumMod val="50000"/>
                </a:prstClr>
              </a:solidFill>
              <a:latin typeface="Microsoft YaHei" panose="020B0503020204020204" pitchFamily="34" charset="-122"/>
              <a:ea typeface="맑은 고딕" pitchFamily="50" charset="-127"/>
            </a:endParaRPr>
          </a:p>
        </p:txBody>
      </p:sp>
      <p:sp>
        <p:nvSpPr>
          <p:cNvPr id="15" name="Freeform 78"/>
          <p:cNvSpPr>
            <a:spLocks/>
          </p:cNvSpPr>
          <p:nvPr/>
        </p:nvSpPr>
        <p:spPr bwMode="auto">
          <a:xfrm>
            <a:off x="5868145" y="2492896"/>
            <a:ext cx="2672259" cy="345276"/>
          </a:xfrm>
          <a:custGeom>
            <a:avLst/>
            <a:gdLst>
              <a:gd name="T0" fmla="*/ 0 w 3827"/>
              <a:gd name="T1" fmla="*/ 855663 h 539"/>
              <a:gd name="T2" fmla="*/ 6075363 w 3827"/>
              <a:gd name="T3" fmla="*/ 855663 h 539"/>
              <a:gd name="T4" fmla="*/ 6075363 w 3827"/>
              <a:gd name="T5" fmla="*/ 0 h 539"/>
              <a:gd name="T6" fmla="*/ 0 60000 65536"/>
              <a:gd name="T7" fmla="*/ 0 60000 65536"/>
              <a:gd name="T8" fmla="*/ 0 60000 65536"/>
              <a:gd name="T9" fmla="*/ 0 w 3827"/>
              <a:gd name="T10" fmla="*/ 0 h 539"/>
              <a:gd name="T11" fmla="*/ 3827 w 3827"/>
              <a:gd name="T12" fmla="*/ 539 h 539"/>
            </a:gdLst>
            <a:ahLst/>
            <a:cxnLst>
              <a:cxn ang="T6">
                <a:pos x="T0" y="T1"/>
              </a:cxn>
              <a:cxn ang="T7">
                <a:pos x="T2" y="T3"/>
              </a:cxn>
              <a:cxn ang="T8">
                <a:pos x="T4" y="T5"/>
              </a:cxn>
            </a:cxnLst>
            <a:rect l="T9" t="T10" r="T11" b="T12"/>
            <a:pathLst>
              <a:path w="3827" h="539">
                <a:moveTo>
                  <a:pt x="0" y="539"/>
                </a:moveTo>
                <a:lnTo>
                  <a:pt x="3827" y="539"/>
                </a:lnTo>
                <a:lnTo>
                  <a:pt x="3827" y="0"/>
                </a:lnTo>
              </a:path>
            </a:pathLst>
          </a:custGeom>
          <a:noFill/>
          <a:ln w="12700">
            <a:solidFill>
              <a:srgbClr val="BFD9E6"/>
            </a:solidFill>
            <a:round/>
            <a:headEnd/>
            <a:tailEnd/>
          </a:ln>
          <a:extLst>
            <a:ext uri="{909E8E84-426E-40DD-AFC4-6F175D3DCCD1}">
              <a14:hiddenFill xmlns:a14="http://schemas.microsoft.com/office/drawing/2010/main">
                <a:solidFill>
                  <a:srgbClr val="FFFFFF"/>
                </a:solidFill>
              </a14:hiddenFill>
            </a:ext>
          </a:extLst>
        </p:spPr>
        <p:txBody>
          <a:bodyPr anchor="b"/>
          <a:lstStyle/>
          <a:p>
            <a:pPr algn="r"/>
            <a:r>
              <a:rPr lang="zh-CN" altLang="en-US" sz="1300" b="1" kern="0" dirty="0">
                <a:solidFill>
                  <a:prstClr val="white">
                    <a:lumMod val="50000"/>
                  </a:prstClr>
                </a:solidFill>
                <a:latin typeface="Microsoft YaHei" panose="020B0503020204020204" pitchFamily="34" charset="-122"/>
                <a:ea typeface="Microsoft YaHei" panose="020B0503020204020204" pitchFamily="34" charset="-122"/>
              </a:rPr>
              <a:t>让开发人员懂你的方案</a:t>
            </a:r>
            <a:endParaRPr lang="ko-KR" altLang="en-US" sz="1300" b="1" kern="0" dirty="0">
              <a:solidFill>
                <a:prstClr val="white">
                  <a:lumMod val="50000"/>
                </a:prstClr>
              </a:solidFill>
              <a:latin typeface="Microsoft YaHei" panose="020B0503020204020204" pitchFamily="34" charset="-122"/>
              <a:ea typeface="Microsoft YaHei" panose="020B0503020204020204" pitchFamily="34" charset="-122"/>
            </a:endParaRPr>
          </a:p>
        </p:txBody>
      </p:sp>
      <p:sp>
        <p:nvSpPr>
          <p:cNvPr id="16" name="Freeform 78"/>
          <p:cNvSpPr>
            <a:spLocks/>
          </p:cNvSpPr>
          <p:nvPr/>
        </p:nvSpPr>
        <p:spPr bwMode="auto">
          <a:xfrm>
            <a:off x="6372201" y="3645024"/>
            <a:ext cx="2672259" cy="345276"/>
          </a:xfrm>
          <a:custGeom>
            <a:avLst/>
            <a:gdLst>
              <a:gd name="T0" fmla="*/ 0 w 3827"/>
              <a:gd name="T1" fmla="*/ 855663 h 539"/>
              <a:gd name="T2" fmla="*/ 6075363 w 3827"/>
              <a:gd name="T3" fmla="*/ 855663 h 539"/>
              <a:gd name="T4" fmla="*/ 6075363 w 3827"/>
              <a:gd name="T5" fmla="*/ 0 h 539"/>
              <a:gd name="T6" fmla="*/ 0 60000 65536"/>
              <a:gd name="T7" fmla="*/ 0 60000 65536"/>
              <a:gd name="T8" fmla="*/ 0 60000 65536"/>
              <a:gd name="T9" fmla="*/ 0 w 3827"/>
              <a:gd name="T10" fmla="*/ 0 h 539"/>
              <a:gd name="T11" fmla="*/ 3827 w 3827"/>
              <a:gd name="T12" fmla="*/ 539 h 539"/>
            </a:gdLst>
            <a:ahLst/>
            <a:cxnLst>
              <a:cxn ang="T6">
                <a:pos x="T0" y="T1"/>
              </a:cxn>
              <a:cxn ang="T7">
                <a:pos x="T2" y="T3"/>
              </a:cxn>
              <a:cxn ang="T8">
                <a:pos x="T4" y="T5"/>
              </a:cxn>
            </a:cxnLst>
            <a:rect l="T9" t="T10" r="T11" b="T12"/>
            <a:pathLst>
              <a:path w="3827" h="539">
                <a:moveTo>
                  <a:pt x="0" y="539"/>
                </a:moveTo>
                <a:lnTo>
                  <a:pt x="3827" y="539"/>
                </a:lnTo>
                <a:lnTo>
                  <a:pt x="3827" y="0"/>
                </a:lnTo>
              </a:path>
            </a:pathLst>
          </a:custGeom>
          <a:noFill/>
          <a:ln w="12700">
            <a:solidFill>
              <a:srgbClr val="BFD9E6"/>
            </a:solidFill>
            <a:round/>
            <a:headEnd/>
            <a:tailEnd/>
          </a:ln>
          <a:extLst>
            <a:ext uri="{909E8E84-426E-40DD-AFC4-6F175D3DCCD1}">
              <a14:hiddenFill xmlns:a14="http://schemas.microsoft.com/office/drawing/2010/main">
                <a:solidFill>
                  <a:srgbClr val="FFFFFF"/>
                </a:solidFill>
              </a14:hiddenFill>
            </a:ext>
          </a:extLst>
        </p:spPr>
        <p:txBody>
          <a:bodyPr anchor="b"/>
          <a:lstStyle/>
          <a:p>
            <a:pPr algn="r"/>
            <a:r>
              <a:rPr lang="zh-CN" altLang="en-US" sz="1300" b="1" kern="0" dirty="0" smtClean="0">
                <a:solidFill>
                  <a:prstClr val="white">
                    <a:lumMod val="50000"/>
                  </a:prstClr>
                </a:solidFill>
                <a:latin typeface="Microsoft YaHei" panose="020B0503020204020204" pitchFamily="34" charset="-122"/>
                <a:ea typeface="Microsoft YaHei" panose="020B0503020204020204" pitchFamily="34" charset="-122"/>
              </a:rPr>
              <a:t>方案做了吗？做对了吗？</a:t>
            </a:r>
            <a:endParaRPr lang="ko-KR" altLang="en-US" sz="1300" b="1" kern="0" dirty="0">
              <a:solidFill>
                <a:prstClr val="white">
                  <a:lumMod val="50000"/>
                </a:prstClr>
              </a:solidFill>
              <a:latin typeface="Microsoft YaHei" panose="020B0503020204020204" pitchFamily="34" charset="-122"/>
              <a:ea typeface="Microsoft YaHei" panose="020B0503020204020204" pitchFamily="34" charset="-122"/>
            </a:endParaRPr>
          </a:p>
        </p:txBody>
      </p:sp>
      <p:sp>
        <p:nvSpPr>
          <p:cNvPr id="24" name="Freeform 78"/>
          <p:cNvSpPr>
            <a:spLocks/>
          </p:cNvSpPr>
          <p:nvPr/>
        </p:nvSpPr>
        <p:spPr bwMode="auto">
          <a:xfrm>
            <a:off x="6084169" y="4883924"/>
            <a:ext cx="2880320" cy="345276"/>
          </a:xfrm>
          <a:custGeom>
            <a:avLst/>
            <a:gdLst>
              <a:gd name="T0" fmla="*/ 0 w 3827"/>
              <a:gd name="T1" fmla="*/ 855663 h 539"/>
              <a:gd name="T2" fmla="*/ 6075363 w 3827"/>
              <a:gd name="T3" fmla="*/ 855663 h 539"/>
              <a:gd name="T4" fmla="*/ 6075363 w 3827"/>
              <a:gd name="T5" fmla="*/ 0 h 539"/>
              <a:gd name="T6" fmla="*/ 0 60000 65536"/>
              <a:gd name="T7" fmla="*/ 0 60000 65536"/>
              <a:gd name="T8" fmla="*/ 0 60000 65536"/>
              <a:gd name="T9" fmla="*/ 0 w 3827"/>
              <a:gd name="T10" fmla="*/ 0 h 539"/>
              <a:gd name="T11" fmla="*/ 3827 w 3827"/>
              <a:gd name="T12" fmla="*/ 539 h 539"/>
            </a:gdLst>
            <a:ahLst/>
            <a:cxnLst>
              <a:cxn ang="T6">
                <a:pos x="T0" y="T1"/>
              </a:cxn>
              <a:cxn ang="T7">
                <a:pos x="T2" y="T3"/>
              </a:cxn>
              <a:cxn ang="T8">
                <a:pos x="T4" y="T5"/>
              </a:cxn>
            </a:cxnLst>
            <a:rect l="T9" t="T10" r="T11" b="T12"/>
            <a:pathLst>
              <a:path w="3827" h="539">
                <a:moveTo>
                  <a:pt x="0" y="539"/>
                </a:moveTo>
                <a:lnTo>
                  <a:pt x="3827" y="539"/>
                </a:lnTo>
                <a:lnTo>
                  <a:pt x="3827" y="0"/>
                </a:lnTo>
              </a:path>
            </a:pathLst>
          </a:custGeom>
          <a:noFill/>
          <a:ln w="12700">
            <a:solidFill>
              <a:srgbClr val="BFD9E6"/>
            </a:solidFill>
            <a:round/>
            <a:headEnd/>
            <a:tailEnd/>
          </a:ln>
          <a:extLst>
            <a:ext uri="{909E8E84-426E-40DD-AFC4-6F175D3DCCD1}">
              <a14:hiddenFill xmlns:a14="http://schemas.microsoft.com/office/drawing/2010/main">
                <a:solidFill>
                  <a:srgbClr val="FFFFFF"/>
                </a:solidFill>
              </a14:hiddenFill>
            </a:ext>
          </a:extLst>
        </p:spPr>
        <p:txBody>
          <a:bodyPr anchor="b"/>
          <a:lstStyle/>
          <a:p>
            <a:pPr algn="r"/>
            <a:r>
              <a:rPr lang="zh-CN" altLang="en-US" sz="1300" b="1" kern="0" dirty="0" smtClean="0">
                <a:solidFill>
                  <a:prstClr val="white">
                    <a:lumMod val="50000"/>
                  </a:prstClr>
                </a:solidFill>
                <a:latin typeface="Microsoft YaHei" panose="020B0503020204020204" pitchFamily="34" charset="-122"/>
                <a:ea typeface="Microsoft YaHei" panose="020B0503020204020204" pitchFamily="34" charset="-122"/>
              </a:rPr>
              <a:t>如何让测试人员一起为系统把关？</a:t>
            </a:r>
            <a:endParaRPr lang="ko-KR" altLang="en-US" sz="1300" b="1" kern="0" dirty="0">
              <a:solidFill>
                <a:prstClr val="white">
                  <a:lumMod val="50000"/>
                </a:prstClr>
              </a:solidFill>
              <a:latin typeface="Microsoft YaHei" panose="020B0503020204020204" pitchFamily="34" charset="-122"/>
              <a:ea typeface="Microsoft YaHei" panose="020B0503020204020204" pitchFamily="34" charset="-122"/>
            </a:endParaRPr>
          </a:p>
        </p:txBody>
      </p:sp>
      <p:sp>
        <p:nvSpPr>
          <p:cNvPr id="25" name="Freeform 78"/>
          <p:cNvSpPr>
            <a:spLocks/>
          </p:cNvSpPr>
          <p:nvPr/>
        </p:nvSpPr>
        <p:spPr bwMode="auto">
          <a:xfrm flipH="1">
            <a:off x="459582" y="5301208"/>
            <a:ext cx="2672259" cy="345276"/>
          </a:xfrm>
          <a:custGeom>
            <a:avLst/>
            <a:gdLst>
              <a:gd name="T0" fmla="*/ 0 w 3827"/>
              <a:gd name="T1" fmla="*/ 855663 h 539"/>
              <a:gd name="T2" fmla="*/ 6075363 w 3827"/>
              <a:gd name="T3" fmla="*/ 855663 h 539"/>
              <a:gd name="T4" fmla="*/ 6075363 w 3827"/>
              <a:gd name="T5" fmla="*/ 0 h 539"/>
              <a:gd name="T6" fmla="*/ 0 60000 65536"/>
              <a:gd name="T7" fmla="*/ 0 60000 65536"/>
              <a:gd name="T8" fmla="*/ 0 60000 65536"/>
              <a:gd name="T9" fmla="*/ 0 w 3827"/>
              <a:gd name="T10" fmla="*/ 0 h 539"/>
              <a:gd name="T11" fmla="*/ 3827 w 3827"/>
              <a:gd name="T12" fmla="*/ 539 h 539"/>
            </a:gdLst>
            <a:ahLst/>
            <a:cxnLst>
              <a:cxn ang="T6">
                <a:pos x="T0" y="T1"/>
              </a:cxn>
              <a:cxn ang="T7">
                <a:pos x="T2" y="T3"/>
              </a:cxn>
              <a:cxn ang="T8">
                <a:pos x="T4" y="T5"/>
              </a:cxn>
            </a:cxnLst>
            <a:rect l="T9" t="T10" r="T11" b="T12"/>
            <a:pathLst>
              <a:path w="3827" h="539">
                <a:moveTo>
                  <a:pt x="0" y="539"/>
                </a:moveTo>
                <a:lnTo>
                  <a:pt x="3827" y="539"/>
                </a:lnTo>
                <a:lnTo>
                  <a:pt x="3827" y="0"/>
                </a:lnTo>
              </a:path>
            </a:pathLst>
          </a:custGeom>
          <a:noFill/>
          <a:ln w="12700">
            <a:solidFill>
              <a:srgbClr val="BFD9E6"/>
            </a:solidFill>
            <a:round/>
            <a:headEnd/>
            <a:tailEnd/>
          </a:ln>
          <a:extLst>
            <a:ext uri="{909E8E84-426E-40DD-AFC4-6F175D3DCCD1}">
              <a14:hiddenFill xmlns:a14="http://schemas.microsoft.com/office/drawing/2010/main">
                <a:solidFill>
                  <a:srgbClr val="FFFFFF"/>
                </a:solidFill>
              </a14:hiddenFill>
            </a:ext>
          </a:extLst>
        </p:spPr>
        <p:txBody>
          <a:bodyPr anchor="b"/>
          <a:lstStyle/>
          <a:p>
            <a:r>
              <a:rPr lang="zh-CN" altLang="en-US" sz="1300" b="1" kern="0" dirty="0" smtClean="0">
                <a:solidFill>
                  <a:prstClr val="white">
                    <a:lumMod val="50000"/>
                  </a:prstClr>
                </a:solidFill>
                <a:latin typeface="Microsoft YaHei" panose="020B0503020204020204" pitchFamily="34" charset="-122"/>
                <a:ea typeface="Microsoft YaHei" panose="020B0503020204020204" pitchFamily="34" charset="-122"/>
              </a:rPr>
              <a:t>用户如何了解我们做了什么？</a:t>
            </a:r>
            <a:endParaRPr lang="ko-KR" altLang="en-US" sz="1300" b="1" kern="0" dirty="0">
              <a:solidFill>
                <a:prstClr val="white">
                  <a:lumMod val="50000"/>
                </a:prstClr>
              </a:solidFill>
              <a:latin typeface="Microsoft YaHei" panose="020B0503020204020204" pitchFamily="34" charset="-122"/>
              <a:ea typeface="Microsoft YaHei" panose="020B0503020204020204" pitchFamily="34" charset="-122"/>
            </a:endParaRPr>
          </a:p>
        </p:txBody>
      </p:sp>
      <p:sp>
        <p:nvSpPr>
          <p:cNvPr id="26" name="Freeform 78"/>
          <p:cNvSpPr>
            <a:spLocks/>
          </p:cNvSpPr>
          <p:nvPr/>
        </p:nvSpPr>
        <p:spPr bwMode="auto">
          <a:xfrm flipH="1">
            <a:off x="179511" y="3642520"/>
            <a:ext cx="1872209" cy="345276"/>
          </a:xfrm>
          <a:custGeom>
            <a:avLst/>
            <a:gdLst>
              <a:gd name="T0" fmla="*/ 0 w 3827"/>
              <a:gd name="T1" fmla="*/ 855663 h 539"/>
              <a:gd name="T2" fmla="*/ 6075363 w 3827"/>
              <a:gd name="T3" fmla="*/ 855663 h 539"/>
              <a:gd name="T4" fmla="*/ 6075363 w 3827"/>
              <a:gd name="T5" fmla="*/ 0 h 539"/>
              <a:gd name="T6" fmla="*/ 0 60000 65536"/>
              <a:gd name="T7" fmla="*/ 0 60000 65536"/>
              <a:gd name="T8" fmla="*/ 0 60000 65536"/>
              <a:gd name="T9" fmla="*/ 0 w 3827"/>
              <a:gd name="T10" fmla="*/ 0 h 539"/>
              <a:gd name="T11" fmla="*/ 3827 w 3827"/>
              <a:gd name="T12" fmla="*/ 539 h 539"/>
            </a:gdLst>
            <a:ahLst/>
            <a:cxnLst>
              <a:cxn ang="T6">
                <a:pos x="T0" y="T1"/>
              </a:cxn>
              <a:cxn ang="T7">
                <a:pos x="T2" y="T3"/>
              </a:cxn>
              <a:cxn ang="T8">
                <a:pos x="T4" y="T5"/>
              </a:cxn>
            </a:cxnLst>
            <a:rect l="T9" t="T10" r="T11" b="T12"/>
            <a:pathLst>
              <a:path w="3827" h="539">
                <a:moveTo>
                  <a:pt x="0" y="539"/>
                </a:moveTo>
                <a:lnTo>
                  <a:pt x="3827" y="539"/>
                </a:lnTo>
                <a:lnTo>
                  <a:pt x="3827" y="0"/>
                </a:lnTo>
              </a:path>
            </a:pathLst>
          </a:custGeom>
          <a:noFill/>
          <a:ln w="12700">
            <a:solidFill>
              <a:srgbClr val="BFD9E6"/>
            </a:solidFill>
            <a:round/>
            <a:headEnd/>
            <a:tailEnd/>
          </a:ln>
          <a:extLst>
            <a:ext uri="{909E8E84-426E-40DD-AFC4-6F175D3DCCD1}">
              <a14:hiddenFill xmlns:a14="http://schemas.microsoft.com/office/drawing/2010/main">
                <a:solidFill>
                  <a:srgbClr val="FFFFFF"/>
                </a:solidFill>
              </a14:hiddenFill>
            </a:ext>
          </a:extLst>
        </p:spPr>
        <p:txBody>
          <a:bodyPr anchor="b"/>
          <a:lstStyle/>
          <a:p>
            <a:r>
              <a:rPr lang="zh-CN" altLang="en-US" sz="1300" b="1" kern="0" dirty="0" smtClean="0">
                <a:solidFill>
                  <a:prstClr val="white">
                    <a:lumMod val="50000"/>
                  </a:prstClr>
                </a:solidFill>
                <a:latin typeface="Microsoft YaHei" panose="020B0503020204020204" pitchFamily="34" charset="-122"/>
                <a:ea typeface="Microsoft YaHei" panose="020B0503020204020204" pitchFamily="34" charset="-122"/>
              </a:rPr>
              <a:t>快、狠、准解决问题！</a:t>
            </a:r>
            <a:endParaRPr lang="ko-KR" altLang="en-US" sz="1300" b="1" kern="0" dirty="0">
              <a:solidFill>
                <a:prstClr val="white">
                  <a:lumMod val="50000"/>
                </a:prstClr>
              </a:solidFill>
              <a:latin typeface="Microsoft YaHei" panose="020B0503020204020204" pitchFamily="34" charset="-122"/>
              <a:ea typeface="Microsoft YaHei" panose="020B0503020204020204" pitchFamily="34" charset="-122"/>
            </a:endParaRPr>
          </a:p>
        </p:txBody>
      </p:sp>
      <p:sp>
        <p:nvSpPr>
          <p:cNvPr id="27" name="Freeform 78"/>
          <p:cNvSpPr>
            <a:spLocks/>
          </p:cNvSpPr>
          <p:nvPr/>
        </p:nvSpPr>
        <p:spPr bwMode="auto">
          <a:xfrm flipH="1">
            <a:off x="683568" y="2392266"/>
            <a:ext cx="1872209" cy="345276"/>
          </a:xfrm>
          <a:custGeom>
            <a:avLst/>
            <a:gdLst>
              <a:gd name="T0" fmla="*/ 0 w 3827"/>
              <a:gd name="T1" fmla="*/ 855663 h 539"/>
              <a:gd name="T2" fmla="*/ 6075363 w 3827"/>
              <a:gd name="T3" fmla="*/ 855663 h 539"/>
              <a:gd name="T4" fmla="*/ 6075363 w 3827"/>
              <a:gd name="T5" fmla="*/ 0 h 539"/>
              <a:gd name="T6" fmla="*/ 0 60000 65536"/>
              <a:gd name="T7" fmla="*/ 0 60000 65536"/>
              <a:gd name="T8" fmla="*/ 0 60000 65536"/>
              <a:gd name="T9" fmla="*/ 0 w 3827"/>
              <a:gd name="T10" fmla="*/ 0 h 539"/>
              <a:gd name="T11" fmla="*/ 3827 w 3827"/>
              <a:gd name="T12" fmla="*/ 539 h 539"/>
            </a:gdLst>
            <a:ahLst/>
            <a:cxnLst>
              <a:cxn ang="T6">
                <a:pos x="T0" y="T1"/>
              </a:cxn>
              <a:cxn ang="T7">
                <a:pos x="T2" y="T3"/>
              </a:cxn>
              <a:cxn ang="T8">
                <a:pos x="T4" y="T5"/>
              </a:cxn>
            </a:cxnLst>
            <a:rect l="T9" t="T10" r="T11" b="T12"/>
            <a:pathLst>
              <a:path w="3827" h="539">
                <a:moveTo>
                  <a:pt x="0" y="539"/>
                </a:moveTo>
                <a:lnTo>
                  <a:pt x="3827" y="539"/>
                </a:lnTo>
                <a:lnTo>
                  <a:pt x="3827" y="0"/>
                </a:lnTo>
              </a:path>
            </a:pathLst>
          </a:custGeom>
          <a:noFill/>
          <a:ln w="12700">
            <a:solidFill>
              <a:srgbClr val="BFD9E6"/>
            </a:solidFill>
            <a:round/>
            <a:headEnd/>
            <a:tailEnd/>
          </a:ln>
          <a:extLst>
            <a:ext uri="{909E8E84-426E-40DD-AFC4-6F175D3DCCD1}">
              <a14:hiddenFill xmlns:a14="http://schemas.microsoft.com/office/drawing/2010/main">
                <a:solidFill>
                  <a:srgbClr val="FFFFFF"/>
                </a:solidFill>
              </a14:hiddenFill>
            </a:ext>
          </a:extLst>
        </p:spPr>
        <p:txBody>
          <a:bodyPr anchor="b"/>
          <a:lstStyle/>
          <a:p>
            <a:r>
              <a:rPr lang="zh-CN" altLang="en-US" sz="1300" b="1" kern="0" dirty="0" smtClean="0">
                <a:solidFill>
                  <a:prstClr val="white">
                    <a:lumMod val="50000"/>
                  </a:prstClr>
                </a:solidFill>
                <a:latin typeface="Microsoft YaHei" panose="020B0503020204020204" pitchFamily="34" charset="-122"/>
                <a:ea typeface="Microsoft YaHei" panose="020B0503020204020204" pitchFamily="34" charset="-122"/>
              </a:rPr>
              <a:t>要做什么？</a:t>
            </a:r>
            <a:endParaRPr lang="ko-KR" altLang="en-US" sz="1300" b="1" kern="0" dirty="0">
              <a:solidFill>
                <a:prstClr val="white">
                  <a:lumMod val="50000"/>
                </a:prstClr>
              </a:solidFill>
              <a:latin typeface="Microsoft YaHei" panose="020B0503020204020204" pitchFamily="34" charset="-122"/>
              <a:ea typeface="Microsoft YaHei" panose="020B0503020204020204" pitchFamily="34" charset="-122"/>
            </a:endParaRPr>
          </a:p>
        </p:txBody>
      </p:sp>
      <p:sp>
        <p:nvSpPr>
          <p:cNvPr id="4" name="Pentagon 3"/>
          <p:cNvSpPr/>
          <p:nvPr/>
        </p:nvSpPr>
        <p:spPr bwMode="gray">
          <a:xfrm>
            <a:off x="1979712" y="2291636"/>
            <a:ext cx="576066" cy="345276"/>
          </a:xfrm>
          <a:prstGeom prst="homePlate">
            <a:avLst/>
          </a:prstGeom>
          <a:ln w="12700">
            <a:headEnd/>
            <a:tailEnd/>
          </a:ln>
          <a:effectLst>
            <a:outerShdw blurRad="76200" dir="13500000" sy="23000" kx="1200000" algn="br" rotWithShape="0">
              <a:prstClr val="black">
                <a:alpha val="20000"/>
              </a:prstClr>
            </a:outerShdw>
          </a:effectLst>
        </p:spPr>
        <p:style>
          <a:lnRef idx="3">
            <a:schemeClr val="lt1"/>
          </a:lnRef>
          <a:fillRef idx="1">
            <a:schemeClr val="accent3"/>
          </a:fillRef>
          <a:effectRef idx="1">
            <a:schemeClr val="accent3"/>
          </a:effectRef>
          <a:fontRef idx="minor">
            <a:schemeClr val="lt1"/>
          </a:fontRef>
        </p:style>
        <p:txBody>
          <a:bodyPr vert="horz" wrap="square" lIns="72000" tIns="72000" rIns="72000" bIns="72000" numCol="1" rtlCol="0" anchor="ctr" anchorCtr="0" compatLnSpc="1">
            <a:prstTxWarp prst="textNoShape">
              <a:avLst/>
            </a:prstTxWarp>
            <a:noAutofit/>
          </a:bodyPr>
          <a:lstStyle/>
          <a:p>
            <a:pPr algn="ctr" fontAlgn="base">
              <a:spcAft>
                <a:spcPts val="300"/>
              </a:spcAft>
            </a:pPr>
            <a:r>
              <a:rPr lang="en-US" altLang="zh-CN" sz="900" kern="0" dirty="0" smtClean="0">
                <a:solidFill>
                  <a:prstClr val="white"/>
                </a:solidFill>
                <a:latin typeface="Trebuchet MS" panose="020B0603020202020204" pitchFamily="34" charset="0"/>
                <a:cs typeface="Arial" pitchFamily="34" charset="0"/>
              </a:rPr>
              <a:t>Start Here</a:t>
            </a:r>
            <a:endParaRPr lang="en-US" sz="900" kern="0" dirty="0" smtClean="0">
              <a:solidFill>
                <a:prstClr val="white"/>
              </a:solidFill>
              <a:latin typeface="Trebuchet MS" panose="020B0603020202020204" pitchFamily="34" charset="0"/>
              <a:cs typeface="Arial" pitchFamily="34" charset="0"/>
            </a:endParaRPr>
          </a:p>
        </p:txBody>
      </p:sp>
      <p:sp>
        <p:nvSpPr>
          <p:cNvPr id="2" name="椭圆 1"/>
          <p:cNvSpPr/>
          <p:nvPr/>
        </p:nvSpPr>
        <p:spPr bwMode="gray">
          <a:xfrm>
            <a:off x="3635896" y="3210523"/>
            <a:ext cx="1296144" cy="1224136"/>
          </a:xfrm>
          <a:prstGeom prst="ellipse">
            <a:avLst/>
          </a:prstGeom>
          <a:ln>
            <a:headEnd/>
            <a:tailEnd/>
          </a:ln>
        </p:spPr>
        <p:style>
          <a:lnRef idx="1">
            <a:schemeClr val="accent3"/>
          </a:lnRef>
          <a:fillRef idx="2">
            <a:schemeClr val="accent3"/>
          </a:fillRef>
          <a:effectRef idx="1">
            <a:schemeClr val="accent3"/>
          </a:effectRef>
          <a:fontRef idx="minor">
            <a:schemeClr val="dk1"/>
          </a:fontRef>
        </p:style>
        <p:txBody>
          <a:bodyPr vert="horz" wrap="square" lIns="72000" tIns="72000" rIns="72000" bIns="72000" numCol="1" rtlCol="0" anchor="ctr" anchorCtr="0" compatLnSpc="1">
            <a:prstTxWarp prst="textNoShape">
              <a:avLst/>
            </a:prstTxWarp>
            <a:noAutofit/>
          </a:bodyPr>
          <a:lstStyle/>
          <a:p>
            <a:pPr algn="ctr" fontAlgn="base">
              <a:spcAft>
                <a:spcPts val="300"/>
              </a:spcAft>
            </a:pPr>
            <a:r>
              <a:rPr lang="en-US" altLang="zh-CN" sz="1600" b="1" kern="0" dirty="0" smtClean="0">
                <a:solidFill>
                  <a:prstClr val="white">
                    <a:lumMod val="50000"/>
                  </a:prstClr>
                </a:solidFill>
                <a:latin typeface="Trebuchet MS" panose="020B0603020202020204" pitchFamily="34" charset="0"/>
                <a:cs typeface="Arial" pitchFamily="34" charset="0"/>
              </a:rPr>
              <a:t> iSales</a:t>
            </a:r>
            <a:endParaRPr lang="zh-CN" altLang="en-US" sz="1600" b="1" kern="0" dirty="0" err="1" smtClean="0">
              <a:solidFill>
                <a:prstClr val="white">
                  <a:lumMod val="50000"/>
                </a:prstClr>
              </a:solidFill>
              <a:latin typeface="Trebuchet MS" panose="020B0603020202020204" pitchFamily="34" charset="0"/>
              <a:cs typeface="Arial" pitchFamily="34" charset="0"/>
            </a:endParaRPr>
          </a:p>
        </p:txBody>
      </p:sp>
      <p:sp>
        <p:nvSpPr>
          <p:cNvPr id="13" name="Freeform 78"/>
          <p:cNvSpPr>
            <a:spLocks/>
          </p:cNvSpPr>
          <p:nvPr/>
        </p:nvSpPr>
        <p:spPr bwMode="auto">
          <a:xfrm>
            <a:off x="5172043" y="5625831"/>
            <a:ext cx="1848230" cy="345276"/>
          </a:xfrm>
          <a:custGeom>
            <a:avLst/>
            <a:gdLst>
              <a:gd name="T0" fmla="*/ 0 w 3827"/>
              <a:gd name="T1" fmla="*/ 855663 h 539"/>
              <a:gd name="T2" fmla="*/ 6075363 w 3827"/>
              <a:gd name="T3" fmla="*/ 855663 h 539"/>
              <a:gd name="T4" fmla="*/ 6075363 w 3827"/>
              <a:gd name="T5" fmla="*/ 0 h 539"/>
              <a:gd name="T6" fmla="*/ 0 60000 65536"/>
              <a:gd name="T7" fmla="*/ 0 60000 65536"/>
              <a:gd name="T8" fmla="*/ 0 60000 65536"/>
              <a:gd name="T9" fmla="*/ 0 w 3827"/>
              <a:gd name="T10" fmla="*/ 0 h 539"/>
              <a:gd name="T11" fmla="*/ 3827 w 3827"/>
              <a:gd name="T12" fmla="*/ 539 h 539"/>
            </a:gdLst>
            <a:ahLst/>
            <a:cxnLst>
              <a:cxn ang="T6">
                <a:pos x="T0" y="T1"/>
              </a:cxn>
              <a:cxn ang="T7">
                <a:pos x="T2" y="T3"/>
              </a:cxn>
              <a:cxn ang="T8">
                <a:pos x="T4" y="T5"/>
              </a:cxn>
            </a:cxnLst>
            <a:rect l="T9" t="T10" r="T11" b="T12"/>
            <a:pathLst>
              <a:path w="3827" h="539">
                <a:moveTo>
                  <a:pt x="0" y="539"/>
                </a:moveTo>
                <a:lnTo>
                  <a:pt x="3827" y="539"/>
                </a:lnTo>
                <a:lnTo>
                  <a:pt x="3827" y="0"/>
                </a:lnTo>
              </a:path>
            </a:pathLst>
          </a:custGeom>
          <a:noFill/>
          <a:ln w="12700">
            <a:solidFill>
              <a:srgbClr val="BFD9E6"/>
            </a:solidFill>
            <a:round/>
            <a:headEnd/>
            <a:tailEnd/>
          </a:ln>
          <a:extLst>
            <a:ext uri="{909E8E84-426E-40DD-AFC4-6F175D3DCCD1}">
              <a14:hiddenFill xmlns:a14="http://schemas.microsoft.com/office/drawing/2010/main">
                <a:solidFill>
                  <a:srgbClr val="FFFFFF"/>
                </a:solidFill>
              </a14:hiddenFill>
            </a:ext>
          </a:extLst>
        </p:spPr>
        <p:txBody>
          <a:bodyPr anchor="b"/>
          <a:lstStyle/>
          <a:p>
            <a:pPr algn="r"/>
            <a:r>
              <a:rPr lang="zh-CN" altLang="en-US" sz="1300" b="1" kern="0" dirty="0" smtClean="0">
                <a:solidFill>
                  <a:prstClr val="white">
                    <a:lumMod val="50000"/>
                  </a:prstClr>
                </a:solidFill>
                <a:latin typeface="Microsoft YaHei" panose="020B0503020204020204" pitchFamily="34" charset="-122"/>
                <a:ea typeface="Microsoft YaHei" panose="020B0503020204020204" pitchFamily="34" charset="-122"/>
              </a:rPr>
              <a:t>端到端流程把关</a:t>
            </a:r>
            <a:endParaRPr lang="ko-KR" altLang="en-US" sz="1300" b="1" kern="0" dirty="0">
              <a:solidFill>
                <a:prstClr val="white">
                  <a:lumMod val="50000"/>
                </a:prst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4244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heel(1)">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heel(1)">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heel(1)">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heel(1)">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heel(1)">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heel(1)">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heel(1)">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heel(1)">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24" grpId="0" animBg="1"/>
      <p:bldP spid="25" grpId="0" animBg="1"/>
      <p:bldP spid="26" grpId="0" animBg="1"/>
      <p:bldP spid="27" grpId="0" animBg="1"/>
      <p:bldP spid="4"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3"/>
          </p:nvPr>
        </p:nvSpPr>
        <p:spPr>
          <a:xfrm>
            <a:off x="468325" y="3834938"/>
            <a:ext cx="8207375" cy="416831"/>
          </a:xfrm>
          <a:solidFill>
            <a:srgbClr val="00BBEE"/>
          </a:solidFill>
          <a:ln>
            <a:solidFill>
              <a:srgbClr val="0070C0"/>
            </a:solidFill>
            <a:headEnd/>
            <a:tailEnd/>
          </a:ln>
        </p:spPr>
        <p:style>
          <a:lnRef idx="1">
            <a:schemeClr val="accent1"/>
          </a:lnRef>
          <a:fillRef idx="3">
            <a:schemeClr val="accent1"/>
          </a:fillRef>
          <a:effectRef idx="2">
            <a:schemeClr val="accent1"/>
          </a:effectRef>
          <a:fontRef idx="minor">
            <a:schemeClr val="lt1"/>
          </a:fontRef>
        </p:style>
        <p:txBody>
          <a:bodyPr vert="horz" wrap="square" lIns="0" tIns="72000" rIns="0" bIns="36000" numCol="1" anchor="t" anchorCtr="0" compatLnSpc="1">
            <a:prstTxWarp prst="textNoShape">
              <a:avLst/>
            </a:prstTxWarp>
            <a:spAutoFit/>
          </a:bodyPr>
          <a:lstStyle/>
          <a:p>
            <a:pPr eaLnBrk="0" fontAlgn="base" hangingPunct="0">
              <a:spcBef>
                <a:spcPts val="300"/>
              </a:spcBef>
              <a:spcAft>
                <a:spcPts val="300"/>
              </a:spcAft>
              <a:buFont typeface="Arial" charset="0"/>
            </a:pPr>
            <a:r>
              <a:rPr lang="en-US" altLang="zh-CN" sz="1600" dirty="0">
                <a:solidFill>
                  <a:prstClr val="white"/>
                </a:solidFill>
                <a:latin typeface="Microsoft YaHei" panose="020B0503020204020204" pitchFamily="34" charset="-122"/>
                <a:ea typeface="Microsoft YaHei" panose="020B0503020204020204" pitchFamily="34" charset="-122"/>
              </a:rPr>
              <a:t>&gt; </a:t>
            </a:r>
            <a:r>
              <a:rPr lang="zh-CN" altLang="en-US" sz="1600" dirty="0">
                <a:solidFill>
                  <a:prstClr val="white"/>
                </a:solidFill>
                <a:latin typeface="Microsoft YaHei" panose="020B0503020204020204" pitchFamily="34" charset="-122"/>
                <a:ea typeface="Microsoft YaHei" panose="020B0503020204020204" pitchFamily="34" charset="-122"/>
              </a:rPr>
              <a:t>坚持业务先行的原则，严格执行汇报的规定</a:t>
            </a:r>
          </a:p>
        </p:txBody>
      </p:sp>
      <p:sp>
        <p:nvSpPr>
          <p:cNvPr id="3" name="Title 2"/>
          <p:cNvSpPr>
            <a:spLocks noGrp="1"/>
          </p:cNvSpPr>
          <p:nvPr>
            <p:ph type="title"/>
          </p:nvPr>
        </p:nvSpPr>
        <p:spPr/>
        <p:txBody>
          <a:bodyPr/>
          <a:lstStyle/>
          <a:p>
            <a:r>
              <a:rPr lang="zh-CN" altLang="en-US" dirty="0" smtClean="0">
                <a:solidFill>
                  <a:srgbClr val="C00000"/>
                </a:solidFill>
              </a:rPr>
              <a:t>需求</a:t>
            </a:r>
            <a:r>
              <a:rPr lang="zh-CN" altLang="en-US" dirty="0">
                <a:solidFill>
                  <a:srgbClr val="C00000"/>
                </a:solidFill>
              </a:rPr>
              <a:t>分</a:t>
            </a:r>
            <a:r>
              <a:rPr lang="zh-CN" altLang="en-US" dirty="0" smtClean="0">
                <a:solidFill>
                  <a:srgbClr val="C00000"/>
                </a:solidFill>
              </a:rPr>
              <a:t>析及方案设计原则</a:t>
            </a:r>
            <a:endParaRPr lang="zh-CN" altLang="en-US" dirty="0">
              <a:solidFill>
                <a:srgbClr val="C00000"/>
              </a:solidFill>
            </a:endParaRPr>
          </a:p>
        </p:txBody>
      </p:sp>
      <p:sp>
        <p:nvSpPr>
          <p:cNvPr id="4" name="Text Placeholder 3"/>
          <p:cNvSpPr>
            <a:spLocks noGrp="1"/>
          </p:cNvSpPr>
          <p:nvPr>
            <p:ph type="body" sz="quarter" idx="14"/>
          </p:nvPr>
        </p:nvSpPr>
        <p:spPr>
          <a:xfrm>
            <a:off x="468325" y="4301645"/>
            <a:ext cx="8207375" cy="1641600"/>
          </a:xfrm>
          <a:noFill/>
          <a:ln w="12700">
            <a:solidFill>
              <a:schemeClr val="bg1">
                <a:lumMod val="65000"/>
              </a:schemeClr>
            </a:solidFill>
            <a:miter lim="800000"/>
            <a:headEnd/>
            <a:tailEnd/>
          </a:ln>
        </p:spPr>
        <p:txBody>
          <a:bodyPr vert="horz" wrap="square" lIns="0" tIns="72000" rIns="0" bIns="0" numCol="1" rtlCol="0" anchor="t" anchorCtr="0" compatLnSpc="1">
            <a:prstTxWarp prst="textNoShape">
              <a:avLst/>
            </a:prstTxWarp>
            <a:normAutofit/>
          </a:bodyPr>
          <a:lstStyle/>
          <a:p>
            <a:pPr eaLnBrk="1" hangingPunct="1">
              <a:lnSpc>
                <a:spcPct val="130000"/>
              </a:lnSpc>
              <a:spcBef>
                <a:spcPct val="20000"/>
              </a:spcBef>
              <a:buFont typeface="Wingdings" panose="05000000000000000000" pitchFamily="2" charset="2"/>
              <a:buChar char="ü"/>
            </a:pPr>
            <a:r>
              <a:rPr lang="zh-CN" altLang="en-US" sz="1600" dirty="0">
                <a:solidFill>
                  <a:schemeClr val="tx2"/>
                </a:solidFill>
                <a:latin typeface="Microsoft YaHei" panose="020B0503020204020204" pitchFamily="34" charset="-122"/>
                <a:ea typeface="Microsoft YaHei" panose="020B0503020204020204" pitchFamily="34" charset="-122"/>
                <a:cs typeface="Arial" pitchFamily="34" charset="0"/>
              </a:rPr>
              <a:t>原则上，业务方案应该在试点范围</a:t>
            </a:r>
            <a:r>
              <a:rPr lang="en-US" altLang="zh-CN" sz="1600" dirty="0">
                <a:solidFill>
                  <a:schemeClr val="tx2"/>
                </a:solidFill>
                <a:latin typeface="Microsoft YaHei" panose="020B0503020204020204" pitchFamily="34" charset="-122"/>
                <a:ea typeface="Microsoft YaHei" panose="020B0503020204020204" pitchFamily="34" charset="-122"/>
                <a:cs typeface="Arial" pitchFamily="34" charset="0"/>
              </a:rPr>
              <a:t>/</a:t>
            </a:r>
            <a:r>
              <a:rPr lang="zh-CN" altLang="en-US" sz="1600" dirty="0">
                <a:solidFill>
                  <a:schemeClr val="tx2"/>
                </a:solidFill>
                <a:latin typeface="Microsoft YaHei" panose="020B0503020204020204" pitchFamily="34" charset="-122"/>
                <a:ea typeface="Microsoft YaHei" panose="020B0503020204020204" pitchFamily="34" charset="-122"/>
                <a:cs typeface="Arial" pitchFamily="34" charset="0"/>
              </a:rPr>
              <a:t>全球范围内得到认可及接受，才可在</a:t>
            </a:r>
            <a:r>
              <a:rPr lang="en-US" altLang="zh-CN" sz="1600" dirty="0">
                <a:solidFill>
                  <a:schemeClr val="tx2"/>
                </a:solidFill>
                <a:latin typeface="Microsoft YaHei" panose="020B0503020204020204" pitchFamily="34" charset="-122"/>
                <a:ea typeface="Microsoft YaHei" panose="020B0503020204020204" pitchFamily="34" charset="-122"/>
                <a:cs typeface="Arial" pitchFamily="34" charset="0"/>
              </a:rPr>
              <a:t>IT</a:t>
            </a:r>
            <a:r>
              <a:rPr lang="zh-CN" altLang="en-US" sz="1600" dirty="0">
                <a:solidFill>
                  <a:schemeClr val="tx2"/>
                </a:solidFill>
                <a:latin typeface="Microsoft YaHei" panose="020B0503020204020204" pitchFamily="34" charset="-122"/>
                <a:ea typeface="Microsoft YaHei" panose="020B0503020204020204" pitchFamily="34" charset="-122"/>
                <a:cs typeface="Arial" pitchFamily="34" charset="0"/>
              </a:rPr>
              <a:t>进行落地</a:t>
            </a:r>
            <a:endParaRPr lang="en-US" altLang="zh-CN" sz="1600" dirty="0">
              <a:solidFill>
                <a:schemeClr val="tx2"/>
              </a:solidFill>
              <a:latin typeface="Microsoft YaHei" panose="020B0503020204020204" pitchFamily="34" charset="-122"/>
              <a:ea typeface="Microsoft YaHei" panose="020B0503020204020204" pitchFamily="34" charset="-122"/>
              <a:cs typeface="Arial" pitchFamily="34" charset="0"/>
            </a:endParaRPr>
          </a:p>
          <a:p>
            <a:pPr eaLnBrk="1" hangingPunct="1">
              <a:lnSpc>
                <a:spcPct val="130000"/>
              </a:lnSpc>
              <a:spcBef>
                <a:spcPct val="20000"/>
              </a:spcBef>
              <a:buFont typeface="Wingdings" panose="05000000000000000000" pitchFamily="2" charset="2"/>
              <a:buChar char="ü"/>
            </a:pPr>
            <a:r>
              <a:rPr lang="en-US" altLang="zh-CN" sz="1600" dirty="0">
                <a:solidFill>
                  <a:schemeClr val="tx2"/>
                </a:solidFill>
                <a:latin typeface="Microsoft YaHei" panose="020B0503020204020204" pitchFamily="34" charset="-122"/>
                <a:ea typeface="Microsoft YaHei" panose="020B0503020204020204" pitchFamily="34" charset="-122"/>
                <a:cs typeface="Arial" pitchFamily="34" charset="0"/>
              </a:rPr>
              <a:t>IT</a:t>
            </a:r>
            <a:r>
              <a:rPr lang="zh-CN" altLang="en-US" sz="1600" dirty="0">
                <a:solidFill>
                  <a:schemeClr val="tx2"/>
                </a:solidFill>
                <a:latin typeface="Microsoft YaHei" panose="020B0503020204020204" pitchFamily="34" charset="-122"/>
                <a:ea typeface="Microsoft YaHei" panose="020B0503020204020204" pitchFamily="34" charset="-122"/>
                <a:cs typeface="Arial" pitchFamily="34" charset="0"/>
              </a:rPr>
              <a:t>实施方案必须与业务发文保持一致</a:t>
            </a:r>
            <a:endParaRPr lang="en-US" altLang="zh-CN" sz="1600" dirty="0">
              <a:solidFill>
                <a:schemeClr val="tx2"/>
              </a:solidFill>
              <a:latin typeface="Microsoft YaHei" panose="020B0503020204020204" pitchFamily="34" charset="-122"/>
              <a:ea typeface="Microsoft YaHei" panose="020B0503020204020204" pitchFamily="34" charset="-122"/>
              <a:cs typeface="Arial" pitchFamily="34" charset="0"/>
            </a:endParaRPr>
          </a:p>
        </p:txBody>
      </p:sp>
      <p:sp>
        <p:nvSpPr>
          <p:cNvPr id="9" name="Text Placeholder 1"/>
          <p:cNvSpPr txBox="1">
            <a:spLocks/>
          </p:cNvSpPr>
          <p:nvPr/>
        </p:nvSpPr>
        <p:spPr bwMode="auto">
          <a:xfrm>
            <a:off x="468000" y="1306800"/>
            <a:ext cx="8207375" cy="355276"/>
          </a:xfrm>
          <a:prstGeom prst="rect">
            <a:avLst/>
          </a:prstGeom>
          <a:solidFill>
            <a:srgbClr val="00BBEE"/>
          </a:solidFill>
          <a:ln>
            <a:solidFill>
              <a:srgbClr val="0070C0"/>
            </a:solidFill>
            <a:headEnd/>
            <a:tailEnd/>
          </a:ln>
        </p:spPr>
        <p:style>
          <a:lnRef idx="1">
            <a:schemeClr val="accent1"/>
          </a:lnRef>
          <a:fillRef idx="3">
            <a:schemeClr val="accent1"/>
          </a:fillRef>
          <a:effectRef idx="2">
            <a:schemeClr val="accent1"/>
          </a:effectRef>
          <a:fontRef idx="minor">
            <a:schemeClr val="lt1"/>
          </a:fontRef>
        </p:style>
        <p:txBody>
          <a:bodyPr vert="horz" wrap="square" lIns="0" tIns="72000" rIns="0" bIns="36000" numCol="1" anchor="t" anchorCtr="0" compatLnSpc="1">
            <a:prstTxWarp prst="textNoShape">
              <a:avLst/>
            </a:prstTxWarp>
            <a:spAutoFit/>
          </a:bodyPr>
          <a:lstStyle>
            <a:lvl1pPr marL="0" indent="0" algn="l" rtl="0" eaLnBrk="0" fontAlgn="base" hangingPunct="0">
              <a:spcBef>
                <a:spcPts val="300"/>
              </a:spcBef>
              <a:spcAft>
                <a:spcPts val="300"/>
              </a:spcAft>
              <a:buFont typeface="Arial" charset="0"/>
              <a:buNone/>
              <a:defRPr lang="de-DE" sz="2000" b="1" kern="1200" dirty="0" smtClean="0">
                <a:solidFill>
                  <a:schemeClr val="accent2"/>
                </a:solidFill>
                <a:latin typeface="+mn-lt"/>
                <a:ea typeface="+mn-ea"/>
                <a:cs typeface="+mn-cs"/>
              </a:defRPr>
            </a:lvl1pPr>
            <a:lvl2pPr marL="363538" indent="-188913" algn="l" rtl="0" eaLnBrk="0" fontAlgn="base" hangingPunct="0">
              <a:spcBef>
                <a:spcPts val="300"/>
              </a:spcBef>
              <a:spcAft>
                <a:spcPts val="300"/>
              </a:spcAft>
              <a:buFont typeface="Arial" charset="0"/>
              <a:buChar char="–"/>
              <a:defRPr lang="de-DE" sz="2000" kern="1200" dirty="0" smtClean="0">
                <a:solidFill>
                  <a:schemeClr val="lt1"/>
                </a:solidFill>
                <a:latin typeface="+mn-lt"/>
                <a:ea typeface="+mn-ea"/>
                <a:cs typeface="+mn-cs"/>
              </a:defRPr>
            </a:lvl2pPr>
            <a:lvl3pPr marL="538163" indent="-174625" algn="l" rtl="0" eaLnBrk="0" fontAlgn="base" hangingPunct="0">
              <a:spcBef>
                <a:spcPts val="300"/>
              </a:spcBef>
              <a:spcAft>
                <a:spcPts val="300"/>
              </a:spcAft>
              <a:buFont typeface="Arial" charset="0"/>
              <a:buChar char="•"/>
              <a:defRPr lang="de-DE" sz="1800" kern="1200" dirty="0" smtClean="0">
                <a:solidFill>
                  <a:schemeClr val="lt1"/>
                </a:solidFill>
                <a:latin typeface="+mn-lt"/>
                <a:ea typeface="+mn-ea"/>
                <a:cs typeface="+mn-cs"/>
              </a:defRPr>
            </a:lvl3pPr>
            <a:lvl4pPr marL="712788" indent="-174625" algn="l" rtl="0" eaLnBrk="0" fontAlgn="base" hangingPunct="0">
              <a:spcBef>
                <a:spcPts val="300"/>
              </a:spcBef>
              <a:spcAft>
                <a:spcPts val="300"/>
              </a:spcAft>
              <a:buFont typeface="Arial" charset="0"/>
              <a:buChar char="–"/>
              <a:defRPr lang="de-DE" sz="1600" kern="1200" dirty="0" smtClean="0">
                <a:solidFill>
                  <a:schemeClr val="lt1"/>
                </a:solidFill>
                <a:latin typeface="+mn-lt"/>
                <a:ea typeface="+mn-ea"/>
                <a:cs typeface="+mn-cs"/>
              </a:defRPr>
            </a:lvl4pPr>
            <a:lvl5pPr marL="901700" indent="-188913" algn="l" rtl="0" eaLnBrk="0" fontAlgn="base" hangingPunct="0">
              <a:spcBef>
                <a:spcPts val="300"/>
              </a:spcBef>
              <a:spcAft>
                <a:spcPts val="300"/>
              </a:spcAft>
              <a:buFont typeface="Arial" charset="0"/>
              <a:buChar char="•"/>
              <a:defRPr lang="en-AU" sz="1400" kern="1200" dirty="0" smtClean="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r>
              <a:rPr lang="en-US" altLang="zh-CN" sz="1600" dirty="0">
                <a:solidFill>
                  <a:prstClr val="white"/>
                </a:solidFill>
                <a:latin typeface="Microsoft YaHei" panose="020B0503020204020204" pitchFamily="34" charset="-122"/>
                <a:ea typeface="Microsoft YaHei" panose="020B0503020204020204" pitchFamily="34" charset="-122"/>
              </a:rPr>
              <a:t>&gt; </a:t>
            </a:r>
            <a:r>
              <a:rPr lang="zh-CN" altLang="zh-CN" sz="1600" dirty="0">
                <a:solidFill>
                  <a:prstClr val="white"/>
                </a:solidFill>
                <a:latin typeface="Microsoft YaHei" panose="020B0503020204020204" pitchFamily="34" charset="-122"/>
                <a:ea typeface="Microsoft YaHei" panose="020B0503020204020204" pitchFamily="34" charset="-122"/>
              </a:rPr>
              <a:t>立足于业务实质</a:t>
            </a:r>
            <a:r>
              <a:rPr lang="zh-CN" altLang="en-US" sz="1600" dirty="0">
                <a:solidFill>
                  <a:prstClr val="white"/>
                </a:solidFill>
                <a:latin typeface="Microsoft YaHei" panose="020B0503020204020204" pitchFamily="34" charset="-122"/>
                <a:ea typeface="Microsoft YaHei" panose="020B0503020204020204" pitchFamily="34" charset="-122"/>
              </a:rPr>
              <a:t>，引导用户，挖掘真正能解决问题的需求</a:t>
            </a:r>
          </a:p>
        </p:txBody>
      </p:sp>
      <p:sp>
        <p:nvSpPr>
          <p:cNvPr id="10" name="Text Placeholder 3"/>
          <p:cNvSpPr txBox="1">
            <a:spLocks/>
          </p:cNvSpPr>
          <p:nvPr/>
        </p:nvSpPr>
        <p:spPr>
          <a:xfrm>
            <a:off x="479425" y="1705209"/>
            <a:ext cx="8207375" cy="1642900"/>
          </a:xfrm>
          <a:prstGeom prst="rect">
            <a:avLst/>
          </a:prstGeom>
          <a:noFill/>
          <a:ln w="12700">
            <a:solidFill>
              <a:schemeClr val="bg1">
                <a:lumMod val="65000"/>
              </a:schemeClr>
            </a:solidFill>
            <a:miter lim="800000"/>
            <a:headEnd/>
            <a:tailEnd/>
          </a:ln>
        </p:spPr>
        <p:txBody>
          <a:bodyPr vert="horz" wrap="square" lIns="0" tIns="72000" rIns="0" bIns="0" numCol="1" rtlCol="0" anchor="t" anchorCtr="0" compatLnSpc="1">
            <a:prstTxWarp prst="textNoShape">
              <a:avLst/>
            </a:prstTxWarp>
            <a:normAutofit/>
          </a:bodyPr>
          <a:lstStyle>
            <a:defPPr>
              <a:defRPr lang="en-US"/>
            </a:defPPr>
            <a:lvl1pPr marL="266700" indent="-266700">
              <a:lnSpc>
                <a:spcPct val="130000"/>
              </a:lnSpc>
              <a:spcBef>
                <a:spcPct val="20000"/>
              </a:spcBef>
              <a:buFont typeface="Wingdings" panose="05000000000000000000" pitchFamily="2" charset="2"/>
              <a:buChar char="ü"/>
              <a:defRPr sz="1600">
                <a:solidFill>
                  <a:schemeClr val="tx2"/>
                </a:solidFill>
                <a:latin typeface="Microsoft YaHei" panose="020B0503020204020204" pitchFamily="34" charset="-122"/>
                <a:ea typeface="Microsoft YaHei" panose="020B0503020204020204" pitchFamily="34" charset="-122"/>
                <a:cs typeface="Arial" pitchFamily="34" charset="0"/>
              </a:defRPr>
            </a:lvl1pPr>
            <a:lvl2pPr marL="539750" indent="-268288">
              <a:lnSpc>
                <a:spcPct val="110000"/>
              </a:lnSpc>
              <a:spcBef>
                <a:spcPct val="20000"/>
              </a:spcBef>
              <a:buFont typeface="Arial" pitchFamily="34" charset="0"/>
              <a:buChar char="•"/>
              <a:defRPr baseline="0">
                <a:solidFill>
                  <a:schemeClr val="tx2"/>
                </a:solidFill>
                <a:latin typeface="微软雅黑" pitchFamily="34" charset="-122"/>
                <a:ea typeface="微软雅黑" pitchFamily="34" charset="-122"/>
                <a:cs typeface="Arial" pitchFamily="34" charset="0"/>
              </a:defRPr>
            </a:lvl2pPr>
            <a:lvl3pPr marL="719138" indent="-179388">
              <a:spcBef>
                <a:spcPct val="20000"/>
              </a:spcBef>
              <a:buFont typeface="Lucida Grande CE"/>
              <a:buChar char="–"/>
              <a:defRPr sz="1600" baseline="0">
                <a:solidFill>
                  <a:schemeClr val="tx2"/>
                </a:solidFill>
                <a:latin typeface="微软雅黑" pitchFamily="34" charset="-122"/>
                <a:ea typeface="微软雅黑" pitchFamily="34" charset="-122"/>
                <a:cs typeface="Arial" pitchFamily="34" charset="0"/>
              </a:defRPr>
            </a:lvl3pPr>
            <a:lvl4pPr marL="895350" indent="-176213">
              <a:spcBef>
                <a:spcPct val="20000"/>
              </a:spcBef>
              <a:buFont typeface="Arial" pitchFamily="34" charset="0"/>
              <a:buChar char="•"/>
              <a:defRPr sz="1400">
                <a:solidFill>
                  <a:schemeClr val="tx2"/>
                </a:solidFill>
                <a:latin typeface="微软雅黑" pitchFamily="34" charset="-122"/>
                <a:ea typeface="微软雅黑" pitchFamily="34" charset="-122"/>
                <a:cs typeface="Arial" pitchFamily="34" charset="0"/>
              </a:defRPr>
            </a:lvl4pPr>
            <a:lvl5pPr marL="1079500" indent="-179388">
              <a:spcBef>
                <a:spcPct val="20000"/>
              </a:spcBef>
              <a:buFont typeface="Lucida Grande CE"/>
              <a:buChar char="–"/>
              <a:defRPr sz="1200" baseline="0">
                <a:solidFill>
                  <a:schemeClr val="tx2"/>
                </a:solidFill>
                <a:latin typeface="微软雅黑" pitchFamily="34" charset="-122"/>
                <a:ea typeface="微软雅黑" pitchFamily="34" charset="-122"/>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zh-CN" altLang="en-US"/>
              <a:t>需求分析人员</a:t>
            </a:r>
            <a:r>
              <a:rPr lang="zh-CN" altLang="zh-CN"/>
              <a:t>需真实地理解业务需求，分析和挖掘业务实质，引导业务</a:t>
            </a:r>
            <a:r>
              <a:rPr lang="zh-CN" altLang="en-US"/>
              <a:t>，挖掘出真正能解决业务问题的需求；而非只听取用户表面的诉求。</a:t>
            </a:r>
            <a:r>
              <a:rPr lang="zh-CN" altLang="zh-CN"/>
              <a:t>只有立足于业务本质，才可能让</a:t>
            </a:r>
            <a:r>
              <a:rPr lang="zh-CN" altLang="en-US"/>
              <a:t>需求</a:t>
            </a:r>
            <a:r>
              <a:rPr lang="en-US" altLang="zh-CN"/>
              <a:t>&amp;</a:t>
            </a:r>
            <a:r>
              <a:rPr lang="zh-CN" altLang="zh-CN"/>
              <a:t>方案经得起推敲，不会轻易地因业务的变化而过时，也更能适应全球业务的多样性。</a:t>
            </a:r>
            <a:endParaRPr lang="en-US" altLang="zh-CN"/>
          </a:p>
        </p:txBody>
      </p:sp>
    </p:spTree>
    <p:extLst>
      <p:ext uri="{BB962C8B-B14F-4D97-AF65-F5344CB8AC3E}">
        <p14:creationId xmlns:p14="http://schemas.microsoft.com/office/powerpoint/2010/main" val="38338653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smtClean="0">
                <a:solidFill>
                  <a:srgbClr val="C00000"/>
                </a:solidFill>
              </a:rPr>
              <a:t>需求</a:t>
            </a:r>
            <a:r>
              <a:rPr lang="zh-CN" altLang="en-US" dirty="0">
                <a:solidFill>
                  <a:srgbClr val="C00000"/>
                </a:solidFill>
              </a:rPr>
              <a:t>分</a:t>
            </a:r>
            <a:r>
              <a:rPr lang="zh-CN" altLang="en-US" dirty="0" smtClean="0">
                <a:solidFill>
                  <a:srgbClr val="C00000"/>
                </a:solidFill>
              </a:rPr>
              <a:t>析及方案设计原则</a:t>
            </a:r>
            <a:endParaRPr lang="zh-CN" altLang="en-US" dirty="0">
              <a:solidFill>
                <a:srgbClr val="C00000"/>
              </a:solidFill>
            </a:endParaRPr>
          </a:p>
        </p:txBody>
      </p:sp>
      <p:sp>
        <p:nvSpPr>
          <p:cNvPr id="11" name="Text Placeholder 1"/>
          <p:cNvSpPr>
            <a:spLocks noGrp="1"/>
          </p:cNvSpPr>
          <p:nvPr>
            <p:ph type="body" idx="13"/>
          </p:nvPr>
        </p:nvSpPr>
        <p:spPr>
          <a:xfrm>
            <a:off x="468325" y="1306513"/>
            <a:ext cx="8207375" cy="355276"/>
          </a:xfrm>
          <a:solidFill>
            <a:srgbClr val="00BBEE"/>
          </a:solidFill>
          <a:ln>
            <a:solidFill>
              <a:srgbClr val="0070C0"/>
            </a:solidFill>
            <a:headEnd/>
            <a:tailEnd/>
          </a:ln>
        </p:spPr>
        <p:style>
          <a:lnRef idx="1">
            <a:schemeClr val="accent1"/>
          </a:lnRef>
          <a:fillRef idx="3">
            <a:schemeClr val="accent1"/>
          </a:fillRef>
          <a:effectRef idx="2">
            <a:schemeClr val="accent1"/>
          </a:effectRef>
          <a:fontRef idx="minor">
            <a:schemeClr val="lt1"/>
          </a:fontRef>
        </p:style>
        <p:txBody>
          <a:bodyPr vert="horz" wrap="square" lIns="0" tIns="72000" rIns="0" bIns="36000" numCol="1" anchor="t" anchorCtr="0" compatLnSpc="1">
            <a:prstTxWarp prst="textNoShape">
              <a:avLst/>
            </a:prstTxWarp>
            <a:spAutoFit/>
          </a:bodyPr>
          <a:lstStyle/>
          <a:p>
            <a:pPr eaLnBrk="0" fontAlgn="base" hangingPunct="0">
              <a:spcBef>
                <a:spcPts val="300"/>
              </a:spcBef>
              <a:spcAft>
                <a:spcPts val="300"/>
              </a:spcAft>
              <a:buFont typeface="Arial" charset="0"/>
            </a:pPr>
            <a:r>
              <a:rPr lang="en-US" altLang="zh-CN" sz="1600" dirty="0">
                <a:solidFill>
                  <a:prstClr val="white"/>
                </a:solidFill>
                <a:latin typeface="Microsoft YaHei" panose="020B0503020204020204" pitchFamily="34" charset="-122"/>
                <a:ea typeface="Microsoft YaHei" panose="020B0503020204020204" pitchFamily="34" charset="-122"/>
              </a:rPr>
              <a:t>&gt; </a:t>
            </a:r>
            <a:r>
              <a:rPr lang="zh-CN" altLang="en-US" sz="1600" dirty="0">
                <a:solidFill>
                  <a:prstClr val="white"/>
                </a:solidFill>
                <a:latin typeface="Microsoft YaHei" panose="020B0503020204020204" pitchFamily="34" charset="-122"/>
                <a:ea typeface="Microsoft YaHei" panose="020B0503020204020204" pitchFamily="34" charset="-122"/>
              </a:rPr>
              <a:t>前瞻性的考虑</a:t>
            </a:r>
          </a:p>
        </p:txBody>
      </p:sp>
      <p:sp>
        <p:nvSpPr>
          <p:cNvPr id="12" name="Text Placeholder 3"/>
          <p:cNvSpPr>
            <a:spLocks noGrp="1"/>
          </p:cNvSpPr>
          <p:nvPr>
            <p:ph type="body" sz="quarter" idx="14"/>
          </p:nvPr>
        </p:nvSpPr>
        <p:spPr>
          <a:xfrm>
            <a:off x="468325" y="1704999"/>
            <a:ext cx="8207375" cy="2790825"/>
          </a:xfrm>
          <a:noFill/>
          <a:ln w="12700">
            <a:solidFill>
              <a:schemeClr val="bg1">
                <a:lumMod val="65000"/>
              </a:schemeClr>
            </a:solidFill>
            <a:miter lim="800000"/>
            <a:headEnd/>
            <a:tailEnd/>
          </a:ln>
        </p:spPr>
        <p:txBody>
          <a:bodyPr vert="horz" wrap="square" lIns="0" tIns="72000" rIns="0" bIns="0" numCol="1" rtlCol="0" anchor="t" anchorCtr="0" compatLnSpc="1">
            <a:prstTxWarp prst="textNoShape">
              <a:avLst/>
            </a:prstTxWarp>
            <a:normAutofit/>
          </a:bodyPr>
          <a:lstStyle/>
          <a:p>
            <a:pPr>
              <a:lnSpc>
                <a:spcPct val="130000"/>
              </a:lnSpc>
              <a:buFont typeface="Wingdings" panose="05000000000000000000" pitchFamily="2" charset="2"/>
              <a:buChar char="ü"/>
            </a:pPr>
            <a:r>
              <a:rPr lang="zh-CN" altLang="en-US" sz="1600" dirty="0">
                <a:latin typeface="Microsoft YaHei" panose="020B0503020204020204" pitchFamily="34" charset="-122"/>
                <a:ea typeface="Microsoft YaHei" panose="020B0503020204020204" pitchFamily="34" charset="-122"/>
              </a:rPr>
              <a:t>制定需求及设计方案时，</a:t>
            </a:r>
            <a:r>
              <a:rPr lang="zh-CN" altLang="zh-CN" sz="1600" dirty="0" smtClean="0">
                <a:latin typeface="Microsoft YaHei" panose="020B0503020204020204" pitchFamily="34" charset="-122"/>
                <a:ea typeface="Microsoft YaHei" panose="020B0503020204020204" pitchFamily="34" charset="-122"/>
              </a:rPr>
              <a:t>不但</a:t>
            </a:r>
            <a:r>
              <a:rPr lang="zh-CN" altLang="zh-CN" sz="1600" dirty="0">
                <a:latin typeface="Microsoft YaHei" panose="020B0503020204020204" pitchFamily="34" charset="-122"/>
                <a:ea typeface="Microsoft YaHei" panose="020B0503020204020204" pitchFamily="34" charset="-122"/>
              </a:rPr>
              <a:t>需要考虑现在，还需要考虑到将来可能发生的变化，引导业务共同思考，从而设计出具有前瞻性的方案。很多时候，业务也只考虑目前需要什么功能，并不考虑业务某些功能很快就会变化</a:t>
            </a:r>
            <a:r>
              <a:rPr lang="zh-CN" altLang="zh-CN" sz="1600" dirty="0" smtClean="0">
                <a:latin typeface="Microsoft YaHei" panose="020B0503020204020204" pitchFamily="34" charset="-122"/>
                <a:ea typeface="Microsoft YaHei" panose="020B0503020204020204" pitchFamily="34" charset="-122"/>
              </a:rPr>
              <a:t>，</a:t>
            </a:r>
            <a:r>
              <a:rPr lang="zh-CN" altLang="en-US" sz="1600" dirty="0" smtClean="0">
                <a:latin typeface="Microsoft YaHei" panose="020B0503020204020204" pitchFamily="34" charset="-122"/>
                <a:ea typeface="Microsoft YaHei" panose="020B0503020204020204" pitchFamily="34" charset="-122"/>
              </a:rPr>
              <a:t>需求分析人员</a:t>
            </a:r>
            <a:r>
              <a:rPr lang="zh-CN" altLang="zh-CN" sz="1600" dirty="0" smtClean="0">
                <a:latin typeface="Microsoft YaHei" panose="020B0503020204020204" pitchFamily="34" charset="-122"/>
                <a:ea typeface="Microsoft YaHei" panose="020B0503020204020204" pitchFamily="34" charset="-122"/>
              </a:rPr>
              <a:t>应</a:t>
            </a:r>
            <a:r>
              <a:rPr lang="zh-CN" altLang="zh-CN" sz="1600" dirty="0">
                <a:latin typeface="Microsoft YaHei" panose="020B0503020204020204" pitchFamily="34" charset="-122"/>
                <a:ea typeface="Microsoft YaHei" panose="020B0503020204020204" pitchFamily="34" charset="-122"/>
              </a:rPr>
              <a:t>积极思考，</a:t>
            </a:r>
            <a:r>
              <a:rPr lang="zh-CN" altLang="zh-CN" sz="1600" dirty="0" smtClean="0">
                <a:latin typeface="Microsoft YaHei" panose="020B0503020204020204" pitchFamily="34" charset="-122"/>
                <a:ea typeface="Microsoft YaHei" panose="020B0503020204020204" pitchFamily="34" charset="-122"/>
              </a:rPr>
              <a:t>如果</a:t>
            </a:r>
            <a:r>
              <a:rPr lang="zh-CN" altLang="en-US" sz="1600" dirty="0" smtClean="0">
                <a:latin typeface="Microsoft YaHei" panose="020B0503020204020204" pitchFamily="34" charset="-122"/>
                <a:ea typeface="Microsoft YaHei" panose="020B0503020204020204" pitchFamily="34" charset="-122"/>
              </a:rPr>
              <a:t>需求分析人员</a:t>
            </a:r>
            <a:r>
              <a:rPr lang="zh-CN" altLang="zh-CN" sz="1600" dirty="0" smtClean="0">
                <a:latin typeface="Microsoft YaHei" panose="020B0503020204020204" pitchFamily="34" charset="-122"/>
                <a:ea typeface="Microsoft YaHei" panose="020B0503020204020204" pitchFamily="34" charset="-122"/>
              </a:rPr>
              <a:t>洞察</a:t>
            </a:r>
            <a:r>
              <a:rPr lang="zh-CN" altLang="zh-CN" sz="1600" dirty="0">
                <a:latin typeface="Microsoft YaHei" panose="020B0503020204020204" pitchFamily="34" charset="-122"/>
                <a:ea typeface="Microsoft YaHei" panose="020B0503020204020204" pitchFamily="34" charset="-122"/>
              </a:rPr>
              <a:t>到可能发生的变化，应引导业务，从而共同设计出具有前瞻性的方案。</a:t>
            </a:r>
          </a:p>
          <a:p>
            <a:pPr>
              <a:lnSpc>
                <a:spcPct val="130000"/>
              </a:lnSpc>
              <a:buFont typeface="Wingdings" panose="05000000000000000000" pitchFamily="2" charset="2"/>
              <a:buChar char="ü"/>
            </a:pPr>
            <a:r>
              <a:rPr lang="zh-CN" altLang="en-US" sz="1600" dirty="0">
                <a:latin typeface="Microsoft YaHei" panose="020B0503020204020204" pitchFamily="34" charset="-122"/>
                <a:ea typeface="Microsoft YaHei" panose="020B0503020204020204" pitchFamily="34" charset="-122"/>
              </a:rPr>
              <a:t>制定需求及设计方案时，</a:t>
            </a:r>
            <a:r>
              <a:rPr lang="zh-CN" altLang="zh-CN" sz="1600" dirty="0" smtClean="0">
                <a:latin typeface="Microsoft YaHei" panose="020B0503020204020204" pitchFamily="34" charset="-122"/>
                <a:ea typeface="Microsoft YaHei" panose="020B0503020204020204" pitchFamily="34" charset="-122"/>
              </a:rPr>
              <a:t>因</a:t>
            </a:r>
            <a:r>
              <a:rPr lang="zh-CN" altLang="zh-CN" sz="1600" dirty="0">
                <a:latin typeface="Microsoft YaHei" panose="020B0503020204020204" pitchFamily="34" charset="-122"/>
                <a:ea typeface="Microsoft YaHei" panose="020B0503020204020204" pitchFamily="34" charset="-122"/>
              </a:rPr>
              <a:t>避免盲目地遵从现有系统的功能做设计，否则一旦现有系统的功能过时或者错误，所设计的方案将延续该错误。而是应该分析最新的业务，</a:t>
            </a:r>
            <a:r>
              <a:rPr lang="zh-CN" altLang="zh-CN" sz="1600" dirty="0" smtClean="0">
                <a:latin typeface="Microsoft YaHei" panose="020B0503020204020204" pitchFamily="34" charset="-122"/>
                <a:ea typeface="Microsoft YaHei" panose="020B0503020204020204" pitchFamily="34" charset="-122"/>
              </a:rPr>
              <a:t>来</a:t>
            </a:r>
            <a:r>
              <a:rPr lang="zh-CN" altLang="en-US" sz="1600" dirty="0">
                <a:latin typeface="Microsoft YaHei" panose="020B0503020204020204" pitchFamily="34" charset="-122"/>
                <a:ea typeface="Microsoft YaHei" panose="020B0503020204020204" pitchFamily="34" charset="-122"/>
              </a:rPr>
              <a:t>决定</a:t>
            </a:r>
            <a:r>
              <a:rPr lang="zh-CN" altLang="zh-CN" sz="1600" dirty="0" smtClean="0">
                <a:latin typeface="Microsoft YaHei" panose="020B0503020204020204" pitchFamily="34" charset="-122"/>
                <a:ea typeface="Microsoft YaHei" panose="020B0503020204020204" pitchFamily="34" charset="-122"/>
              </a:rPr>
              <a:t>系统</a:t>
            </a:r>
            <a:r>
              <a:rPr lang="zh-CN" altLang="zh-CN" sz="1600" dirty="0">
                <a:latin typeface="Microsoft YaHei" panose="020B0503020204020204" pitchFamily="34" charset="-122"/>
                <a:ea typeface="Microsoft YaHei" panose="020B0503020204020204" pitchFamily="34" charset="-122"/>
              </a:rPr>
              <a:t>所应该承载的功能。</a:t>
            </a:r>
            <a:endParaRPr lang="zh-CN" altLang="en-US" sz="1600" dirty="0">
              <a:latin typeface="Microsoft YaHei" panose="020B0503020204020204" pitchFamily="34" charset="-122"/>
              <a:ea typeface="Microsoft YaHei" panose="020B0503020204020204" pitchFamily="34" charset="-122"/>
            </a:endParaRPr>
          </a:p>
        </p:txBody>
      </p:sp>
      <p:sp>
        <p:nvSpPr>
          <p:cNvPr id="13" name="Text Placeholder 1"/>
          <p:cNvSpPr txBox="1">
            <a:spLocks/>
          </p:cNvSpPr>
          <p:nvPr/>
        </p:nvSpPr>
        <p:spPr bwMode="auto">
          <a:xfrm>
            <a:off x="457212" y="4716462"/>
            <a:ext cx="8207375" cy="355276"/>
          </a:xfrm>
          <a:prstGeom prst="rect">
            <a:avLst/>
          </a:prstGeom>
          <a:solidFill>
            <a:srgbClr val="00BBEE"/>
          </a:solidFill>
          <a:ln>
            <a:solidFill>
              <a:srgbClr val="0070C0"/>
            </a:solidFill>
            <a:headEnd/>
            <a:tailEnd/>
          </a:ln>
        </p:spPr>
        <p:style>
          <a:lnRef idx="1">
            <a:schemeClr val="accent1"/>
          </a:lnRef>
          <a:fillRef idx="3">
            <a:schemeClr val="accent1"/>
          </a:fillRef>
          <a:effectRef idx="2">
            <a:schemeClr val="accent1"/>
          </a:effectRef>
          <a:fontRef idx="minor">
            <a:schemeClr val="lt1"/>
          </a:fontRef>
        </p:style>
        <p:txBody>
          <a:bodyPr vert="horz" wrap="square" lIns="0" tIns="72000" rIns="0" bIns="36000" numCol="1" anchor="t" anchorCtr="0" compatLnSpc="1">
            <a:prstTxWarp prst="textNoShape">
              <a:avLst/>
            </a:prstTxWarp>
            <a:spAutoFit/>
          </a:bodyPr>
          <a:lstStyle>
            <a:defPPr>
              <a:defRPr lang="en-US"/>
            </a:defPPr>
            <a:lvl1pPr indent="0" eaLnBrk="0" fontAlgn="base" hangingPunct="0">
              <a:spcBef>
                <a:spcPts val="300"/>
              </a:spcBef>
              <a:spcAft>
                <a:spcPts val="300"/>
              </a:spcAft>
              <a:buFont typeface="Arial" charset="0"/>
              <a:buNone/>
              <a:defRPr sz="1600" b="1">
                <a:solidFill>
                  <a:prstClr val="white"/>
                </a:solidFill>
                <a:latin typeface="Microsoft YaHei" panose="020B0503020204020204" pitchFamily="34" charset="-122"/>
                <a:ea typeface="Microsoft YaHei" panose="020B0503020204020204" pitchFamily="34" charset="-122"/>
              </a:defRPr>
            </a:lvl1pPr>
            <a:lvl2pPr marL="363538" indent="-188913" eaLnBrk="0" fontAlgn="base" hangingPunct="0">
              <a:spcBef>
                <a:spcPts val="300"/>
              </a:spcBef>
              <a:spcAft>
                <a:spcPts val="300"/>
              </a:spcAft>
              <a:buFont typeface="Arial" charset="0"/>
              <a:buChar char="–"/>
              <a:defRPr sz="2000"/>
            </a:lvl2pPr>
            <a:lvl3pPr marL="538163" indent="-174625" eaLnBrk="0" fontAlgn="base" hangingPunct="0">
              <a:spcBef>
                <a:spcPts val="300"/>
              </a:spcBef>
              <a:spcAft>
                <a:spcPts val="300"/>
              </a:spcAft>
              <a:buFont typeface="Arial" charset="0"/>
              <a:buChar char="•"/>
            </a:lvl3pPr>
            <a:lvl4pPr marL="712788" indent="-174625" eaLnBrk="0" fontAlgn="base" hangingPunct="0">
              <a:spcBef>
                <a:spcPts val="300"/>
              </a:spcBef>
              <a:spcAft>
                <a:spcPts val="300"/>
              </a:spcAft>
              <a:buFont typeface="Arial" charset="0"/>
              <a:buChar char="–"/>
              <a:defRPr sz="1600"/>
            </a:lvl4pPr>
            <a:lvl5pPr marL="901700" indent="-188913" eaLnBrk="0" fontAlgn="base" hangingPunct="0">
              <a:spcBef>
                <a:spcPts val="300"/>
              </a:spcBef>
              <a:spcAft>
                <a:spcPts val="300"/>
              </a:spcAft>
              <a:buFont typeface="Arial" charset="0"/>
              <a:buChar char="•"/>
              <a:defRPr sz="14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zh-CN" dirty="0"/>
              <a:t>&gt; </a:t>
            </a:r>
            <a:r>
              <a:rPr lang="zh-CN" altLang="en-US" dirty="0"/>
              <a:t>尽量出多个可选方案，听取各方意见选择最佳方案</a:t>
            </a:r>
          </a:p>
        </p:txBody>
      </p:sp>
      <p:sp>
        <p:nvSpPr>
          <p:cNvPr id="14" name="Text Placeholder 3"/>
          <p:cNvSpPr txBox="1">
            <a:spLocks/>
          </p:cNvSpPr>
          <p:nvPr/>
        </p:nvSpPr>
        <p:spPr>
          <a:xfrm>
            <a:off x="457212" y="5114924"/>
            <a:ext cx="8207375" cy="771810"/>
          </a:xfrm>
          <a:prstGeom prst="rect">
            <a:avLst/>
          </a:prstGeom>
          <a:noFill/>
          <a:ln w="12700">
            <a:solidFill>
              <a:schemeClr val="bg1">
                <a:lumMod val="65000"/>
              </a:schemeClr>
            </a:solidFill>
            <a:miter lim="800000"/>
            <a:headEnd/>
            <a:tailEnd/>
          </a:ln>
        </p:spPr>
        <p:txBody>
          <a:bodyPr vert="horz" wrap="square" lIns="0" tIns="72000" rIns="0" bIns="0" numCol="1" rtlCol="0" anchor="t" anchorCtr="0" compatLnSpc="1">
            <a:prstTxWarp prst="textNoShape">
              <a:avLst/>
            </a:prstTxWarp>
            <a:normAutofit/>
          </a:bodyPr>
          <a:lstStyle>
            <a:lvl1pPr marL="266700" indent="-266700">
              <a:lnSpc>
                <a:spcPct val="130000"/>
              </a:lnSpc>
              <a:spcBef>
                <a:spcPct val="20000"/>
              </a:spcBef>
              <a:buFont typeface="Wingdings" panose="05000000000000000000" pitchFamily="2" charset="2"/>
              <a:buChar char="ü"/>
              <a:defRPr lang="de-DE" sz="1600" dirty="0" smtClean="0">
                <a:solidFill>
                  <a:schemeClr val="tx2"/>
                </a:solidFill>
                <a:latin typeface="Microsoft YaHei" panose="020B0503020204020204" pitchFamily="34" charset="-122"/>
                <a:ea typeface="Microsoft YaHei" panose="020B0503020204020204" pitchFamily="34" charset="-122"/>
                <a:cs typeface="Arial" pitchFamily="34" charset="0"/>
              </a:defRPr>
            </a:lvl1pPr>
            <a:lvl2pPr marL="539750" indent="-268288">
              <a:lnSpc>
                <a:spcPct val="110000"/>
              </a:lnSpc>
              <a:spcBef>
                <a:spcPct val="20000"/>
              </a:spcBef>
              <a:buFont typeface="Arial" pitchFamily="34" charset="0"/>
              <a:buChar char="•"/>
              <a:defRPr lang="de-DE" baseline="0" dirty="0" smtClean="0">
                <a:solidFill>
                  <a:schemeClr val="tx2"/>
                </a:solidFill>
                <a:latin typeface="微软雅黑" pitchFamily="34" charset="-122"/>
                <a:ea typeface="微软雅黑" pitchFamily="34" charset="-122"/>
                <a:cs typeface="Arial" pitchFamily="34" charset="0"/>
              </a:defRPr>
            </a:lvl2pPr>
            <a:lvl3pPr marL="719138" indent="-179388">
              <a:spcBef>
                <a:spcPct val="20000"/>
              </a:spcBef>
              <a:buFont typeface="Lucida Grande CE"/>
              <a:buChar char="–"/>
              <a:defRPr lang="de-DE" sz="1600" baseline="0" dirty="0" smtClean="0">
                <a:solidFill>
                  <a:schemeClr val="tx2"/>
                </a:solidFill>
                <a:latin typeface="微软雅黑" pitchFamily="34" charset="-122"/>
                <a:ea typeface="微软雅黑" pitchFamily="34" charset="-122"/>
                <a:cs typeface="Arial" pitchFamily="34" charset="0"/>
              </a:defRPr>
            </a:lvl3pPr>
            <a:lvl4pPr marL="895350" indent="-176213">
              <a:spcBef>
                <a:spcPct val="20000"/>
              </a:spcBef>
              <a:buFont typeface="Arial" pitchFamily="34" charset="0"/>
              <a:buChar char="•"/>
              <a:defRPr lang="de-DE" sz="1400" dirty="0" smtClean="0">
                <a:solidFill>
                  <a:schemeClr val="tx2"/>
                </a:solidFill>
                <a:latin typeface="微软雅黑" pitchFamily="34" charset="-122"/>
                <a:ea typeface="微软雅黑" pitchFamily="34" charset="-122"/>
                <a:cs typeface="Arial" pitchFamily="34" charset="0"/>
              </a:defRPr>
            </a:lvl4pPr>
            <a:lvl5pPr marL="1079500" indent="-179388">
              <a:spcBef>
                <a:spcPct val="20000"/>
              </a:spcBef>
              <a:buFont typeface="Lucida Grande CE"/>
              <a:buChar char="–"/>
              <a:defRPr lang="en-AU" sz="1200" baseline="0" dirty="0">
                <a:solidFill>
                  <a:schemeClr val="tx2"/>
                </a:solidFill>
                <a:latin typeface="微软雅黑" pitchFamily="34" charset="-122"/>
                <a:ea typeface="微软雅黑" pitchFamily="34" charset="-122"/>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zh-CN" dirty="0" smtClean="0"/>
              <a:t>BA</a:t>
            </a:r>
            <a:r>
              <a:rPr lang="zh-CN" altLang="zh-CN" dirty="0" smtClean="0"/>
              <a:t>在</a:t>
            </a:r>
            <a:r>
              <a:rPr lang="zh-CN" altLang="zh-CN" dirty="0"/>
              <a:t>设计方案时，尽量思考多个可选方案，听取各方意见选择最佳方案。</a:t>
            </a:r>
          </a:p>
        </p:txBody>
      </p:sp>
    </p:spTree>
    <p:extLst>
      <p:ext uri="{BB962C8B-B14F-4D97-AF65-F5344CB8AC3E}">
        <p14:creationId xmlns:p14="http://schemas.microsoft.com/office/powerpoint/2010/main" val="21928021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smtClean="0">
                <a:solidFill>
                  <a:srgbClr val="C00000"/>
                </a:solidFill>
              </a:rPr>
              <a:t>需求</a:t>
            </a:r>
            <a:r>
              <a:rPr lang="zh-CN" altLang="en-US" dirty="0">
                <a:solidFill>
                  <a:srgbClr val="C00000"/>
                </a:solidFill>
              </a:rPr>
              <a:t>分</a:t>
            </a:r>
            <a:r>
              <a:rPr lang="zh-CN" altLang="en-US" dirty="0" smtClean="0">
                <a:solidFill>
                  <a:srgbClr val="C00000"/>
                </a:solidFill>
              </a:rPr>
              <a:t>析及方案设计原则</a:t>
            </a:r>
            <a:endParaRPr lang="zh-CN" altLang="en-US" dirty="0">
              <a:solidFill>
                <a:srgbClr val="C00000"/>
              </a:solidFill>
            </a:endParaRPr>
          </a:p>
        </p:txBody>
      </p:sp>
      <p:sp>
        <p:nvSpPr>
          <p:cNvPr id="4" name="Text Placeholder 1"/>
          <p:cNvSpPr>
            <a:spLocks noGrp="1"/>
          </p:cNvSpPr>
          <p:nvPr>
            <p:ph type="body" idx="13"/>
          </p:nvPr>
        </p:nvSpPr>
        <p:spPr>
          <a:xfrm>
            <a:off x="468325" y="1306513"/>
            <a:ext cx="8207375" cy="355276"/>
          </a:xfrm>
          <a:solidFill>
            <a:srgbClr val="00BBEE"/>
          </a:solidFill>
          <a:ln>
            <a:solidFill>
              <a:srgbClr val="0070C0"/>
            </a:solidFill>
            <a:headEnd/>
            <a:tailEnd/>
          </a:ln>
        </p:spPr>
        <p:style>
          <a:lnRef idx="1">
            <a:schemeClr val="accent1"/>
          </a:lnRef>
          <a:fillRef idx="3">
            <a:schemeClr val="accent1"/>
          </a:fillRef>
          <a:effectRef idx="2">
            <a:schemeClr val="accent1"/>
          </a:effectRef>
          <a:fontRef idx="minor">
            <a:schemeClr val="lt1"/>
          </a:fontRef>
        </p:style>
        <p:txBody>
          <a:bodyPr vert="horz" wrap="square" lIns="0" tIns="72000" rIns="0" bIns="36000" numCol="1" anchor="t" anchorCtr="0" compatLnSpc="1">
            <a:prstTxWarp prst="textNoShape">
              <a:avLst/>
            </a:prstTxWarp>
            <a:spAutoFit/>
          </a:bodyPr>
          <a:lstStyle/>
          <a:p>
            <a:pPr eaLnBrk="0" fontAlgn="base" hangingPunct="0">
              <a:spcBef>
                <a:spcPts val="300"/>
              </a:spcBef>
              <a:spcAft>
                <a:spcPts val="300"/>
              </a:spcAft>
              <a:buFont typeface="Arial" charset="0"/>
            </a:pPr>
            <a:r>
              <a:rPr lang="en-US" altLang="zh-CN" sz="1600" dirty="0">
                <a:solidFill>
                  <a:prstClr val="white"/>
                </a:solidFill>
                <a:latin typeface="Microsoft YaHei" panose="020B0503020204020204" pitchFamily="34" charset="-122"/>
                <a:ea typeface="Microsoft YaHei" panose="020B0503020204020204" pitchFamily="34" charset="-122"/>
              </a:rPr>
              <a:t>&gt; </a:t>
            </a:r>
            <a:r>
              <a:rPr lang="zh-CN" altLang="en-US" sz="1600" dirty="0">
                <a:solidFill>
                  <a:prstClr val="white"/>
                </a:solidFill>
                <a:latin typeface="Microsoft YaHei" panose="020B0503020204020204" pitchFamily="34" charset="-122"/>
                <a:ea typeface="Microsoft YaHei" panose="020B0503020204020204" pitchFamily="34" charset="-122"/>
              </a:rPr>
              <a:t>对多个模块同样的功能进行优化时，尽可能地保持统一</a:t>
            </a:r>
          </a:p>
        </p:txBody>
      </p:sp>
      <p:sp>
        <p:nvSpPr>
          <p:cNvPr id="5" name="Text Placeholder 3"/>
          <p:cNvSpPr>
            <a:spLocks noGrp="1"/>
          </p:cNvSpPr>
          <p:nvPr>
            <p:ph type="body" sz="quarter" idx="14"/>
          </p:nvPr>
        </p:nvSpPr>
        <p:spPr>
          <a:xfrm>
            <a:off x="468325" y="1704999"/>
            <a:ext cx="8207375" cy="1363963"/>
          </a:xfrm>
          <a:noFill/>
          <a:ln w="12700">
            <a:solidFill>
              <a:schemeClr val="bg1">
                <a:lumMod val="65000"/>
              </a:schemeClr>
            </a:solidFill>
            <a:miter lim="800000"/>
            <a:headEnd/>
            <a:tailEnd/>
          </a:ln>
        </p:spPr>
        <p:txBody>
          <a:bodyPr vert="horz" wrap="square" lIns="0" tIns="72000" rIns="0" bIns="0" numCol="1" rtlCol="0" anchor="t" anchorCtr="0" compatLnSpc="1">
            <a:prstTxWarp prst="textNoShape">
              <a:avLst/>
            </a:prstTxWarp>
            <a:normAutofit/>
          </a:bodyPr>
          <a:lstStyle/>
          <a:p>
            <a:pPr>
              <a:lnSpc>
                <a:spcPct val="130000"/>
              </a:lnSpc>
              <a:buFont typeface="Wingdings" panose="05000000000000000000" pitchFamily="2" charset="2"/>
              <a:buChar char="ü"/>
            </a:pPr>
            <a:r>
              <a:rPr lang="zh-CN" altLang="zh-CN" sz="1600" dirty="0">
                <a:latin typeface="Microsoft YaHei" panose="020B0503020204020204" pitchFamily="34" charset="-122"/>
                <a:ea typeface="Microsoft YaHei" panose="020B0503020204020204" pitchFamily="34" charset="-122"/>
              </a:rPr>
              <a:t>涉及到多个模块共有的功能</a:t>
            </a:r>
            <a:r>
              <a:rPr lang="zh-CN" altLang="zh-CN" sz="1600" dirty="0" smtClean="0">
                <a:latin typeface="Microsoft YaHei" panose="020B0503020204020204" pitchFamily="34" charset="-122"/>
                <a:ea typeface="Microsoft YaHei" panose="020B0503020204020204" pitchFamily="34" charset="-122"/>
              </a:rPr>
              <a:t>，</a:t>
            </a:r>
            <a:r>
              <a:rPr lang="zh-CN" altLang="en-US" sz="1600" dirty="0" smtClean="0">
                <a:latin typeface="Microsoft YaHei" panose="020B0503020204020204" pitchFamily="34" charset="-122"/>
                <a:ea typeface="Microsoft YaHei" panose="020B0503020204020204" pitchFamily="34" charset="-122"/>
              </a:rPr>
              <a:t>需求分析时需要拉通考虑，</a:t>
            </a:r>
            <a:r>
              <a:rPr lang="zh-CN" altLang="zh-CN" sz="1600" dirty="0" smtClean="0">
                <a:latin typeface="Microsoft YaHei" panose="020B0503020204020204" pitchFamily="34" charset="-122"/>
                <a:ea typeface="Microsoft YaHei" panose="020B0503020204020204" pitchFamily="34" charset="-122"/>
              </a:rPr>
              <a:t>尽可能</a:t>
            </a:r>
            <a:r>
              <a:rPr lang="zh-CN" altLang="zh-CN" sz="1600" dirty="0">
                <a:latin typeface="Microsoft YaHei" panose="020B0503020204020204" pitchFamily="34" charset="-122"/>
                <a:ea typeface="Microsoft YaHei" panose="020B0503020204020204" pitchFamily="34" charset="-122"/>
              </a:rPr>
              <a:t>地保持统一。</a:t>
            </a:r>
          </a:p>
          <a:p>
            <a:pPr>
              <a:lnSpc>
                <a:spcPct val="130000"/>
              </a:lnSpc>
              <a:buFont typeface="Wingdings" panose="05000000000000000000" pitchFamily="2" charset="2"/>
              <a:buChar char="ü"/>
            </a:pPr>
            <a:r>
              <a:rPr lang="zh-CN" altLang="zh-CN" sz="1600" dirty="0">
                <a:latin typeface="Microsoft YaHei" panose="020B0503020204020204" pitchFamily="34" charset="-122"/>
                <a:ea typeface="Microsoft YaHei" panose="020B0503020204020204" pitchFamily="34" charset="-122"/>
              </a:rPr>
              <a:t>该原则在设计初始版本的时候较容易遵守，但是更加重要的是，在后续版本优化的过程中，如果接收到某个模块的优化需求，需要推此及彼</a:t>
            </a:r>
            <a:r>
              <a:rPr lang="zh-CN" altLang="zh-CN" sz="1600" dirty="0" smtClean="0">
                <a:latin typeface="Microsoft YaHei" panose="020B0503020204020204" pitchFamily="34" charset="-122"/>
                <a:ea typeface="Microsoft YaHei" panose="020B0503020204020204" pitchFamily="34" charset="-122"/>
              </a:rPr>
              <a:t>。</a:t>
            </a:r>
            <a:endParaRPr lang="zh-CN" altLang="zh-CN" sz="1600" dirty="0">
              <a:latin typeface="Microsoft YaHei" panose="020B0503020204020204" pitchFamily="34" charset="-122"/>
              <a:ea typeface="Microsoft YaHei" panose="020B0503020204020204" pitchFamily="34" charset="-122"/>
            </a:endParaRPr>
          </a:p>
        </p:txBody>
      </p:sp>
      <p:sp>
        <p:nvSpPr>
          <p:cNvPr id="6" name="Text Placeholder 1"/>
          <p:cNvSpPr txBox="1">
            <a:spLocks/>
          </p:cNvSpPr>
          <p:nvPr/>
        </p:nvSpPr>
        <p:spPr bwMode="auto">
          <a:xfrm>
            <a:off x="457212" y="3281216"/>
            <a:ext cx="8207375" cy="355276"/>
          </a:xfrm>
          <a:prstGeom prst="rect">
            <a:avLst/>
          </a:prstGeom>
          <a:solidFill>
            <a:srgbClr val="00BBEE"/>
          </a:solidFill>
          <a:ln>
            <a:solidFill>
              <a:srgbClr val="0070C0"/>
            </a:solidFill>
            <a:headEnd/>
            <a:tailEnd/>
          </a:ln>
        </p:spPr>
        <p:style>
          <a:lnRef idx="1">
            <a:schemeClr val="accent1"/>
          </a:lnRef>
          <a:fillRef idx="3">
            <a:schemeClr val="accent1"/>
          </a:fillRef>
          <a:effectRef idx="2">
            <a:schemeClr val="accent1"/>
          </a:effectRef>
          <a:fontRef idx="minor">
            <a:schemeClr val="lt1"/>
          </a:fontRef>
        </p:style>
        <p:txBody>
          <a:bodyPr vert="horz" wrap="square" lIns="0" tIns="72000" rIns="0" bIns="36000" numCol="1" anchor="t" anchorCtr="0" compatLnSpc="1">
            <a:prstTxWarp prst="textNoShape">
              <a:avLst/>
            </a:prstTxWarp>
            <a:spAutoFit/>
          </a:bodyPr>
          <a:lstStyle>
            <a:defPPr>
              <a:defRPr lang="en-US"/>
            </a:defPPr>
            <a:lvl1pPr indent="0" eaLnBrk="0" fontAlgn="base" hangingPunct="0">
              <a:spcBef>
                <a:spcPts val="300"/>
              </a:spcBef>
              <a:spcAft>
                <a:spcPts val="300"/>
              </a:spcAft>
              <a:buFont typeface="Arial" charset="0"/>
              <a:buNone/>
              <a:defRPr sz="1600" b="1">
                <a:solidFill>
                  <a:prstClr val="white"/>
                </a:solidFill>
                <a:latin typeface="Microsoft YaHei" panose="020B0503020204020204" pitchFamily="34" charset="-122"/>
                <a:ea typeface="Microsoft YaHei" panose="020B0503020204020204" pitchFamily="34" charset="-122"/>
              </a:defRPr>
            </a:lvl1pPr>
            <a:lvl2pPr marL="363538" indent="-188913" eaLnBrk="0" fontAlgn="base" hangingPunct="0">
              <a:spcBef>
                <a:spcPts val="300"/>
              </a:spcBef>
              <a:spcAft>
                <a:spcPts val="300"/>
              </a:spcAft>
              <a:buFont typeface="Arial" charset="0"/>
              <a:buChar char="–"/>
              <a:defRPr sz="2000"/>
            </a:lvl2pPr>
            <a:lvl3pPr marL="538163" indent="-174625" eaLnBrk="0" fontAlgn="base" hangingPunct="0">
              <a:spcBef>
                <a:spcPts val="300"/>
              </a:spcBef>
              <a:spcAft>
                <a:spcPts val="300"/>
              </a:spcAft>
              <a:buFont typeface="Arial" charset="0"/>
              <a:buChar char="•"/>
            </a:lvl3pPr>
            <a:lvl4pPr marL="712788" indent="-174625" eaLnBrk="0" fontAlgn="base" hangingPunct="0">
              <a:spcBef>
                <a:spcPts val="300"/>
              </a:spcBef>
              <a:spcAft>
                <a:spcPts val="300"/>
              </a:spcAft>
              <a:buFont typeface="Arial" charset="0"/>
              <a:buChar char="–"/>
              <a:defRPr sz="1600"/>
            </a:lvl4pPr>
            <a:lvl5pPr marL="901700" indent="-188913" eaLnBrk="0" fontAlgn="base" hangingPunct="0">
              <a:spcBef>
                <a:spcPts val="300"/>
              </a:spcBef>
              <a:spcAft>
                <a:spcPts val="300"/>
              </a:spcAft>
              <a:buFont typeface="Arial" charset="0"/>
              <a:buChar char="•"/>
              <a:defRPr sz="14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zh-CN" dirty="0"/>
              <a:t>&gt; </a:t>
            </a:r>
            <a:r>
              <a:rPr lang="zh-CN" altLang="en-US" dirty="0"/>
              <a:t>端</a:t>
            </a:r>
            <a:r>
              <a:rPr lang="zh-CN" altLang="en-US" dirty="0"/>
              <a:t>到端的考虑</a:t>
            </a:r>
          </a:p>
        </p:txBody>
      </p:sp>
      <p:sp>
        <p:nvSpPr>
          <p:cNvPr id="7" name="Text Placeholder 3"/>
          <p:cNvSpPr txBox="1">
            <a:spLocks/>
          </p:cNvSpPr>
          <p:nvPr/>
        </p:nvSpPr>
        <p:spPr>
          <a:xfrm>
            <a:off x="457212" y="3679720"/>
            <a:ext cx="8207375" cy="1333456"/>
          </a:xfrm>
          <a:prstGeom prst="rect">
            <a:avLst/>
          </a:prstGeom>
          <a:noFill/>
          <a:ln w="12700">
            <a:solidFill>
              <a:schemeClr val="bg1">
                <a:lumMod val="65000"/>
              </a:schemeClr>
            </a:solidFill>
            <a:miter lim="800000"/>
            <a:headEnd/>
            <a:tailEnd/>
          </a:ln>
        </p:spPr>
        <p:txBody>
          <a:bodyPr vert="horz" wrap="square" lIns="0" tIns="72000" rIns="0" bIns="0" numCol="1" rtlCol="0" anchor="t" anchorCtr="0" compatLnSpc="1">
            <a:prstTxWarp prst="textNoShape">
              <a:avLst/>
            </a:prstTxWarp>
            <a:normAutofit/>
          </a:bodyPr>
          <a:lstStyle>
            <a:defPPr>
              <a:defRPr lang="en-US"/>
            </a:defPPr>
            <a:lvl1pPr marL="266700" indent="-266700">
              <a:lnSpc>
                <a:spcPct val="130000"/>
              </a:lnSpc>
              <a:spcBef>
                <a:spcPct val="20000"/>
              </a:spcBef>
              <a:buFont typeface="Wingdings" panose="05000000000000000000" pitchFamily="2" charset="2"/>
              <a:buChar char="ü"/>
              <a:defRPr sz="1600">
                <a:solidFill>
                  <a:schemeClr val="tx2"/>
                </a:solidFill>
                <a:latin typeface="Microsoft YaHei" panose="020B0503020204020204" pitchFamily="34" charset="-122"/>
                <a:ea typeface="Microsoft YaHei" panose="020B0503020204020204" pitchFamily="34" charset="-122"/>
                <a:cs typeface="Arial" pitchFamily="34" charset="0"/>
              </a:defRPr>
            </a:lvl1pPr>
            <a:lvl2pPr marL="539750" indent="-268288">
              <a:lnSpc>
                <a:spcPct val="110000"/>
              </a:lnSpc>
              <a:spcBef>
                <a:spcPct val="20000"/>
              </a:spcBef>
              <a:buFont typeface="Arial" pitchFamily="34" charset="0"/>
              <a:buChar char="•"/>
              <a:defRPr baseline="0">
                <a:solidFill>
                  <a:schemeClr val="tx2"/>
                </a:solidFill>
                <a:latin typeface="微软雅黑" pitchFamily="34" charset="-122"/>
                <a:ea typeface="微软雅黑" pitchFamily="34" charset="-122"/>
                <a:cs typeface="Arial" pitchFamily="34" charset="0"/>
              </a:defRPr>
            </a:lvl2pPr>
            <a:lvl3pPr marL="719138" indent="-179388">
              <a:spcBef>
                <a:spcPct val="20000"/>
              </a:spcBef>
              <a:buFont typeface="Lucida Grande CE"/>
              <a:buChar char="–"/>
              <a:defRPr sz="1600" baseline="0">
                <a:solidFill>
                  <a:schemeClr val="tx2"/>
                </a:solidFill>
                <a:latin typeface="微软雅黑" pitchFamily="34" charset="-122"/>
                <a:ea typeface="微软雅黑" pitchFamily="34" charset="-122"/>
                <a:cs typeface="Arial" pitchFamily="34" charset="0"/>
              </a:defRPr>
            </a:lvl3pPr>
            <a:lvl4pPr marL="895350" indent="-176213">
              <a:spcBef>
                <a:spcPct val="20000"/>
              </a:spcBef>
              <a:buFont typeface="Arial" pitchFamily="34" charset="0"/>
              <a:buChar char="•"/>
              <a:defRPr sz="1400">
                <a:solidFill>
                  <a:schemeClr val="tx2"/>
                </a:solidFill>
                <a:latin typeface="微软雅黑" pitchFamily="34" charset="-122"/>
                <a:ea typeface="微软雅黑" pitchFamily="34" charset="-122"/>
                <a:cs typeface="Arial" pitchFamily="34" charset="0"/>
              </a:defRPr>
            </a:lvl4pPr>
            <a:lvl5pPr marL="1079500" indent="-179388">
              <a:spcBef>
                <a:spcPct val="20000"/>
              </a:spcBef>
              <a:buFont typeface="Lucida Grande CE"/>
              <a:buChar char="–"/>
              <a:defRPr sz="1200" baseline="0">
                <a:solidFill>
                  <a:schemeClr val="tx2"/>
                </a:solidFill>
                <a:latin typeface="微软雅黑" pitchFamily="34" charset="-122"/>
                <a:ea typeface="微软雅黑" pitchFamily="34" charset="-122"/>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zh-CN" dirty="0" smtClean="0"/>
              <a:t>BA</a:t>
            </a:r>
            <a:r>
              <a:rPr lang="zh-CN" altLang="en-US" dirty="0" smtClean="0"/>
              <a:t>进行需求分析及方案</a:t>
            </a:r>
            <a:r>
              <a:rPr lang="zh-CN" altLang="zh-CN" dirty="0" smtClean="0"/>
              <a:t>设计时</a:t>
            </a:r>
            <a:r>
              <a:rPr lang="zh-CN" altLang="zh-CN" dirty="0"/>
              <a:t>，需要进行端到端的考虑</a:t>
            </a:r>
            <a:r>
              <a:rPr lang="zh-CN" altLang="en-US" dirty="0"/>
              <a:t>（包括上下游系统的拉通）</a:t>
            </a:r>
            <a:r>
              <a:rPr lang="zh-CN" altLang="zh-CN" dirty="0"/>
              <a:t>，确保端到端的流程通畅。</a:t>
            </a:r>
            <a:endParaRPr lang="en-US" altLang="zh-CN" dirty="0"/>
          </a:p>
          <a:p>
            <a:r>
              <a:rPr lang="zh-CN" altLang="en-US" dirty="0"/>
              <a:t>并考虑上下游系统是否可在计划时间内进行配合</a:t>
            </a:r>
            <a:endParaRPr lang="en-US" altLang="zh-CN" dirty="0"/>
          </a:p>
          <a:p>
            <a:endParaRPr lang="zh-CN" altLang="en-US" dirty="0"/>
          </a:p>
        </p:txBody>
      </p:sp>
      <p:sp>
        <p:nvSpPr>
          <p:cNvPr id="8" name="Text Placeholder 1"/>
          <p:cNvSpPr txBox="1">
            <a:spLocks/>
          </p:cNvSpPr>
          <p:nvPr/>
        </p:nvSpPr>
        <p:spPr bwMode="auto">
          <a:xfrm>
            <a:off x="457212" y="5222867"/>
            <a:ext cx="8207375" cy="355276"/>
          </a:xfrm>
          <a:prstGeom prst="rect">
            <a:avLst/>
          </a:prstGeom>
          <a:solidFill>
            <a:srgbClr val="00BBEE"/>
          </a:solidFill>
          <a:ln>
            <a:solidFill>
              <a:srgbClr val="0070C0"/>
            </a:solidFill>
            <a:headEnd/>
            <a:tailEnd/>
          </a:ln>
        </p:spPr>
        <p:style>
          <a:lnRef idx="1">
            <a:schemeClr val="accent1"/>
          </a:lnRef>
          <a:fillRef idx="3">
            <a:schemeClr val="accent1"/>
          </a:fillRef>
          <a:effectRef idx="2">
            <a:schemeClr val="accent1"/>
          </a:effectRef>
          <a:fontRef idx="minor">
            <a:schemeClr val="lt1"/>
          </a:fontRef>
        </p:style>
        <p:txBody>
          <a:bodyPr vert="horz" wrap="square" lIns="0" tIns="72000" rIns="0" bIns="36000" numCol="1" anchor="t" anchorCtr="0" compatLnSpc="1">
            <a:prstTxWarp prst="textNoShape">
              <a:avLst/>
            </a:prstTxWarp>
            <a:spAutoFit/>
          </a:bodyPr>
          <a:lstStyle>
            <a:defPPr>
              <a:defRPr lang="en-US"/>
            </a:defPPr>
            <a:lvl1pPr indent="0" eaLnBrk="0" fontAlgn="base" hangingPunct="0">
              <a:spcBef>
                <a:spcPts val="300"/>
              </a:spcBef>
              <a:spcAft>
                <a:spcPts val="300"/>
              </a:spcAft>
              <a:buFont typeface="Arial" charset="0"/>
              <a:buNone/>
              <a:defRPr sz="1600" b="1">
                <a:solidFill>
                  <a:prstClr val="white"/>
                </a:solidFill>
                <a:latin typeface="Microsoft YaHei" panose="020B0503020204020204" pitchFamily="34" charset="-122"/>
                <a:ea typeface="Microsoft YaHei" panose="020B0503020204020204" pitchFamily="34" charset="-122"/>
              </a:defRPr>
            </a:lvl1pPr>
            <a:lvl2pPr marL="363538" indent="-188913" eaLnBrk="0" fontAlgn="base" hangingPunct="0">
              <a:spcBef>
                <a:spcPts val="300"/>
              </a:spcBef>
              <a:spcAft>
                <a:spcPts val="300"/>
              </a:spcAft>
              <a:buFont typeface="Arial" charset="0"/>
              <a:buChar char="–"/>
              <a:defRPr sz="2000"/>
            </a:lvl2pPr>
            <a:lvl3pPr marL="538163" indent="-174625" eaLnBrk="0" fontAlgn="base" hangingPunct="0">
              <a:spcBef>
                <a:spcPts val="300"/>
              </a:spcBef>
              <a:spcAft>
                <a:spcPts val="300"/>
              </a:spcAft>
              <a:buFont typeface="Arial" charset="0"/>
              <a:buChar char="•"/>
            </a:lvl3pPr>
            <a:lvl4pPr marL="712788" indent="-174625" eaLnBrk="0" fontAlgn="base" hangingPunct="0">
              <a:spcBef>
                <a:spcPts val="300"/>
              </a:spcBef>
              <a:spcAft>
                <a:spcPts val="300"/>
              </a:spcAft>
              <a:buFont typeface="Arial" charset="0"/>
              <a:buChar char="–"/>
              <a:defRPr sz="1600"/>
            </a:lvl4pPr>
            <a:lvl5pPr marL="901700" indent="-188913" eaLnBrk="0" fontAlgn="base" hangingPunct="0">
              <a:spcBef>
                <a:spcPts val="300"/>
              </a:spcBef>
              <a:spcAft>
                <a:spcPts val="300"/>
              </a:spcAft>
              <a:buFont typeface="Arial" charset="0"/>
              <a:buChar char="•"/>
              <a:defRPr sz="14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zh-CN" dirty="0"/>
              <a:t>&gt; </a:t>
            </a:r>
            <a:r>
              <a:rPr lang="zh-CN" altLang="en-US" dirty="0"/>
              <a:t>了</a:t>
            </a:r>
            <a:r>
              <a:rPr lang="zh-CN" altLang="en-US" dirty="0"/>
              <a:t>解应用架构</a:t>
            </a:r>
          </a:p>
        </p:txBody>
      </p:sp>
      <p:sp>
        <p:nvSpPr>
          <p:cNvPr id="9" name="Text Placeholder 3"/>
          <p:cNvSpPr txBox="1">
            <a:spLocks/>
          </p:cNvSpPr>
          <p:nvPr/>
        </p:nvSpPr>
        <p:spPr>
          <a:xfrm>
            <a:off x="457212" y="5621372"/>
            <a:ext cx="8207375" cy="543932"/>
          </a:xfrm>
          <a:prstGeom prst="rect">
            <a:avLst/>
          </a:prstGeom>
          <a:noFill/>
          <a:ln w="12700">
            <a:solidFill>
              <a:schemeClr val="bg1">
                <a:lumMod val="65000"/>
              </a:schemeClr>
            </a:solidFill>
            <a:miter lim="800000"/>
            <a:headEnd/>
            <a:tailEnd/>
          </a:ln>
        </p:spPr>
        <p:txBody>
          <a:bodyPr vert="horz" wrap="square" lIns="0" tIns="72000" rIns="0" bIns="0" numCol="1" rtlCol="0" anchor="t" anchorCtr="0" compatLnSpc="1">
            <a:prstTxWarp prst="textNoShape">
              <a:avLst/>
            </a:prstTxWarp>
            <a:normAutofit/>
          </a:bodyPr>
          <a:lstStyle>
            <a:defPPr>
              <a:defRPr lang="en-US"/>
            </a:defPPr>
            <a:lvl1pPr marL="266700" indent="-266700">
              <a:lnSpc>
                <a:spcPct val="130000"/>
              </a:lnSpc>
              <a:spcBef>
                <a:spcPct val="20000"/>
              </a:spcBef>
              <a:buFont typeface="Wingdings" panose="05000000000000000000" pitchFamily="2" charset="2"/>
              <a:buChar char="ü"/>
              <a:defRPr sz="1600">
                <a:solidFill>
                  <a:schemeClr val="tx2"/>
                </a:solidFill>
                <a:latin typeface="Microsoft YaHei" panose="020B0503020204020204" pitchFamily="34" charset="-122"/>
                <a:ea typeface="Microsoft YaHei" panose="020B0503020204020204" pitchFamily="34" charset="-122"/>
                <a:cs typeface="Arial" pitchFamily="34" charset="0"/>
              </a:defRPr>
            </a:lvl1pPr>
            <a:lvl2pPr marL="539750" indent="-268288">
              <a:lnSpc>
                <a:spcPct val="110000"/>
              </a:lnSpc>
              <a:spcBef>
                <a:spcPct val="20000"/>
              </a:spcBef>
              <a:buFont typeface="Arial" pitchFamily="34" charset="0"/>
              <a:buChar char="•"/>
              <a:defRPr baseline="0">
                <a:solidFill>
                  <a:schemeClr val="tx2"/>
                </a:solidFill>
                <a:latin typeface="微软雅黑" pitchFamily="34" charset="-122"/>
                <a:ea typeface="微软雅黑" pitchFamily="34" charset="-122"/>
                <a:cs typeface="Arial" pitchFamily="34" charset="0"/>
              </a:defRPr>
            </a:lvl2pPr>
            <a:lvl3pPr marL="719138" indent="-179388">
              <a:spcBef>
                <a:spcPct val="20000"/>
              </a:spcBef>
              <a:buFont typeface="Lucida Grande CE"/>
              <a:buChar char="–"/>
              <a:defRPr sz="1600" baseline="0">
                <a:solidFill>
                  <a:schemeClr val="tx2"/>
                </a:solidFill>
                <a:latin typeface="微软雅黑" pitchFamily="34" charset="-122"/>
                <a:ea typeface="微软雅黑" pitchFamily="34" charset="-122"/>
                <a:cs typeface="Arial" pitchFamily="34" charset="0"/>
              </a:defRPr>
            </a:lvl3pPr>
            <a:lvl4pPr marL="895350" indent="-176213">
              <a:spcBef>
                <a:spcPct val="20000"/>
              </a:spcBef>
              <a:buFont typeface="Arial" pitchFamily="34" charset="0"/>
              <a:buChar char="•"/>
              <a:defRPr sz="1400">
                <a:solidFill>
                  <a:schemeClr val="tx2"/>
                </a:solidFill>
                <a:latin typeface="微软雅黑" pitchFamily="34" charset="-122"/>
                <a:ea typeface="微软雅黑" pitchFamily="34" charset="-122"/>
                <a:cs typeface="Arial" pitchFamily="34" charset="0"/>
              </a:defRPr>
            </a:lvl4pPr>
            <a:lvl5pPr marL="1079500" indent="-179388">
              <a:spcBef>
                <a:spcPct val="20000"/>
              </a:spcBef>
              <a:buFont typeface="Lucida Grande CE"/>
              <a:buChar char="–"/>
              <a:defRPr sz="1200" baseline="0">
                <a:solidFill>
                  <a:schemeClr val="tx2"/>
                </a:solidFill>
                <a:latin typeface="微软雅黑" pitchFamily="34" charset="-122"/>
                <a:ea typeface="微软雅黑" pitchFamily="34" charset="-122"/>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zh-CN" altLang="en-US" dirty="0"/>
              <a:t>需求分析时需要结合应用架构及规划方向来考虑</a:t>
            </a:r>
          </a:p>
        </p:txBody>
      </p:sp>
    </p:spTree>
    <p:extLst>
      <p:ext uri="{BB962C8B-B14F-4D97-AF65-F5344CB8AC3E}">
        <p14:creationId xmlns:p14="http://schemas.microsoft.com/office/powerpoint/2010/main" val="10780483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smtClean="0">
                <a:solidFill>
                  <a:srgbClr val="C00000"/>
                </a:solidFill>
              </a:rPr>
              <a:t>需求</a:t>
            </a:r>
            <a:r>
              <a:rPr lang="zh-CN" altLang="en-US" dirty="0">
                <a:solidFill>
                  <a:srgbClr val="C00000"/>
                </a:solidFill>
              </a:rPr>
              <a:t>分</a:t>
            </a:r>
            <a:r>
              <a:rPr lang="zh-CN" altLang="en-US" dirty="0" smtClean="0">
                <a:solidFill>
                  <a:srgbClr val="C00000"/>
                </a:solidFill>
              </a:rPr>
              <a:t>析及方案设计原则</a:t>
            </a:r>
            <a:endParaRPr lang="zh-CN" altLang="en-US" dirty="0">
              <a:solidFill>
                <a:srgbClr val="C00000"/>
              </a:solidFill>
            </a:endParaRPr>
          </a:p>
        </p:txBody>
      </p:sp>
      <p:sp>
        <p:nvSpPr>
          <p:cNvPr id="4" name="Text Placeholder 1"/>
          <p:cNvSpPr txBox="1">
            <a:spLocks/>
          </p:cNvSpPr>
          <p:nvPr/>
        </p:nvSpPr>
        <p:spPr bwMode="auto">
          <a:xfrm>
            <a:off x="457212" y="3782708"/>
            <a:ext cx="8207375" cy="355276"/>
          </a:xfrm>
          <a:prstGeom prst="rect">
            <a:avLst/>
          </a:prstGeom>
          <a:solidFill>
            <a:srgbClr val="00BBEE"/>
          </a:solidFill>
          <a:ln>
            <a:solidFill>
              <a:srgbClr val="0070C0"/>
            </a:solidFill>
            <a:headEnd/>
            <a:tailEnd/>
          </a:ln>
        </p:spPr>
        <p:style>
          <a:lnRef idx="1">
            <a:schemeClr val="accent1"/>
          </a:lnRef>
          <a:fillRef idx="3">
            <a:schemeClr val="accent1"/>
          </a:fillRef>
          <a:effectRef idx="2">
            <a:schemeClr val="accent1"/>
          </a:effectRef>
          <a:fontRef idx="minor">
            <a:schemeClr val="lt1"/>
          </a:fontRef>
        </p:style>
        <p:txBody>
          <a:bodyPr vert="horz" wrap="square" lIns="0" tIns="72000" rIns="0" bIns="36000" numCol="1" anchor="t" anchorCtr="0" compatLnSpc="1">
            <a:prstTxWarp prst="textNoShape">
              <a:avLst/>
            </a:prstTxWarp>
            <a:spAutoFit/>
          </a:bodyPr>
          <a:lstStyle>
            <a:defPPr>
              <a:defRPr lang="en-US"/>
            </a:defPPr>
            <a:lvl1pPr indent="0" eaLnBrk="0" fontAlgn="base" hangingPunct="0">
              <a:spcBef>
                <a:spcPts val="300"/>
              </a:spcBef>
              <a:spcAft>
                <a:spcPts val="300"/>
              </a:spcAft>
              <a:buFont typeface="Arial" charset="0"/>
              <a:buNone/>
              <a:defRPr sz="1600" b="1">
                <a:solidFill>
                  <a:prstClr val="white"/>
                </a:solidFill>
                <a:latin typeface="Microsoft YaHei" panose="020B0503020204020204" pitchFamily="34" charset="-122"/>
                <a:ea typeface="Microsoft YaHei" panose="020B0503020204020204" pitchFamily="34" charset="-122"/>
              </a:defRPr>
            </a:lvl1pPr>
            <a:lvl2pPr marL="363538" indent="-188913" eaLnBrk="0" fontAlgn="base" hangingPunct="0">
              <a:spcBef>
                <a:spcPts val="300"/>
              </a:spcBef>
              <a:spcAft>
                <a:spcPts val="300"/>
              </a:spcAft>
              <a:buFont typeface="Arial" charset="0"/>
              <a:buChar char="–"/>
              <a:defRPr sz="2000"/>
            </a:lvl2pPr>
            <a:lvl3pPr marL="538163" indent="-174625" eaLnBrk="0" fontAlgn="base" hangingPunct="0">
              <a:spcBef>
                <a:spcPts val="300"/>
              </a:spcBef>
              <a:spcAft>
                <a:spcPts val="300"/>
              </a:spcAft>
              <a:buFont typeface="Arial" charset="0"/>
              <a:buChar char="•"/>
            </a:lvl3pPr>
            <a:lvl4pPr marL="712788" indent="-174625" eaLnBrk="0" fontAlgn="base" hangingPunct="0">
              <a:spcBef>
                <a:spcPts val="300"/>
              </a:spcBef>
              <a:spcAft>
                <a:spcPts val="300"/>
              </a:spcAft>
              <a:buFont typeface="Arial" charset="0"/>
              <a:buChar char="–"/>
              <a:defRPr sz="1600"/>
            </a:lvl4pPr>
            <a:lvl5pPr marL="901700" indent="-188913" eaLnBrk="0" fontAlgn="base" hangingPunct="0">
              <a:spcBef>
                <a:spcPts val="300"/>
              </a:spcBef>
              <a:spcAft>
                <a:spcPts val="300"/>
              </a:spcAft>
              <a:buFont typeface="Arial" charset="0"/>
              <a:buChar char="•"/>
              <a:defRPr sz="14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zh-CN" dirty="0"/>
              <a:t>&gt; </a:t>
            </a:r>
            <a:r>
              <a:rPr lang="zh-CN" altLang="en-US" dirty="0"/>
              <a:t>设计的灵活性和扩展性</a:t>
            </a:r>
          </a:p>
        </p:txBody>
      </p:sp>
      <p:sp>
        <p:nvSpPr>
          <p:cNvPr id="5" name="Text Placeholder 3"/>
          <p:cNvSpPr txBox="1">
            <a:spLocks/>
          </p:cNvSpPr>
          <p:nvPr/>
        </p:nvSpPr>
        <p:spPr>
          <a:xfrm>
            <a:off x="457212" y="4181190"/>
            <a:ext cx="8207375" cy="1991010"/>
          </a:xfrm>
          <a:prstGeom prst="rect">
            <a:avLst/>
          </a:prstGeom>
          <a:noFill/>
          <a:ln w="12700">
            <a:solidFill>
              <a:schemeClr val="bg1">
                <a:lumMod val="65000"/>
              </a:schemeClr>
            </a:solidFill>
            <a:miter lim="800000"/>
            <a:headEnd/>
            <a:tailEnd/>
          </a:ln>
        </p:spPr>
        <p:txBody>
          <a:bodyPr vert="horz" wrap="square" lIns="0" tIns="72000" rIns="0" bIns="0" numCol="1" rtlCol="0" anchor="t" anchorCtr="0" compatLnSpc="1">
            <a:prstTxWarp prst="textNoShape">
              <a:avLst/>
            </a:prstTxWarp>
            <a:normAutofit/>
          </a:bodyPr>
          <a:lstStyle>
            <a:lvl1pPr marL="266700" indent="-266700">
              <a:lnSpc>
                <a:spcPct val="130000"/>
              </a:lnSpc>
              <a:spcBef>
                <a:spcPct val="20000"/>
              </a:spcBef>
              <a:buFont typeface="Wingdings" panose="05000000000000000000" pitchFamily="2" charset="2"/>
              <a:buChar char="ü"/>
              <a:defRPr lang="de-DE" sz="1600" dirty="0" smtClean="0">
                <a:solidFill>
                  <a:schemeClr val="tx2"/>
                </a:solidFill>
                <a:latin typeface="Microsoft YaHei" panose="020B0503020204020204" pitchFamily="34" charset="-122"/>
                <a:ea typeface="Microsoft YaHei" panose="020B0503020204020204" pitchFamily="34" charset="-122"/>
                <a:cs typeface="Arial" pitchFamily="34" charset="0"/>
              </a:defRPr>
            </a:lvl1pPr>
            <a:lvl2pPr marL="539750" indent="-268288">
              <a:lnSpc>
                <a:spcPct val="110000"/>
              </a:lnSpc>
              <a:spcBef>
                <a:spcPct val="20000"/>
              </a:spcBef>
              <a:buFont typeface="Arial" pitchFamily="34" charset="0"/>
              <a:buChar char="•"/>
              <a:defRPr lang="de-DE" baseline="0" dirty="0" smtClean="0">
                <a:solidFill>
                  <a:schemeClr val="tx2"/>
                </a:solidFill>
                <a:latin typeface="微软雅黑" pitchFamily="34" charset="-122"/>
                <a:ea typeface="微软雅黑" pitchFamily="34" charset="-122"/>
                <a:cs typeface="Arial" pitchFamily="34" charset="0"/>
              </a:defRPr>
            </a:lvl2pPr>
            <a:lvl3pPr marL="719138" indent="-179388">
              <a:spcBef>
                <a:spcPct val="20000"/>
              </a:spcBef>
              <a:buFont typeface="Lucida Grande CE"/>
              <a:buChar char="–"/>
              <a:defRPr lang="de-DE" sz="1600" baseline="0" dirty="0" smtClean="0">
                <a:solidFill>
                  <a:schemeClr val="tx2"/>
                </a:solidFill>
                <a:latin typeface="微软雅黑" pitchFamily="34" charset="-122"/>
                <a:ea typeface="微软雅黑" pitchFamily="34" charset="-122"/>
                <a:cs typeface="Arial" pitchFamily="34" charset="0"/>
              </a:defRPr>
            </a:lvl3pPr>
            <a:lvl4pPr marL="895350" indent="-176213">
              <a:spcBef>
                <a:spcPct val="20000"/>
              </a:spcBef>
              <a:buFont typeface="Arial" pitchFamily="34" charset="0"/>
              <a:buChar char="•"/>
              <a:defRPr lang="de-DE" sz="1400" dirty="0" smtClean="0">
                <a:solidFill>
                  <a:schemeClr val="tx2"/>
                </a:solidFill>
                <a:latin typeface="微软雅黑" pitchFamily="34" charset="-122"/>
                <a:ea typeface="微软雅黑" pitchFamily="34" charset="-122"/>
                <a:cs typeface="Arial" pitchFamily="34" charset="0"/>
              </a:defRPr>
            </a:lvl4pPr>
            <a:lvl5pPr marL="1079500" indent="-179388">
              <a:spcBef>
                <a:spcPct val="20000"/>
              </a:spcBef>
              <a:buFont typeface="Lucida Grande CE"/>
              <a:buChar char="–"/>
              <a:defRPr lang="en-AU" sz="1200" baseline="0" dirty="0">
                <a:solidFill>
                  <a:schemeClr val="tx2"/>
                </a:solidFill>
                <a:latin typeface="微软雅黑" pitchFamily="34" charset="-122"/>
                <a:ea typeface="微软雅黑" pitchFamily="34" charset="-122"/>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zh-CN" altLang="zh-CN" dirty="0"/>
              <a:t>功能设计人员在设计方案时，需要尽可能地让方案具备灵活性和可扩展性。</a:t>
            </a:r>
          </a:p>
          <a:p>
            <a:r>
              <a:rPr lang="zh-CN" altLang="zh-CN" dirty="0"/>
              <a:t>设计时，需要考虑，如果业务发生一些可能的变化，所设计的方案仍能支持，或者做很小的改动就可以支持。</a:t>
            </a:r>
          </a:p>
          <a:p>
            <a:r>
              <a:rPr lang="zh-CN" altLang="zh-CN" dirty="0"/>
              <a:t>尽量让方案中的参数可配置，而不</a:t>
            </a:r>
            <a:r>
              <a:rPr lang="zh-CN" altLang="zh-CN" dirty="0"/>
              <a:t>要写死在</a:t>
            </a:r>
            <a:r>
              <a:rPr lang="zh-CN" altLang="zh-CN" dirty="0"/>
              <a:t>代码或者配置逻辑中，这样可在很大程度上提高灵活性。</a:t>
            </a:r>
            <a:endParaRPr lang="zh-CN" altLang="en-US" dirty="0"/>
          </a:p>
        </p:txBody>
      </p:sp>
      <p:sp>
        <p:nvSpPr>
          <p:cNvPr id="6" name="Text Placeholder 1"/>
          <p:cNvSpPr>
            <a:spLocks noGrp="1"/>
          </p:cNvSpPr>
          <p:nvPr>
            <p:ph type="body" idx="13"/>
          </p:nvPr>
        </p:nvSpPr>
        <p:spPr>
          <a:xfrm>
            <a:off x="468325" y="1306513"/>
            <a:ext cx="8207375" cy="355276"/>
          </a:xfrm>
          <a:solidFill>
            <a:srgbClr val="00BBEE"/>
          </a:solidFill>
          <a:ln>
            <a:solidFill>
              <a:srgbClr val="0070C0"/>
            </a:solidFill>
            <a:headEnd/>
            <a:tailEnd/>
          </a:ln>
        </p:spPr>
        <p:style>
          <a:lnRef idx="1">
            <a:schemeClr val="accent1"/>
          </a:lnRef>
          <a:fillRef idx="3">
            <a:schemeClr val="accent1"/>
          </a:fillRef>
          <a:effectRef idx="2">
            <a:schemeClr val="accent1"/>
          </a:effectRef>
          <a:fontRef idx="minor">
            <a:schemeClr val="lt1"/>
          </a:fontRef>
        </p:style>
        <p:txBody>
          <a:bodyPr vert="horz" wrap="square" lIns="0" tIns="72000" rIns="0" bIns="36000" numCol="1" anchor="t" anchorCtr="0" compatLnSpc="1">
            <a:prstTxWarp prst="textNoShape">
              <a:avLst/>
            </a:prstTxWarp>
            <a:spAutoFit/>
          </a:bodyPr>
          <a:lstStyle/>
          <a:p>
            <a:pPr eaLnBrk="0" fontAlgn="base" hangingPunct="0">
              <a:spcBef>
                <a:spcPts val="300"/>
              </a:spcBef>
              <a:spcAft>
                <a:spcPts val="300"/>
              </a:spcAft>
              <a:buFont typeface="Arial" charset="0"/>
            </a:pPr>
            <a:r>
              <a:rPr lang="en-US" altLang="zh-CN" sz="1600" dirty="0">
                <a:solidFill>
                  <a:prstClr val="white"/>
                </a:solidFill>
                <a:latin typeface="Microsoft YaHei" panose="020B0503020204020204" pitchFamily="34" charset="-122"/>
                <a:ea typeface="Microsoft YaHei" panose="020B0503020204020204" pitchFamily="34" charset="-122"/>
              </a:rPr>
              <a:t>&gt; </a:t>
            </a:r>
            <a:r>
              <a:rPr lang="zh-CN" altLang="en-US" sz="1600" dirty="0">
                <a:solidFill>
                  <a:prstClr val="white"/>
                </a:solidFill>
                <a:latin typeface="Microsoft YaHei" panose="020B0503020204020204" pitchFamily="34" charset="-122"/>
                <a:ea typeface="Microsoft YaHei" panose="020B0503020204020204" pitchFamily="34" charset="-122"/>
              </a:rPr>
              <a:t>多个模块同样功能的设计，尽可能地保持统一</a:t>
            </a:r>
          </a:p>
        </p:txBody>
      </p:sp>
      <p:sp>
        <p:nvSpPr>
          <p:cNvPr id="7" name="Text Placeholder 3"/>
          <p:cNvSpPr>
            <a:spLocks noGrp="1"/>
          </p:cNvSpPr>
          <p:nvPr>
            <p:ph type="body" sz="quarter" idx="14"/>
          </p:nvPr>
        </p:nvSpPr>
        <p:spPr>
          <a:xfrm>
            <a:off x="468325" y="1704999"/>
            <a:ext cx="8207375" cy="1876425"/>
          </a:xfrm>
          <a:noFill/>
          <a:ln w="12700">
            <a:solidFill>
              <a:schemeClr val="bg1">
                <a:lumMod val="65000"/>
              </a:schemeClr>
            </a:solidFill>
            <a:miter lim="800000"/>
            <a:headEnd/>
            <a:tailEnd/>
          </a:ln>
        </p:spPr>
        <p:txBody>
          <a:bodyPr vert="horz" wrap="square" lIns="0" tIns="72000" rIns="0" bIns="0" numCol="1" rtlCol="0" anchor="t" anchorCtr="0" compatLnSpc="1">
            <a:prstTxWarp prst="textNoShape">
              <a:avLst/>
            </a:prstTxWarp>
            <a:normAutofit/>
          </a:bodyPr>
          <a:lstStyle/>
          <a:p>
            <a:pPr>
              <a:lnSpc>
                <a:spcPct val="130000"/>
              </a:lnSpc>
              <a:buFont typeface="Wingdings" panose="05000000000000000000" pitchFamily="2" charset="2"/>
              <a:buChar char="ü"/>
            </a:pPr>
            <a:r>
              <a:rPr lang="zh-CN" altLang="zh-CN" sz="1600" dirty="0">
                <a:latin typeface="Microsoft YaHei" panose="020B0503020204020204" pitchFamily="34" charset="-122"/>
                <a:ea typeface="Microsoft YaHei" panose="020B0503020204020204" pitchFamily="34" charset="-122"/>
              </a:rPr>
              <a:t>涉及到多个模块共有的功能，设计上应该尽可能地保持统一。</a:t>
            </a:r>
          </a:p>
          <a:p>
            <a:pPr>
              <a:lnSpc>
                <a:spcPct val="130000"/>
              </a:lnSpc>
              <a:buFont typeface="Wingdings" panose="05000000000000000000" pitchFamily="2" charset="2"/>
              <a:buChar char="ü"/>
            </a:pPr>
            <a:r>
              <a:rPr lang="zh-CN" altLang="zh-CN" sz="1600" dirty="0">
                <a:latin typeface="Microsoft YaHei" panose="020B0503020204020204" pitchFamily="34" charset="-122"/>
                <a:ea typeface="Microsoft YaHei" panose="020B0503020204020204" pitchFamily="34" charset="-122"/>
              </a:rPr>
              <a:t>该原则在设计初始版本的时候较容易遵守，但是更加重要的是，在后续版本优化的过程中，如果接收到某个模块的优化需求，需要推此及彼。</a:t>
            </a:r>
          </a:p>
          <a:p>
            <a:pPr>
              <a:lnSpc>
                <a:spcPct val="130000"/>
              </a:lnSpc>
              <a:buFont typeface="Wingdings" panose="05000000000000000000" pitchFamily="2" charset="2"/>
              <a:buChar char="ü"/>
            </a:pPr>
            <a:r>
              <a:rPr lang="zh-CN" altLang="zh-CN" sz="1600" dirty="0">
                <a:latin typeface="Microsoft YaHei" panose="020B0503020204020204" pitchFamily="34" charset="-122"/>
                <a:ea typeface="Microsoft YaHei" panose="020B0503020204020204" pitchFamily="34" charset="-122"/>
              </a:rPr>
              <a:t>考虑其他相关模块是否需要同样的功能，或者新方案是否与已有某个模块的类似功能一致，从而长久地保持共有功能的统一。</a:t>
            </a:r>
            <a:endParaRPr lang="zh-CN" altLang="en-US"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62921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smtClean="0">
                <a:solidFill>
                  <a:srgbClr val="C00000"/>
                </a:solidFill>
              </a:rPr>
              <a:t>需求</a:t>
            </a:r>
            <a:r>
              <a:rPr lang="zh-CN" altLang="en-US" dirty="0">
                <a:solidFill>
                  <a:srgbClr val="C00000"/>
                </a:solidFill>
              </a:rPr>
              <a:t>分</a:t>
            </a:r>
            <a:r>
              <a:rPr lang="zh-CN" altLang="en-US" dirty="0" smtClean="0">
                <a:solidFill>
                  <a:srgbClr val="C00000"/>
                </a:solidFill>
              </a:rPr>
              <a:t>析及方案设计原则</a:t>
            </a:r>
            <a:endParaRPr lang="zh-CN" altLang="en-US" dirty="0">
              <a:solidFill>
                <a:srgbClr val="C00000"/>
              </a:solidFill>
            </a:endParaRPr>
          </a:p>
        </p:txBody>
      </p:sp>
      <p:sp>
        <p:nvSpPr>
          <p:cNvPr id="4" name="Text Placeholder 1"/>
          <p:cNvSpPr>
            <a:spLocks noGrp="1"/>
          </p:cNvSpPr>
          <p:nvPr>
            <p:ph type="body" idx="13"/>
          </p:nvPr>
        </p:nvSpPr>
        <p:spPr>
          <a:xfrm>
            <a:off x="479425" y="4204758"/>
            <a:ext cx="8207375" cy="355276"/>
          </a:xfrm>
          <a:solidFill>
            <a:srgbClr val="00BBEE"/>
          </a:solidFill>
          <a:ln>
            <a:solidFill>
              <a:srgbClr val="0070C0"/>
            </a:solidFill>
            <a:headEnd/>
            <a:tailEnd/>
          </a:ln>
        </p:spPr>
        <p:style>
          <a:lnRef idx="1">
            <a:schemeClr val="accent1"/>
          </a:lnRef>
          <a:fillRef idx="3">
            <a:schemeClr val="accent1"/>
          </a:fillRef>
          <a:effectRef idx="2">
            <a:schemeClr val="accent1"/>
          </a:effectRef>
          <a:fontRef idx="minor">
            <a:schemeClr val="lt1"/>
          </a:fontRef>
        </p:style>
        <p:txBody>
          <a:bodyPr vert="horz" wrap="square" lIns="0" tIns="72000" rIns="0" bIns="36000" numCol="1" anchor="t" anchorCtr="0" compatLnSpc="1">
            <a:prstTxWarp prst="textNoShape">
              <a:avLst/>
            </a:prstTxWarp>
            <a:spAutoFit/>
          </a:bodyPr>
          <a:lstStyle/>
          <a:p>
            <a:pPr eaLnBrk="0" fontAlgn="base" hangingPunct="0">
              <a:spcBef>
                <a:spcPts val="300"/>
              </a:spcBef>
              <a:spcAft>
                <a:spcPts val="300"/>
              </a:spcAft>
              <a:buFont typeface="Arial" charset="0"/>
            </a:pPr>
            <a:r>
              <a:rPr lang="en-US" altLang="zh-CN" sz="1600" dirty="0">
                <a:solidFill>
                  <a:prstClr val="white"/>
                </a:solidFill>
                <a:latin typeface="Microsoft YaHei" panose="020B0503020204020204" pitchFamily="34" charset="-122"/>
                <a:ea typeface="Microsoft YaHei" panose="020B0503020204020204" pitchFamily="34" charset="-122"/>
              </a:rPr>
              <a:t>&gt; </a:t>
            </a:r>
            <a:r>
              <a:rPr lang="zh-CN" altLang="en-US" sz="1600" dirty="0">
                <a:solidFill>
                  <a:prstClr val="white"/>
                </a:solidFill>
                <a:latin typeface="Microsoft YaHei" panose="020B0503020204020204" pitchFamily="34" charset="-122"/>
                <a:ea typeface="Microsoft YaHei" panose="020B0503020204020204" pitchFamily="34" charset="-122"/>
              </a:rPr>
              <a:t>设计“长期”方案，尽量避免“短期”方案</a:t>
            </a:r>
          </a:p>
        </p:txBody>
      </p:sp>
      <p:sp>
        <p:nvSpPr>
          <p:cNvPr id="5" name="Text Placeholder 3"/>
          <p:cNvSpPr>
            <a:spLocks noGrp="1"/>
          </p:cNvSpPr>
          <p:nvPr>
            <p:ph type="body" sz="quarter" idx="14"/>
          </p:nvPr>
        </p:nvSpPr>
        <p:spPr>
          <a:xfrm>
            <a:off x="479425" y="4603244"/>
            <a:ext cx="8207375" cy="1373217"/>
          </a:xfrm>
          <a:noFill/>
          <a:ln w="12700">
            <a:solidFill>
              <a:schemeClr val="bg1">
                <a:lumMod val="65000"/>
              </a:schemeClr>
            </a:solidFill>
            <a:miter lim="800000"/>
            <a:headEnd/>
            <a:tailEnd/>
          </a:ln>
        </p:spPr>
        <p:txBody>
          <a:bodyPr vert="horz" wrap="square" lIns="0" tIns="72000" rIns="0" bIns="0" numCol="1" rtlCol="0" anchor="t" anchorCtr="0" compatLnSpc="1">
            <a:prstTxWarp prst="textNoShape">
              <a:avLst/>
            </a:prstTxWarp>
            <a:normAutofit/>
          </a:bodyPr>
          <a:lstStyle/>
          <a:p>
            <a:pPr marL="285750" indent="-285750">
              <a:lnSpc>
                <a:spcPct val="130000"/>
              </a:lnSpc>
              <a:buFont typeface="Wingdings" panose="05000000000000000000" pitchFamily="2" charset="2"/>
              <a:buChar char="ü"/>
            </a:pPr>
            <a:r>
              <a:rPr lang="zh-CN" altLang="en-US" sz="1600" dirty="0" smtClean="0">
                <a:latin typeface="Microsoft YaHei" panose="020B0503020204020204" pitchFamily="34" charset="-122"/>
                <a:ea typeface="Microsoft YaHei" panose="020B0503020204020204" pitchFamily="34" charset="-122"/>
              </a:rPr>
              <a:t>尽</a:t>
            </a:r>
            <a:r>
              <a:rPr lang="zh-CN" altLang="en-US" sz="1600" dirty="0">
                <a:latin typeface="Microsoft YaHei" panose="020B0503020204020204" pitchFamily="34" charset="-122"/>
                <a:ea typeface="Microsoft YaHei" panose="020B0503020204020204" pitchFamily="34" charset="-122"/>
              </a:rPr>
              <a:t>量让方案更加有持久性，尽量不要因为一时的方便，回避一些需要考虑的问题，该出来的问题，终究会出来，从一开始就考虑全面并且设计“长期”的方案，才能避免</a:t>
            </a:r>
            <a:r>
              <a:rPr lang="zh-CN" altLang="en-US" sz="1600" dirty="0" smtClean="0">
                <a:latin typeface="Microsoft YaHei" panose="020B0503020204020204" pitchFamily="34" charset="-122"/>
                <a:ea typeface="Microsoft YaHei" panose="020B0503020204020204" pitchFamily="34" charset="-122"/>
              </a:rPr>
              <a:t>返工、避免</a:t>
            </a:r>
            <a:r>
              <a:rPr lang="zh-CN" altLang="en-US" sz="1600" dirty="0">
                <a:latin typeface="Microsoft YaHei" panose="020B0503020204020204" pitchFamily="34" charset="-122"/>
                <a:ea typeface="Microsoft YaHei" panose="020B0503020204020204" pitchFamily="34" charset="-122"/>
              </a:rPr>
              <a:t>碰壁，才是最正确的</a:t>
            </a:r>
            <a:r>
              <a:rPr lang="zh-CN" altLang="en-US" sz="1600" dirty="0" smtClean="0">
                <a:latin typeface="Microsoft YaHei" panose="020B0503020204020204" pitchFamily="34" charset="-122"/>
                <a:ea typeface="Microsoft YaHei" panose="020B0503020204020204" pitchFamily="34" charset="-122"/>
              </a:rPr>
              <a:t>选择。</a:t>
            </a:r>
            <a:endParaRPr lang="zh-CN" altLang="en-US" sz="1600" dirty="0">
              <a:latin typeface="Microsoft YaHei" panose="020B0503020204020204" pitchFamily="34" charset="-122"/>
              <a:ea typeface="Microsoft YaHei" panose="020B0503020204020204" pitchFamily="34" charset="-122"/>
            </a:endParaRPr>
          </a:p>
        </p:txBody>
      </p:sp>
      <p:sp>
        <p:nvSpPr>
          <p:cNvPr id="6" name="Text Placeholder 1"/>
          <p:cNvSpPr txBox="1">
            <a:spLocks/>
          </p:cNvSpPr>
          <p:nvPr/>
        </p:nvSpPr>
        <p:spPr bwMode="auto">
          <a:xfrm>
            <a:off x="457212" y="1310903"/>
            <a:ext cx="8207375" cy="355276"/>
          </a:xfrm>
          <a:prstGeom prst="rect">
            <a:avLst/>
          </a:prstGeom>
          <a:solidFill>
            <a:srgbClr val="00BBEE"/>
          </a:solidFill>
          <a:ln>
            <a:solidFill>
              <a:srgbClr val="0070C0"/>
            </a:solidFill>
            <a:headEnd/>
            <a:tailEnd/>
          </a:ln>
        </p:spPr>
        <p:style>
          <a:lnRef idx="1">
            <a:schemeClr val="accent1"/>
          </a:lnRef>
          <a:fillRef idx="3">
            <a:schemeClr val="accent1"/>
          </a:fillRef>
          <a:effectRef idx="2">
            <a:schemeClr val="accent1"/>
          </a:effectRef>
          <a:fontRef idx="minor">
            <a:schemeClr val="lt1"/>
          </a:fontRef>
        </p:style>
        <p:txBody>
          <a:bodyPr vert="horz" wrap="square" lIns="0" tIns="72000" rIns="0" bIns="36000" numCol="1" anchor="t" anchorCtr="0" compatLnSpc="1">
            <a:prstTxWarp prst="textNoShape">
              <a:avLst/>
            </a:prstTxWarp>
            <a:spAutoFit/>
          </a:bodyPr>
          <a:lstStyle>
            <a:defPPr>
              <a:defRPr lang="en-US"/>
            </a:defPPr>
            <a:lvl1pPr indent="0" eaLnBrk="0" fontAlgn="base" hangingPunct="0">
              <a:spcBef>
                <a:spcPts val="300"/>
              </a:spcBef>
              <a:spcAft>
                <a:spcPts val="300"/>
              </a:spcAft>
              <a:buFont typeface="Arial" charset="0"/>
              <a:buNone/>
              <a:defRPr sz="1600" b="1">
                <a:solidFill>
                  <a:prstClr val="white"/>
                </a:solidFill>
                <a:latin typeface="Microsoft YaHei" panose="020B0503020204020204" pitchFamily="34" charset="-122"/>
                <a:ea typeface="Microsoft YaHei" panose="020B0503020204020204" pitchFamily="34" charset="-122"/>
              </a:defRPr>
            </a:lvl1pPr>
            <a:lvl2pPr marL="363538" indent="-188913" eaLnBrk="0" fontAlgn="base" hangingPunct="0">
              <a:spcBef>
                <a:spcPts val="300"/>
              </a:spcBef>
              <a:spcAft>
                <a:spcPts val="300"/>
              </a:spcAft>
              <a:buFont typeface="Arial" charset="0"/>
              <a:buChar char="–"/>
              <a:defRPr sz="2000"/>
            </a:lvl2pPr>
            <a:lvl3pPr marL="538163" indent="-174625" eaLnBrk="0" fontAlgn="base" hangingPunct="0">
              <a:spcBef>
                <a:spcPts val="300"/>
              </a:spcBef>
              <a:spcAft>
                <a:spcPts val="300"/>
              </a:spcAft>
              <a:buFont typeface="Arial" charset="0"/>
              <a:buChar char="•"/>
            </a:lvl3pPr>
            <a:lvl4pPr marL="712788" indent="-174625" eaLnBrk="0" fontAlgn="base" hangingPunct="0">
              <a:spcBef>
                <a:spcPts val="300"/>
              </a:spcBef>
              <a:spcAft>
                <a:spcPts val="300"/>
              </a:spcAft>
              <a:buFont typeface="Arial" charset="0"/>
              <a:buChar char="–"/>
              <a:defRPr sz="1600"/>
            </a:lvl4pPr>
            <a:lvl5pPr marL="901700" indent="-188913" eaLnBrk="0" fontAlgn="base" hangingPunct="0">
              <a:spcBef>
                <a:spcPts val="300"/>
              </a:spcBef>
              <a:spcAft>
                <a:spcPts val="300"/>
              </a:spcAft>
              <a:buFont typeface="Arial" charset="0"/>
              <a:buChar char="•"/>
              <a:defRPr sz="14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zh-CN" dirty="0"/>
              <a:t>&gt; </a:t>
            </a:r>
            <a:r>
              <a:rPr lang="en-US" altLang="zh-CN" dirty="0"/>
              <a:t>UX</a:t>
            </a:r>
            <a:r>
              <a:rPr lang="zh-CN" altLang="en-US" dirty="0"/>
              <a:t>原则</a:t>
            </a:r>
            <a:endParaRPr lang="zh-CN" altLang="en-US" dirty="0"/>
          </a:p>
        </p:txBody>
      </p:sp>
      <p:sp>
        <p:nvSpPr>
          <p:cNvPr id="7" name="Text Placeholder 3"/>
          <p:cNvSpPr txBox="1">
            <a:spLocks/>
          </p:cNvSpPr>
          <p:nvPr/>
        </p:nvSpPr>
        <p:spPr>
          <a:xfrm>
            <a:off x="457212" y="1709366"/>
            <a:ext cx="8207375" cy="695610"/>
          </a:xfrm>
          <a:prstGeom prst="rect">
            <a:avLst/>
          </a:prstGeom>
          <a:noFill/>
          <a:ln w="12700">
            <a:solidFill>
              <a:schemeClr val="bg1">
                <a:lumMod val="65000"/>
              </a:schemeClr>
            </a:solidFill>
            <a:miter lim="800000"/>
            <a:headEnd/>
            <a:tailEnd/>
          </a:ln>
        </p:spPr>
        <p:txBody>
          <a:bodyPr vert="horz" wrap="square" lIns="0" tIns="72000" rIns="0" bIns="0" numCol="1" rtlCol="0" anchor="t" anchorCtr="0" compatLnSpc="1">
            <a:prstTxWarp prst="textNoShape">
              <a:avLst/>
            </a:prstTxWarp>
            <a:normAutofit/>
          </a:bodyPr>
          <a:lstStyle>
            <a:lvl1pPr marL="266700" indent="-266700">
              <a:lnSpc>
                <a:spcPct val="130000"/>
              </a:lnSpc>
              <a:spcBef>
                <a:spcPct val="20000"/>
              </a:spcBef>
              <a:buFont typeface="Wingdings" panose="05000000000000000000" pitchFamily="2" charset="2"/>
              <a:buChar char="ü"/>
              <a:defRPr lang="de-DE" sz="1600" dirty="0" smtClean="0">
                <a:solidFill>
                  <a:schemeClr val="tx2"/>
                </a:solidFill>
                <a:latin typeface="Microsoft YaHei" panose="020B0503020204020204" pitchFamily="34" charset="-122"/>
                <a:ea typeface="Microsoft YaHei" panose="020B0503020204020204" pitchFamily="34" charset="-122"/>
                <a:cs typeface="Arial" pitchFamily="34" charset="0"/>
              </a:defRPr>
            </a:lvl1pPr>
            <a:lvl2pPr marL="539750" indent="-268288">
              <a:lnSpc>
                <a:spcPct val="110000"/>
              </a:lnSpc>
              <a:spcBef>
                <a:spcPct val="20000"/>
              </a:spcBef>
              <a:buFont typeface="Arial" pitchFamily="34" charset="0"/>
              <a:buChar char="•"/>
              <a:defRPr lang="de-DE" baseline="0" dirty="0" smtClean="0">
                <a:solidFill>
                  <a:schemeClr val="tx2"/>
                </a:solidFill>
                <a:latin typeface="微软雅黑" pitchFamily="34" charset="-122"/>
                <a:ea typeface="微软雅黑" pitchFamily="34" charset="-122"/>
                <a:cs typeface="Arial" pitchFamily="34" charset="0"/>
              </a:defRPr>
            </a:lvl2pPr>
            <a:lvl3pPr marL="719138" indent="-179388">
              <a:spcBef>
                <a:spcPct val="20000"/>
              </a:spcBef>
              <a:buFont typeface="Lucida Grande CE"/>
              <a:buChar char="–"/>
              <a:defRPr lang="de-DE" sz="1600" baseline="0" dirty="0" smtClean="0">
                <a:solidFill>
                  <a:schemeClr val="tx2"/>
                </a:solidFill>
                <a:latin typeface="微软雅黑" pitchFamily="34" charset="-122"/>
                <a:ea typeface="微软雅黑" pitchFamily="34" charset="-122"/>
                <a:cs typeface="Arial" pitchFamily="34" charset="0"/>
              </a:defRPr>
            </a:lvl3pPr>
            <a:lvl4pPr marL="895350" indent="-176213">
              <a:spcBef>
                <a:spcPct val="20000"/>
              </a:spcBef>
              <a:buFont typeface="Arial" pitchFamily="34" charset="0"/>
              <a:buChar char="•"/>
              <a:defRPr lang="de-DE" sz="1400" dirty="0" smtClean="0">
                <a:solidFill>
                  <a:schemeClr val="tx2"/>
                </a:solidFill>
                <a:latin typeface="微软雅黑" pitchFamily="34" charset="-122"/>
                <a:ea typeface="微软雅黑" pitchFamily="34" charset="-122"/>
                <a:cs typeface="Arial" pitchFamily="34" charset="0"/>
              </a:defRPr>
            </a:lvl4pPr>
            <a:lvl5pPr marL="1079500" indent="-179388">
              <a:spcBef>
                <a:spcPct val="20000"/>
              </a:spcBef>
              <a:buFont typeface="Lucida Grande CE"/>
              <a:buChar char="–"/>
              <a:defRPr lang="en-AU" sz="1200" baseline="0" dirty="0">
                <a:solidFill>
                  <a:schemeClr val="tx2"/>
                </a:solidFill>
                <a:latin typeface="微软雅黑" pitchFamily="34" charset="-122"/>
                <a:ea typeface="微软雅黑" pitchFamily="34" charset="-122"/>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zh-CN" altLang="en-US" dirty="0" smtClean="0"/>
              <a:t>让</a:t>
            </a:r>
            <a:r>
              <a:rPr lang="zh-CN" altLang="en-US" dirty="0"/>
              <a:t>用</a:t>
            </a:r>
            <a:r>
              <a:rPr lang="zh-CN" altLang="en-US" dirty="0" smtClean="0"/>
              <a:t>户体验深</a:t>
            </a:r>
            <a:r>
              <a:rPr lang="zh-CN" altLang="en-US" dirty="0"/>
              <a:t>化到方案设计的每一个环节！</a:t>
            </a:r>
            <a:endParaRPr lang="en-US" altLang="zh-CN" dirty="0"/>
          </a:p>
        </p:txBody>
      </p:sp>
      <p:sp>
        <p:nvSpPr>
          <p:cNvPr id="8" name="Text Placeholder 1"/>
          <p:cNvSpPr txBox="1">
            <a:spLocks/>
          </p:cNvSpPr>
          <p:nvPr/>
        </p:nvSpPr>
        <p:spPr bwMode="auto">
          <a:xfrm>
            <a:off x="479437" y="2720354"/>
            <a:ext cx="8207375" cy="355276"/>
          </a:xfrm>
          <a:prstGeom prst="rect">
            <a:avLst/>
          </a:prstGeom>
          <a:solidFill>
            <a:srgbClr val="00BBEE"/>
          </a:solidFill>
          <a:ln>
            <a:solidFill>
              <a:srgbClr val="0070C0"/>
            </a:solidFill>
            <a:headEnd/>
            <a:tailEnd/>
          </a:ln>
        </p:spPr>
        <p:style>
          <a:lnRef idx="1">
            <a:schemeClr val="accent1"/>
          </a:lnRef>
          <a:fillRef idx="3">
            <a:schemeClr val="accent1"/>
          </a:fillRef>
          <a:effectRef idx="2">
            <a:schemeClr val="accent1"/>
          </a:effectRef>
          <a:fontRef idx="minor">
            <a:schemeClr val="lt1"/>
          </a:fontRef>
        </p:style>
        <p:txBody>
          <a:bodyPr vert="horz" wrap="square" lIns="0" tIns="72000" rIns="0" bIns="36000" numCol="1" anchor="t" anchorCtr="0" compatLnSpc="1">
            <a:prstTxWarp prst="textNoShape">
              <a:avLst/>
            </a:prstTxWarp>
            <a:spAutoFit/>
          </a:bodyPr>
          <a:lstStyle>
            <a:defPPr>
              <a:defRPr lang="en-US"/>
            </a:defPPr>
            <a:lvl1pPr indent="0" eaLnBrk="0" fontAlgn="base" hangingPunct="0">
              <a:spcBef>
                <a:spcPts val="300"/>
              </a:spcBef>
              <a:spcAft>
                <a:spcPts val="300"/>
              </a:spcAft>
              <a:buFont typeface="Arial" charset="0"/>
              <a:buNone/>
              <a:defRPr sz="1600" b="1">
                <a:solidFill>
                  <a:prstClr val="white"/>
                </a:solidFill>
                <a:latin typeface="Microsoft YaHei" panose="020B0503020204020204" pitchFamily="34" charset="-122"/>
                <a:ea typeface="Microsoft YaHei" panose="020B0503020204020204" pitchFamily="34" charset="-122"/>
              </a:defRPr>
            </a:lvl1pPr>
            <a:lvl2pPr marL="363538" indent="-188913" eaLnBrk="0" fontAlgn="base" hangingPunct="0">
              <a:spcBef>
                <a:spcPts val="300"/>
              </a:spcBef>
              <a:spcAft>
                <a:spcPts val="300"/>
              </a:spcAft>
              <a:buFont typeface="Arial" charset="0"/>
              <a:buChar char="–"/>
              <a:defRPr sz="2000"/>
            </a:lvl2pPr>
            <a:lvl3pPr marL="538163" indent="-174625" eaLnBrk="0" fontAlgn="base" hangingPunct="0">
              <a:spcBef>
                <a:spcPts val="300"/>
              </a:spcBef>
              <a:spcAft>
                <a:spcPts val="300"/>
              </a:spcAft>
              <a:buFont typeface="Arial" charset="0"/>
              <a:buChar char="•"/>
            </a:lvl3pPr>
            <a:lvl4pPr marL="712788" indent="-174625" eaLnBrk="0" fontAlgn="base" hangingPunct="0">
              <a:spcBef>
                <a:spcPts val="300"/>
              </a:spcBef>
              <a:spcAft>
                <a:spcPts val="300"/>
              </a:spcAft>
              <a:buFont typeface="Arial" charset="0"/>
              <a:buChar char="–"/>
              <a:defRPr sz="1600"/>
            </a:lvl4pPr>
            <a:lvl5pPr marL="901700" indent="-188913" eaLnBrk="0" fontAlgn="base" hangingPunct="0">
              <a:spcBef>
                <a:spcPts val="300"/>
              </a:spcBef>
              <a:spcAft>
                <a:spcPts val="300"/>
              </a:spcAft>
              <a:buFont typeface="Arial" charset="0"/>
              <a:buChar char="•"/>
              <a:defRPr sz="14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zh-CN" dirty="0"/>
              <a:t>&gt; </a:t>
            </a:r>
            <a:r>
              <a:rPr lang="zh-CN" altLang="en-US" dirty="0"/>
              <a:t>需求分析及方案设计均需</a:t>
            </a:r>
            <a:r>
              <a:rPr lang="zh-CN" altLang="en-US" dirty="0"/>
              <a:t>得到业</a:t>
            </a:r>
            <a:r>
              <a:rPr lang="zh-CN" altLang="en-US" dirty="0"/>
              <a:t>务的确</a:t>
            </a:r>
            <a:r>
              <a:rPr lang="zh-CN" altLang="en-US" dirty="0"/>
              <a:t>认</a:t>
            </a:r>
          </a:p>
        </p:txBody>
      </p:sp>
      <p:sp>
        <p:nvSpPr>
          <p:cNvPr id="9" name="Text Placeholder 3"/>
          <p:cNvSpPr txBox="1">
            <a:spLocks/>
          </p:cNvSpPr>
          <p:nvPr/>
        </p:nvSpPr>
        <p:spPr>
          <a:xfrm>
            <a:off x="479437" y="3118817"/>
            <a:ext cx="8207375" cy="695610"/>
          </a:xfrm>
          <a:prstGeom prst="rect">
            <a:avLst/>
          </a:prstGeom>
          <a:noFill/>
          <a:ln w="12700">
            <a:solidFill>
              <a:schemeClr val="bg1">
                <a:lumMod val="65000"/>
              </a:schemeClr>
            </a:solidFill>
            <a:miter lim="800000"/>
            <a:headEnd/>
            <a:tailEnd/>
          </a:ln>
        </p:spPr>
        <p:txBody>
          <a:bodyPr vert="horz" wrap="square" lIns="0" tIns="72000" rIns="0" bIns="0" numCol="1" rtlCol="0" anchor="t" anchorCtr="0" compatLnSpc="1">
            <a:prstTxWarp prst="textNoShape">
              <a:avLst/>
            </a:prstTxWarp>
            <a:normAutofit fontScale="92500" lnSpcReduction="10000"/>
          </a:bodyPr>
          <a:lstStyle>
            <a:defPPr>
              <a:defRPr lang="en-US"/>
            </a:defPPr>
            <a:lvl1pPr marL="266700" indent="-266700">
              <a:lnSpc>
                <a:spcPct val="130000"/>
              </a:lnSpc>
              <a:spcBef>
                <a:spcPct val="20000"/>
              </a:spcBef>
              <a:buFont typeface="Wingdings" panose="05000000000000000000" pitchFamily="2" charset="2"/>
              <a:buChar char="ü"/>
              <a:defRPr sz="1600">
                <a:solidFill>
                  <a:schemeClr val="tx2"/>
                </a:solidFill>
                <a:latin typeface="Microsoft YaHei" panose="020B0503020204020204" pitchFamily="34" charset="-122"/>
                <a:ea typeface="Microsoft YaHei" panose="020B0503020204020204" pitchFamily="34" charset="-122"/>
                <a:cs typeface="Arial" pitchFamily="34" charset="0"/>
              </a:defRPr>
            </a:lvl1pPr>
            <a:lvl2pPr marL="539750" indent="-268288">
              <a:lnSpc>
                <a:spcPct val="110000"/>
              </a:lnSpc>
              <a:spcBef>
                <a:spcPct val="20000"/>
              </a:spcBef>
              <a:buFont typeface="Arial" pitchFamily="34" charset="0"/>
              <a:buChar char="•"/>
              <a:defRPr baseline="0">
                <a:solidFill>
                  <a:schemeClr val="tx2"/>
                </a:solidFill>
                <a:latin typeface="微软雅黑" pitchFamily="34" charset="-122"/>
                <a:ea typeface="微软雅黑" pitchFamily="34" charset="-122"/>
                <a:cs typeface="Arial" pitchFamily="34" charset="0"/>
              </a:defRPr>
            </a:lvl2pPr>
            <a:lvl3pPr marL="719138" indent="-179388">
              <a:spcBef>
                <a:spcPct val="20000"/>
              </a:spcBef>
              <a:buFont typeface="Lucida Grande CE"/>
              <a:buChar char="–"/>
              <a:defRPr sz="1600" baseline="0">
                <a:solidFill>
                  <a:schemeClr val="tx2"/>
                </a:solidFill>
                <a:latin typeface="微软雅黑" pitchFamily="34" charset="-122"/>
                <a:ea typeface="微软雅黑" pitchFamily="34" charset="-122"/>
                <a:cs typeface="Arial" pitchFamily="34" charset="0"/>
              </a:defRPr>
            </a:lvl3pPr>
            <a:lvl4pPr marL="895350" indent="-176213">
              <a:spcBef>
                <a:spcPct val="20000"/>
              </a:spcBef>
              <a:buFont typeface="Arial" pitchFamily="34" charset="0"/>
              <a:buChar char="•"/>
              <a:defRPr sz="1400">
                <a:solidFill>
                  <a:schemeClr val="tx2"/>
                </a:solidFill>
                <a:latin typeface="微软雅黑" pitchFamily="34" charset="-122"/>
                <a:ea typeface="微软雅黑" pitchFamily="34" charset="-122"/>
                <a:cs typeface="Arial" pitchFamily="34" charset="0"/>
              </a:defRPr>
            </a:lvl4pPr>
            <a:lvl5pPr marL="1079500" indent="-179388">
              <a:spcBef>
                <a:spcPct val="20000"/>
              </a:spcBef>
              <a:buFont typeface="Lucida Grande CE"/>
              <a:buChar char="–"/>
              <a:defRPr sz="1200" baseline="0">
                <a:solidFill>
                  <a:schemeClr val="tx2"/>
                </a:solidFill>
                <a:latin typeface="微软雅黑" pitchFamily="34" charset="-122"/>
                <a:ea typeface="微软雅黑" pitchFamily="34" charset="-122"/>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zh-CN" altLang="en-US" dirty="0"/>
              <a:t>在需求分析环节，确认“做什么”</a:t>
            </a:r>
            <a:endParaRPr lang="en-US" altLang="zh-CN" dirty="0"/>
          </a:p>
          <a:p>
            <a:r>
              <a:rPr lang="zh-CN" altLang="en-US" dirty="0"/>
              <a:t>在方案设计环节，确认“做成什么样”</a:t>
            </a:r>
            <a:endParaRPr lang="zh-CN" altLang="zh-CN" dirty="0"/>
          </a:p>
        </p:txBody>
      </p:sp>
    </p:spTree>
    <p:extLst>
      <p:ext uri="{BB962C8B-B14F-4D97-AF65-F5344CB8AC3E}">
        <p14:creationId xmlns:p14="http://schemas.microsoft.com/office/powerpoint/2010/main" val="20099488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8236" t="3471" b="1713"/>
          <a:stretch/>
        </p:blipFill>
        <p:spPr>
          <a:xfrm>
            <a:off x="0" y="0"/>
            <a:ext cx="2315880" cy="6858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2936" y="0"/>
            <a:ext cx="3941064" cy="6858000"/>
          </a:xfrm>
          <a:prstGeom prst="rect">
            <a:avLst/>
          </a:prstGeom>
        </p:spPr>
      </p:pic>
      <p:sp>
        <p:nvSpPr>
          <p:cNvPr id="2" name="Title 1"/>
          <p:cNvSpPr>
            <a:spLocks noGrp="1"/>
          </p:cNvSpPr>
          <p:nvPr>
            <p:ph type="title"/>
          </p:nvPr>
        </p:nvSpPr>
        <p:spPr>
          <a:xfrm>
            <a:off x="2191870" y="1502873"/>
            <a:ext cx="4760259" cy="1926127"/>
          </a:xfrm>
        </p:spPr>
        <p:txBody>
          <a:bodyPr>
            <a:noAutofit/>
          </a:bodyPr>
          <a:lstStyle/>
          <a:p>
            <a:pPr>
              <a:lnSpc>
                <a:spcPct val="150000"/>
              </a:lnSpc>
            </a:pPr>
            <a:r>
              <a:rPr lang="en-US" altLang="zh-CN" sz="3200" b="1" dirty="0" smtClean="0">
                <a:solidFill>
                  <a:schemeClr val="accent4"/>
                </a:solidFill>
              </a:rPr>
              <a:t>BA</a:t>
            </a:r>
            <a:r>
              <a:rPr lang="zh-CN" altLang="en-US" sz="3200" b="1" dirty="0" smtClean="0">
                <a:solidFill>
                  <a:schemeClr val="accent4"/>
                </a:solidFill>
              </a:rPr>
              <a:t>是业务与</a:t>
            </a:r>
            <a:r>
              <a:rPr lang="en-US" altLang="zh-CN" sz="3200" b="1" dirty="0" smtClean="0">
                <a:solidFill>
                  <a:schemeClr val="accent4"/>
                </a:solidFill>
              </a:rPr>
              <a:t>IT</a:t>
            </a:r>
            <a:r>
              <a:rPr lang="zh-CN" altLang="en-US" sz="3200" b="1" dirty="0" smtClean="0">
                <a:solidFill>
                  <a:schemeClr val="accent4"/>
                </a:solidFill>
              </a:rPr>
              <a:t>之间的桥梁！</a:t>
            </a:r>
            <a:r>
              <a:rPr lang="en-US" altLang="zh-CN" sz="3200" b="1" dirty="0" smtClean="0">
                <a:solidFill>
                  <a:schemeClr val="accent4"/>
                </a:solidFill>
              </a:rPr>
              <a:t/>
            </a:r>
            <a:br>
              <a:rPr lang="en-US" altLang="zh-CN" sz="3200" b="1" dirty="0" smtClean="0">
                <a:solidFill>
                  <a:schemeClr val="accent4"/>
                </a:solidFill>
              </a:rPr>
            </a:br>
            <a:r>
              <a:rPr lang="zh-CN" altLang="en-US" sz="2000" b="1" dirty="0" smtClean="0">
                <a:solidFill>
                  <a:srgbClr val="FFC000"/>
                </a:solidFill>
              </a:rPr>
              <a:t>将业务的需求转换成</a:t>
            </a:r>
            <a:r>
              <a:rPr lang="en-US" altLang="zh-CN" sz="2000" b="1" dirty="0" smtClean="0">
                <a:solidFill>
                  <a:srgbClr val="FFC000"/>
                </a:solidFill>
              </a:rPr>
              <a:t>IT</a:t>
            </a:r>
            <a:r>
              <a:rPr lang="zh-CN" altLang="en-US" sz="2000" b="1" dirty="0" smtClean="0">
                <a:solidFill>
                  <a:srgbClr val="FFC000"/>
                </a:solidFill>
              </a:rPr>
              <a:t>可实施落地的方案！</a:t>
            </a:r>
            <a:endParaRPr lang="en-US" sz="2000" b="1" dirty="0">
              <a:solidFill>
                <a:srgbClr val="FFC000"/>
              </a:solidFill>
            </a:endParaRPr>
          </a:p>
        </p:txBody>
      </p:sp>
      <p:sp>
        <p:nvSpPr>
          <p:cNvPr id="8" name="Footer Placeholder 7"/>
          <p:cNvSpPr>
            <a:spLocks noGrp="1"/>
          </p:cNvSpPr>
          <p:nvPr>
            <p:ph type="ftr" sz="quarter" idx="11"/>
          </p:nvPr>
        </p:nvSpPr>
        <p:spPr>
          <a:xfrm>
            <a:off x="457200" y="6501384"/>
            <a:ext cx="4114800" cy="230832"/>
          </a:xfrm>
          <a:prstGeom prst="rect">
            <a:avLst/>
          </a:prstGeom>
        </p:spPr>
        <p:txBody>
          <a:bodyPr/>
          <a:lstStyle/>
          <a:p>
            <a:pPr>
              <a:defRPr/>
            </a:pPr>
            <a:r>
              <a:rPr lang="en-US" dirty="0" smtClean="0"/>
              <a:t>Copyright © 2015 </a:t>
            </a:r>
            <a:r>
              <a:rPr dirty="0" smtClean="0"/>
              <a:t>Accenture. All rights reserved.  </a:t>
            </a:r>
            <a:r>
              <a:rPr b="1" dirty="0" smtClean="0"/>
              <a:t>For Internal Use Only.</a:t>
            </a:r>
            <a:endParaRPr dirty="0"/>
          </a:p>
        </p:txBody>
      </p:sp>
      <p:sp>
        <p:nvSpPr>
          <p:cNvPr id="9" name="Slide Number Placeholder 8"/>
          <p:cNvSpPr>
            <a:spLocks noGrp="1"/>
          </p:cNvSpPr>
          <p:nvPr>
            <p:ph type="sldNum" sz="quarter" idx="4"/>
          </p:nvPr>
        </p:nvSpPr>
        <p:spPr>
          <a:xfrm>
            <a:off x="5675376" y="6501384"/>
            <a:ext cx="3166766" cy="230832"/>
          </a:xfrm>
        </p:spPr>
        <p:txBody>
          <a:bodyPr/>
          <a:lstStyle/>
          <a:p>
            <a:pPr>
              <a:defRPr/>
            </a:pPr>
            <a:fld id="{90CBDC3A-D49F-4631-A8C7-55D59B33E5FA}" type="slidenum">
              <a:rPr lang="en-US" smtClean="0">
                <a:solidFill>
                  <a:prstClr val="black"/>
                </a:solidFill>
              </a:rPr>
              <a:pPr>
                <a:defRPr/>
              </a:pPr>
              <a:t>4</a:t>
            </a:fld>
            <a:endParaRPr lang="en-US" dirty="0">
              <a:solidFill>
                <a:prstClr val="black"/>
              </a:solidFill>
            </a:endParaRPr>
          </a:p>
        </p:txBody>
      </p:sp>
    </p:spTree>
    <p:extLst>
      <p:ext uri="{BB962C8B-B14F-4D97-AF65-F5344CB8AC3E}">
        <p14:creationId xmlns:p14="http://schemas.microsoft.com/office/powerpoint/2010/main" val="173073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C00000"/>
                </a:solidFill>
              </a:rPr>
              <a:t>需求管理 </a:t>
            </a:r>
            <a:r>
              <a:rPr lang="en-US" altLang="zh-CN" dirty="0">
                <a:solidFill>
                  <a:srgbClr val="C00000"/>
                </a:solidFill>
              </a:rPr>
              <a:t>- </a:t>
            </a:r>
            <a:r>
              <a:rPr lang="zh-CN" altLang="en-US" dirty="0">
                <a:solidFill>
                  <a:srgbClr val="C00000"/>
                </a:solidFill>
              </a:rPr>
              <a:t>经验教训</a:t>
            </a:r>
            <a:endParaRPr lang="zh-CN" altLang="en-US" dirty="0">
              <a:solidFill>
                <a:srgbClr val="C00000"/>
              </a:solidFill>
            </a:endParaRPr>
          </a:p>
        </p:txBody>
      </p:sp>
      <p:grpSp>
        <p:nvGrpSpPr>
          <p:cNvPr id="35" name="Group 34"/>
          <p:cNvGrpSpPr/>
          <p:nvPr/>
        </p:nvGrpSpPr>
        <p:grpSpPr>
          <a:xfrm>
            <a:off x="397173" y="1494429"/>
            <a:ext cx="8542111" cy="457200"/>
            <a:chOff x="347792" y="1196752"/>
            <a:chExt cx="9141224" cy="457200"/>
          </a:xfrm>
        </p:grpSpPr>
        <p:sp>
          <p:nvSpPr>
            <p:cNvPr id="36" name="Rectangle 35"/>
            <p:cNvSpPr/>
            <p:nvPr/>
          </p:nvSpPr>
          <p:spPr bwMode="auto">
            <a:xfrm>
              <a:off x="1280592" y="1196752"/>
              <a:ext cx="8208424" cy="457200"/>
            </a:xfrm>
            <a:prstGeom prst="rect">
              <a:avLst/>
            </a:prstGeom>
            <a:solidFill>
              <a:srgbClr val="FFFFCC"/>
            </a:solidFill>
            <a:ln w="9525" algn="ctr">
              <a:solidFill>
                <a:srgbClr val="969696"/>
              </a:solidFill>
              <a:miter lim="800000"/>
              <a:headEnd/>
              <a:tailEnd/>
            </a:ln>
            <a:effectLst/>
          </p:spPr>
          <p:txBody>
            <a:bodyPr wrap="square" lIns="91440" anchor="ctr"/>
            <a:lstStyle>
              <a:defPPr>
                <a:defRPr lang="en-US"/>
              </a:defPPr>
              <a:lvl1pPr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1pPr>
              <a:lvl2pPr marL="4572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2pPr>
              <a:lvl3pPr marL="9144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3pPr>
              <a:lvl4pPr marL="13716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4pPr>
              <a:lvl5pPr marL="18288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5pPr>
              <a:lvl6pPr marL="2286000" algn="l" defTabSz="914400" rtl="0" eaLnBrk="1" latinLnBrk="0" hangingPunct="1">
                <a:defRPr sz="1400" b="1" kern="1200">
                  <a:solidFill>
                    <a:schemeClr val="tx1"/>
                  </a:solidFill>
                  <a:latin typeface="Arial" charset="0"/>
                  <a:ea typeface="华文细黑" pitchFamily="2" charset="-122"/>
                  <a:cs typeface="+mn-cs"/>
                </a:defRPr>
              </a:lvl6pPr>
              <a:lvl7pPr marL="2743200" algn="l" defTabSz="914400" rtl="0" eaLnBrk="1" latinLnBrk="0" hangingPunct="1">
                <a:defRPr sz="1400" b="1" kern="1200">
                  <a:solidFill>
                    <a:schemeClr val="tx1"/>
                  </a:solidFill>
                  <a:latin typeface="Arial" charset="0"/>
                  <a:ea typeface="华文细黑" pitchFamily="2" charset="-122"/>
                  <a:cs typeface="+mn-cs"/>
                </a:defRPr>
              </a:lvl7pPr>
              <a:lvl8pPr marL="3200400" algn="l" defTabSz="914400" rtl="0" eaLnBrk="1" latinLnBrk="0" hangingPunct="1">
                <a:defRPr sz="1400" b="1" kern="1200">
                  <a:solidFill>
                    <a:schemeClr val="tx1"/>
                  </a:solidFill>
                  <a:latin typeface="Arial" charset="0"/>
                  <a:ea typeface="华文细黑" pitchFamily="2" charset="-122"/>
                  <a:cs typeface="+mn-cs"/>
                </a:defRPr>
              </a:lvl8pPr>
              <a:lvl9pPr marL="3657600" algn="l" defTabSz="914400" rtl="0" eaLnBrk="1" latinLnBrk="0" hangingPunct="1">
                <a:defRPr sz="1400" b="1" kern="1200">
                  <a:solidFill>
                    <a:schemeClr val="tx1"/>
                  </a:solidFill>
                  <a:latin typeface="Arial" charset="0"/>
                  <a:ea typeface="华文细黑"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defRPr/>
              </a:pPr>
              <a:r>
                <a:rPr kumimoji="0" lang="en-US" altLang="zh-CN" sz="14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Arial"/>
                </a:rPr>
                <a:t>IT</a:t>
              </a:r>
              <a:r>
                <a:rPr kumimoji="0" lang="zh-CN" altLang="en-US" sz="14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Arial"/>
                </a:rPr>
                <a:t>先行，用</a:t>
              </a:r>
              <a:r>
                <a:rPr kumimoji="0" lang="en-US" altLang="zh-CN" sz="14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Arial"/>
                </a:rPr>
                <a:t>IT</a:t>
              </a:r>
              <a:r>
                <a:rPr kumimoji="0" lang="zh-CN" altLang="en-US" sz="14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Arial"/>
                </a:rPr>
                <a:t>去推动业务方案，导致</a:t>
              </a:r>
              <a:r>
                <a:rPr kumimoji="0" lang="en-US" altLang="zh-CN" sz="14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Arial"/>
                </a:rPr>
                <a:t>IT</a:t>
              </a:r>
              <a:r>
                <a:rPr kumimoji="0" lang="zh-CN" altLang="en-US" sz="14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Arial"/>
                </a:rPr>
                <a:t>面临一线用户的反弹</a:t>
              </a:r>
              <a:endParaRPr kumimoji="0" lang="zh-CN" altLang="en-US" sz="1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Arial"/>
              </a:endParaRPr>
            </a:p>
          </p:txBody>
        </p:sp>
        <p:sp>
          <p:nvSpPr>
            <p:cNvPr id="37" name="Rectangle 36"/>
            <p:cNvSpPr/>
            <p:nvPr/>
          </p:nvSpPr>
          <p:spPr bwMode="auto">
            <a:xfrm>
              <a:off x="347792" y="1196752"/>
              <a:ext cx="860792" cy="457200"/>
            </a:xfrm>
            <a:prstGeom prst="rect">
              <a:avLst/>
            </a:prstGeom>
            <a:solidFill>
              <a:srgbClr val="DD4411">
                <a:lumMod val="20000"/>
                <a:lumOff val="80000"/>
              </a:srgbClr>
            </a:solidFill>
            <a:ln w="9525" algn="ctr">
              <a:solidFill>
                <a:srgbClr val="969696"/>
              </a:solidFill>
              <a:miter lim="800000"/>
              <a:headEnd/>
              <a:tailEnd/>
            </a:ln>
            <a:effectLst/>
          </p:spPr>
          <p:txBody>
            <a:bodyPr wrap="square" lIns="91440" anchor="ctr"/>
            <a:lstStyle>
              <a:defPPr>
                <a:defRPr lang="en-US"/>
              </a:defPPr>
              <a:lvl1pPr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1pPr>
              <a:lvl2pPr marL="4572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2pPr>
              <a:lvl3pPr marL="9144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3pPr>
              <a:lvl4pPr marL="13716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4pPr>
              <a:lvl5pPr marL="18288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5pPr>
              <a:lvl6pPr marL="2286000" algn="l" defTabSz="914400" rtl="0" eaLnBrk="1" latinLnBrk="0" hangingPunct="1">
                <a:defRPr sz="1400" b="1" kern="1200">
                  <a:solidFill>
                    <a:schemeClr val="tx1"/>
                  </a:solidFill>
                  <a:latin typeface="Arial" charset="0"/>
                  <a:ea typeface="华文细黑" pitchFamily="2" charset="-122"/>
                  <a:cs typeface="+mn-cs"/>
                </a:defRPr>
              </a:lvl6pPr>
              <a:lvl7pPr marL="2743200" algn="l" defTabSz="914400" rtl="0" eaLnBrk="1" latinLnBrk="0" hangingPunct="1">
                <a:defRPr sz="1400" b="1" kern="1200">
                  <a:solidFill>
                    <a:schemeClr val="tx1"/>
                  </a:solidFill>
                  <a:latin typeface="Arial" charset="0"/>
                  <a:ea typeface="华文细黑" pitchFamily="2" charset="-122"/>
                  <a:cs typeface="+mn-cs"/>
                </a:defRPr>
              </a:lvl7pPr>
              <a:lvl8pPr marL="3200400" algn="l" defTabSz="914400" rtl="0" eaLnBrk="1" latinLnBrk="0" hangingPunct="1">
                <a:defRPr sz="1400" b="1" kern="1200">
                  <a:solidFill>
                    <a:schemeClr val="tx1"/>
                  </a:solidFill>
                  <a:latin typeface="Arial" charset="0"/>
                  <a:ea typeface="华文细黑" pitchFamily="2" charset="-122"/>
                  <a:cs typeface="+mn-cs"/>
                </a:defRPr>
              </a:lvl8pPr>
              <a:lvl9pPr marL="3657600" algn="l" defTabSz="914400" rtl="0" eaLnBrk="1" latinLnBrk="0" hangingPunct="1">
                <a:defRPr sz="1400" b="1" kern="1200">
                  <a:solidFill>
                    <a:schemeClr val="tx1"/>
                  </a:solidFill>
                  <a:latin typeface="Arial" charset="0"/>
                  <a:ea typeface="华文细黑"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Arial"/>
                </a:rPr>
                <a:t>1</a:t>
              </a:r>
              <a:endParaRPr kumimoji="0" lang="en-US" sz="1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Arial"/>
              </a:endParaRPr>
            </a:p>
          </p:txBody>
        </p:sp>
      </p:grpSp>
      <p:grpSp>
        <p:nvGrpSpPr>
          <p:cNvPr id="38" name="Group 37"/>
          <p:cNvGrpSpPr/>
          <p:nvPr/>
        </p:nvGrpSpPr>
        <p:grpSpPr>
          <a:xfrm>
            <a:off x="397173" y="2104072"/>
            <a:ext cx="8542111" cy="457200"/>
            <a:chOff x="347792" y="1196752"/>
            <a:chExt cx="9141224" cy="457200"/>
          </a:xfrm>
        </p:grpSpPr>
        <p:sp>
          <p:nvSpPr>
            <p:cNvPr id="39" name="Rectangle 38"/>
            <p:cNvSpPr/>
            <p:nvPr/>
          </p:nvSpPr>
          <p:spPr bwMode="auto">
            <a:xfrm>
              <a:off x="1280592" y="1196752"/>
              <a:ext cx="8208424" cy="457200"/>
            </a:xfrm>
            <a:prstGeom prst="rect">
              <a:avLst/>
            </a:prstGeom>
            <a:solidFill>
              <a:srgbClr val="FFFFCC"/>
            </a:solidFill>
            <a:ln w="9525" algn="ctr">
              <a:solidFill>
                <a:srgbClr val="969696"/>
              </a:solidFill>
              <a:miter lim="800000"/>
              <a:headEnd/>
              <a:tailEnd/>
            </a:ln>
            <a:effectLst/>
          </p:spPr>
          <p:txBody>
            <a:bodyPr wrap="square" lIns="91440" anchor="ctr"/>
            <a:lstStyle>
              <a:defPPr>
                <a:defRPr lang="en-US"/>
              </a:defPPr>
              <a:lvl1pPr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1pPr>
              <a:lvl2pPr marL="4572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2pPr>
              <a:lvl3pPr marL="9144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3pPr>
              <a:lvl4pPr marL="13716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4pPr>
              <a:lvl5pPr marL="18288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5pPr>
              <a:lvl6pPr marL="2286000" algn="l" defTabSz="914400" rtl="0" eaLnBrk="1" latinLnBrk="0" hangingPunct="1">
                <a:defRPr sz="1400" b="1" kern="1200">
                  <a:solidFill>
                    <a:schemeClr val="tx1"/>
                  </a:solidFill>
                  <a:latin typeface="Arial" charset="0"/>
                  <a:ea typeface="华文细黑" pitchFamily="2" charset="-122"/>
                  <a:cs typeface="+mn-cs"/>
                </a:defRPr>
              </a:lvl6pPr>
              <a:lvl7pPr marL="2743200" algn="l" defTabSz="914400" rtl="0" eaLnBrk="1" latinLnBrk="0" hangingPunct="1">
                <a:defRPr sz="1400" b="1" kern="1200">
                  <a:solidFill>
                    <a:schemeClr val="tx1"/>
                  </a:solidFill>
                  <a:latin typeface="Arial" charset="0"/>
                  <a:ea typeface="华文细黑" pitchFamily="2" charset="-122"/>
                  <a:cs typeface="+mn-cs"/>
                </a:defRPr>
              </a:lvl7pPr>
              <a:lvl8pPr marL="3200400" algn="l" defTabSz="914400" rtl="0" eaLnBrk="1" latinLnBrk="0" hangingPunct="1">
                <a:defRPr sz="1400" b="1" kern="1200">
                  <a:solidFill>
                    <a:schemeClr val="tx1"/>
                  </a:solidFill>
                  <a:latin typeface="Arial" charset="0"/>
                  <a:ea typeface="华文细黑" pitchFamily="2" charset="-122"/>
                  <a:cs typeface="+mn-cs"/>
                </a:defRPr>
              </a:lvl8pPr>
              <a:lvl9pPr marL="3657600" algn="l" defTabSz="914400" rtl="0" eaLnBrk="1" latinLnBrk="0" hangingPunct="1">
                <a:defRPr sz="1400" b="1" kern="1200">
                  <a:solidFill>
                    <a:schemeClr val="tx1"/>
                  </a:solidFill>
                  <a:latin typeface="Arial" charset="0"/>
                  <a:ea typeface="华文细黑"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defRPr/>
              </a:pPr>
              <a:r>
                <a:rPr kumimoji="0" lang="zh-CN" altLang="en-US" sz="14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Arial"/>
                </a:rPr>
                <a:t>对</a:t>
              </a:r>
              <a:r>
                <a:rPr kumimoji="0" lang="zh-CN" altLang="en-US" sz="1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Arial"/>
                </a:rPr>
                <a:t>需求影响分析不足，未做全球适配性的分析，导致上线后严重影响一线业务</a:t>
              </a:r>
            </a:p>
          </p:txBody>
        </p:sp>
        <p:sp>
          <p:nvSpPr>
            <p:cNvPr id="40" name="Rectangle 39"/>
            <p:cNvSpPr/>
            <p:nvPr/>
          </p:nvSpPr>
          <p:spPr bwMode="auto">
            <a:xfrm>
              <a:off x="347792" y="1196752"/>
              <a:ext cx="860792" cy="457200"/>
            </a:xfrm>
            <a:prstGeom prst="rect">
              <a:avLst/>
            </a:prstGeom>
            <a:solidFill>
              <a:srgbClr val="DD4411">
                <a:lumMod val="20000"/>
                <a:lumOff val="80000"/>
              </a:srgbClr>
            </a:solidFill>
            <a:ln w="9525" algn="ctr">
              <a:solidFill>
                <a:srgbClr val="969696"/>
              </a:solidFill>
              <a:miter lim="800000"/>
              <a:headEnd/>
              <a:tailEnd/>
            </a:ln>
            <a:effectLst/>
          </p:spPr>
          <p:txBody>
            <a:bodyPr wrap="square" lIns="91440" anchor="ctr"/>
            <a:lstStyle>
              <a:defPPr>
                <a:defRPr lang="en-US"/>
              </a:defPPr>
              <a:lvl1pPr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1pPr>
              <a:lvl2pPr marL="4572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2pPr>
              <a:lvl3pPr marL="9144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3pPr>
              <a:lvl4pPr marL="13716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4pPr>
              <a:lvl5pPr marL="18288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5pPr>
              <a:lvl6pPr marL="2286000" algn="l" defTabSz="914400" rtl="0" eaLnBrk="1" latinLnBrk="0" hangingPunct="1">
                <a:defRPr sz="1400" b="1" kern="1200">
                  <a:solidFill>
                    <a:schemeClr val="tx1"/>
                  </a:solidFill>
                  <a:latin typeface="Arial" charset="0"/>
                  <a:ea typeface="华文细黑" pitchFamily="2" charset="-122"/>
                  <a:cs typeface="+mn-cs"/>
                </a:defRPr>
              </a:lvl6pPr>
              <a:lvl7pPr marL="2743200" algn="l" defTabSz="914400" rtl="0" eaLnBrk="1" latinLnBrk="0" hangingPunct="1">
                <a:defRPr sz="1400" b="1" kern="1200">
                  <a:solidFill>
                    <a:schemeClr val="tx1"/>
                  </a:solidFill>
                  <a:latin typeface="Arial" charset="0"/>
                  <a:ea typeface="华文细黑" pitchFamily="2" charset="-122"/>
                  <a:cs typeface="+mn-cs"/>
                </a:defRPr>
              </a:lvl7pPr>
              <a:lvl8pPr marL="3200400" algn="l" defTabSz="914400" rtl="0" eaLnBrk="1" latinLnBrk="0" hangingPunct="1">
                <a:defRPr sz="1400" b="1" kern="1200">
                  <a:solidFill>
                    <a:schemeClr val="tx1"/>
                  </a:solidFill>
                  <a:latin typeface="Arial" charset="0"/>
                  <a:ea typeface="华文细黑" pitchFamily="2" charset="-122"/>
                  <a:cs typeface="+mn-cs"/>
                </a:defRPr>
              </a:lvl8pPr>
              <a:lvl9pPr marL="3657600" algn="l" defTabSz="914400" rtl="0" eaLnBrk="1" latinLnBrk="0" hangingPunct="1">
                <a:defRPr sz="1400" b="1" kern="1200">
                  <a:solidFill>
                    <a:schemeClr val="tx1"/>
                  </a:solidFill>
                  <a:latin typeface="Arial" charset="0"/>
                  <a:ea typeface="华文细黑"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Arial"/>
                </a:rPr>
                <a:t>2</a:t>
              </a:r>
              <a:endParaRPr kumimoji="0" lang="en-US" sz="1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Arial"/>
              </a:endParaRPr>
            </a:p>
          </p:txBody>
        </p:sp>
      </p:grpSp>
      <p:grpSp>
        <p:nvGrpSpPr>
          <p:cNvPr id="41" name="Group 40"/>
          <p:cNvGrpSpPr/>
          <p:nvPr/>
        </p:nvGrpSpPr>
        <p:grpSpPr>
          <a:xfrm>
            <a:off x="397173" y="2713715"/>
            <a:ext cx="8542111" cy="457200"/>
            <a:chOff x="347792" y="1196752"/>
            <a:chExt cx="9141224" cy="457200"/>
          </a:xfrm>
        </p:grpSpPr>
        <p:sp>
          <p:nvSpPr>
            <p:cNvPr id="42" name="Rectangle 41"/>
            <p:cNvSpPr/>
            <p:nvPr/>
          </p:nvSpPr>
          <p:spPr bwMode="auto">
            <a:xfrm>
              <a:off x="1280592" y="1196752"/>
              <a:ext cx="8208424" cy="457200"/>
            </a:xfrm>
            <a:prstGeom prst="rect">
              <a:avLst/>
            </a:prstGeom>
            <a:solidFill>
              <a:srgbClr val="FFFFCC"/>
            </a:solidFill>
            <a:ln w="9525" algn="ctr">
              <a:solidFill>
                <a:srgbClr val="969696"/>
              </a:solidFill>
              <a:miter lim="800000"/>
              <a:headEnd/>
              <a:tailEnd/>
            </a:ln>
            <a:effectLst/>
          </p:spPr>
          <p:txBody>
            <a:bodyPr wrap="square" lIns="91440" anchor="ctr"/>
            <a:lstStyle>
              <a:defPPr>
                <a:defRPr lang="en-US"/>
              </a:defPPr>
              <a:lvl1pPr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1pPr>
              <a:lvl2pPr marL="4572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2pPr>
              <a:lvl3pPr marL="9144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3pPr>
              <a:lvl4pPr marL="13716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4pPr>
              <a:lvl5pPr marL="18288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5pPr>
              <a:lvl6pPr marL="2286000" algn="l" defTabSz="914400" rtl="0" eaLnBrk="1" latinLnBrk="0" hangingPunct="1">
                <a:defRPr sz="1400" b="1" kern="1200">
                  <a:solidFill>
                    <a:schemeClr val="tx1"/>
                  </a:solidFill>
                  <a:latin typeface="Arial" charset="0"/>
                  <a:ea typeface="华文细黑" pitchFamily="2" charset="-122"/>
                  <a:cs typeface="+mn-cs"/>
                </a:defRPr>
              </a:lvl6pPr>
              <a:lvl7pPr marL="2743200" algn="l" defTabSz="914400" rtl="0" eaLnBrk="1" latinLnBrk="0" hangingPunct="1">
                <a:defRPr sz="1400" b="1" kern="1200">
                  <a:solidFill>
                    <a:schemeClr val="tx1"/>
                  </a:solidFill>
                  <a:latin typeface="Arial" charset="0"/>
                  <a:ea typeface="华文细黑" pitchFamily="2" charset="-122"/>
                  <a:cs typeface="+mn-cs"/>
                </a:defRPr>
              </a:lvl7pPr>
              <a:lvl8pPr marL="3200400" algn="l" defTabSz="914400" rtl="0" eaLnBrk="1" latinLnBrk="0" hangingPunct="1">
                <a:defRPr sz="1400" b="1" kern="1200">
                  <a:solidFill>
                    <a:schemeClr val="tx1"/>
                  </a:solidFill>
                  <a:latin typeface="Arial" charset="0"/>
                  <a:ea typeface="华文细黑" pitchFamily="2" charset="-122"/>
                  <a:cs typeface="+mn-cs"/>
                </a:defRPr>
              </a:lvl8pPr>
              <a:lvl9pPr marL="3657600" algn="l" defTabSz="914400" rtl="0" eaLnBrk="1" latinLnBrk="0" hangingPunct="1">
                <a:defRPr sz="1400" b="1" kern="1200">
                  <a:solidFill>
                    <a:schemeClr val="tx1"/>
                  </a:solidFill>
                  <a:latin typeface="Arial" charset="0"/>
                  <a:ea typeface="华文细黑"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defRPr/>
              </a:pPr>
              <a:r>
                <a:rPr kumimoji="0" lang="zh-CN" altLang="en-US" sz="14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Arial"/>
                </a:rPr>
                <a:t>需</a:t>
              </a:r>
              <a:r>
                <a:rPr kumimoji="0" lang="zh-CN" altLang="en-US" sz="1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Arial"/>
                </a:rPr>
                <a:t>求分析忽略对周边系统的影响分析，导致上线后与外围系统的集成出现严重问题，影响下游系统的业务运行</a:t>
              </a:r>
            </a:p>
          </p:txBody>
        </p:sp>
        <p:sp>
          <p:nvSpPr>
            <p:cNvPr id="43" name="Rectangle 42"/>
            <p:cNvSpPr/>
            <p:nvPr/>
          </p:nvSpPr>
          <p:spPr bwMode="auto">
            <a:xfrm>
              <a:off x="347792" y="1196752"/>
              <a:ext cx="860792" cy="457200"/>
            </a:xfrm>
            <a:prstGeom prst="rect">
              <a:avLst/>
            </a:prstGeom>
            <a:solidFill>
              <a:srgbClr val="DD4411">
                <a:lumMod val="20000"/>
                <a:lumOff val="80000"/>
              </a:srgbClr>
            </a:solidFill>
            <a:ln w="9525" algn="ctr">
              <a:solidFill>
                <a:srgbClr val="969696"/>
              </a:solidFill>
              <a:miter lim="800000"/>
              <a:headEnd/>
              <a:tailEnd/>
            </a:ln>
            <a:effectLst/>
          </p:spPr>
          <p:txBody>
            <a:bodyPr wrap="square" lIns="91440" anchor="ctr"/>
            <a:lstStyle>
              <a:defPPr>
                <a:defRPr lang="en-US"/>
              </a:defPPr>
              <a:lvl1pPr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1pPr>
              <a:lvl2pPr marL="4572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2pPr>
              <a:lvl3pPr marL="9144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3pPr>
              <a:lvl4pPr marL="13716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4pPr>
              <a:lvl5pPr marL="18288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5pPr>
              <a:lvl6pPr marL="2286000" algn="l" defTabSz="914400" rtl="0" eaLnBrk="1" latinLnBrk="0" hangingPunct="1">
                <a:defRPr sz="1400" b="1" kern="1200">
                  <a:solidFill>
                    <a:schemeClr val="tx1"/>
                  </a:solidFill>
                  <a:latin typeface="Arial" charset="0"/>
                  <a:ea typeface="华文细黑" pitchFamily="2" charset="-122"/>
                  <a:cs typeface="+mn-cs"/>
                </a:defRPr>
              </a:lvl6pPr>
              <a:lvl7pPr marL="2743200" algn="l" defTabSz="914400" rtl="0" eaLnBrk="1" latinLnBrk="0" hangingPunct="1">
                <a:defRPr sz="1400" b="1" kern="1200">
                  <a:solidFill>
                    <a:schemeClr val="tx1"/>
                  </a:solidFill>
                  <a:latin typeface="Arial" charset="0"/>
                  <a:ea typeface="华文细黑" pitchFamily="2" charset="-122"/>
                  <a:cs typeface="+mn-cs"/>
                </a:defRPr>
              </a:lvl7pPr>
              <a:lvl8pPr marL="3200400" algn="l" defTabSz="914400" rtl="0" eaLnBrk="1" latinLnBrk="0" hangingPunct="1">
                <a:defRPr sz="1400" b="1" kern="1200">
                  <a:solidFill>
                    <a:schemeClr val="tx1"/>
                  </a:solidFill>
                  <a:latin typeface="Arial" charset="0"/>
                  <a:ea typeface="华文细黑" pitchFamily="2" charset="-122"/>
                  <a:cs typeface="+mn-cs"/>
                </a:defRPr>
              </a:lvl8pPr>
              <a:lvl9pPr marL="3657600" algn="l" defTabSz="914400" rtl="0" eaLnBrk="1" latinLnBrk="0" hangingPunct="1">
                <a:defRPr sz="1400" b="1" kern="1200">
                  <a:solidFill>
                    <a:schemeClr val="tx1"/>
                  </a:solidFill>
                  <a:latin typeface="Arial" charset="0"/>
                  <a:ea typeface="华文细黑"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Arial"/>
                </a:rPr>
                <a:t>3</a:t>
              </a:r>
              <a:endParaRPr kumimoji="0" lang="en-US" sz="1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Arial"/>
              </a:endParaRPr>
            </a:p>
          </p:txBody>
        </p:sp>
      </p:grpSp>
      <p:grpSp>
        <p:nvGrpSpPr>
          <p:cNvPr id="44" name="Group 43"/>
          <p:cNvGrpSpPr/>
          <p:nvPr/>
        </p:nvGrpSpPr>
        <p:grpSpPr>
          <a:xfrm>
            <a:off x="397173" y="3323358"/>
            <a:ext cx="8542111" cy="457200"/>
            <a:chOff x="347792" y="1196752"/>
            <a:chExt cx="9141224" cy="457200"/>
          </a:xfrm>
        </p:grpSpPr>
        <p:sp>
          <p:nvSpPr>
            <p:cNvPr id="45" name="Rectangle 44"/>
            <p:cNvSpPr/>
            <p:nvPr/>
          </p:nvSpPr>
          <p:spPr bwMode="auto">
            <a:xfrm>
              <a:off x="1280592" y="1196752"/>
              <a:ext cx="8208424" cy="457200"/>
            </a:xfrm>
            <a:prstGeom prst="rect">
              <a:avLst/>
            </a:prstGeom>
            <a:solidFill>
              <a:srgbClr val="FFFFCC"/>
            </a:solidFill>
            <a:ln w="9525" algn="ctr">
              <a:solidFill>
                <a:srgbClr val="969696"/>
              </a:solidFill>
              <a:miter lim="800000"/>
              <a:headEnd/>
              <a:tailEnd/>
            </a:ln>
            <a:effectLst/>
          </p:spPr>
          <p:txBody>
            <a:bodyPr wrap="square" lIns="91440" anchor="ctr"/>
            <a:lstStyle>
              <a:defPPr>
                <a:defRPr lang="en-US"/>
              </a:defPPr>
              <a:lvl1pPr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1pPr>
              <a:lvl2pPr marL="4572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2pPr>
              <a:lvl3pPr marL="9144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3pPr>
              <a:lvl4pPr marL="13716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4pPr>
              <a:lvl5pPr marL="18288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5pPr>
              <a:lvl6pPr marL="2286000" algn="l" defTabSz="914400" rtl="0" eaLnBrk="1" latinLnBrk="0" hangingPunct="1">
                <a:defRPr sz="1400" b="1" kern="1200">
                  <a:solidFill>
                    <a:schemeClr val="tx1"/>
                  </a:solidFill>
                  <a:latin typeface="Arial" charset="0"/>
                  <a:ea typeface="华文细黑" pitchFamily="2" charset="-122"/>
                  <a:cs typeface="+mn-cs"/>
                </a:defRPr>
              </a:lvl6pPr>
              <a:lvl7pPr marL="2743200" algn="l" defTabSz="914400" rtl="0" eaLnBrk="1" latinLnBrk="0" hangingPunct="1">
                <a:defRPr sz="1400" b="1" kern="1200">
                  <a:solidFill>
                    <a:schemeClr val="tx1"/>
                  </a:solidFill>
                  <a:latin typeface="Arial" charset="0"/>
                  <a:ea typeface="华文细黑" pitchFamily="2" charset="-122"/>
                  <a:cs typeface="+mn-cs"/>
                </a:defRPr>
              </a:lvl7pPr>
              <a:lvl8pPr marL="3200400" algn="l" defTabSz="914400" rtl="0" eaLnBrk="1" latinLnBrk="0" hangingPunct="1">
                <a:defRPr sz="1400" b="1" kern="1200">
                  <a:solidFill>
                    <a:schemeClr val="tx1"/>
                  </a:solidFill>
                  <a:latin typeface="Arial" charset="0"/>
                  <a:ea typeface="华文细黑" pitchFamily="2" charset="-122"/>
                  <a:cs typeface="+mn-cs"/>
                </a:defRPr>
              </a:lvl8pPr>
              <a:lvl9pPr marL="3657600" algn="l" defTabSz="914400" rtl="0" eaLnBrk="1" latinLnBrk="0" hangingPunct="1">
                <a:defRPr sz="1400" b="1" kern="1200">
                  <a:solidFill>
                    <a:schemeClr val="tx1"/>
                  </a:solidFill>
                  <a:latin typeface="Arial" charset="0"/>
                  <a:ea typeface="华文细黑"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defRPr/>
              </a:pPr>
              <a:r>
                <a:rPr kumimoji="0" lang="zh-CN" altLang="en-US" sz="1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Arial"/>
                </a:rPr>
                <a:t>需求变更管理松散，导致</a:t>
              </a:r>
              <a:r>
                <a:rPr kumimoji="0" lang="en-US" altLang="zh-CN" sz="1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Arial"/>
                </a:rPr>
                <a:t>IT</a:t>
              </a:r>
              <a:r>
                <a:rPr kumimoji="0" lang="zh-CN" altLang="en-US" sz="1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Arial"/>
                </a:rPr>
                <a:t>交付负载过大，质量无法保证，上线后出现问题</a:t>
              </a:r>
            </a:p>
          </p:txBody>
        </p:sp>
        <p:sp>
          <p:nvSpPr>
            <p:cNvPr id="46" name="Rectangle 45"/>
            <p:cNvSpPr/>
            <p:nvPr/>
          </p:nvSpPr>
          <p:spPr bwMode="auto">
            <a:xfrm>
              <a:off x="347792" y="1196752"/>
              <a:ext cx="860792" cy="457200"/>
            </a:xfrm>
            <a:prstGeom prst="rect">
              <a:avLst/>
            </a:prstGeom>
            <a:solidFill>
              <a:srgbClr val="DD4411">
                <a:lumMod val="20000"/>
                <a:lumOff val="80000"/>
              </a:srgbClr>
            </a:solidFill>
            <a:ln w="9525" algn="ctr">
              <a:solidFill>
                <a:srgbClr val="969696"/>
              </a:solidFill>
              <a:miter lim="800000"/>
              <a:headEnd/>
              <a:tailEnd/>
            </a:ln>
            <a:effectLst/>
          </p:spPr>
          <p:txBody>
            <a:bodyPr wrap="square" lIns="91440" anchor="ctr"/>
            <a:lstStyle>
              <a:defPPr>
                <a:defRPr lang="en-US"/>
              </a:defPPr>
              <a:lvl1pPr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1pPr>
              <a:lvl2pPr marL="4572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2pPr>
              <a:lvl3pPr marL="9144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3pPr>
              <a:lvl4pPr marL="13716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4pPr>
              <a:lvl5pPr marL="18288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5pPr>
              <a:lvl6pPr marL="2286000" algn="l" defTabSz="914400" rtl="0" eaLnBrk="1" latinLnBrk="0" hangingPunct="1">
                <a:defRPr sz="1400" b="1" kern="1200">
                  <a:solidFill>
                    <a:schemeClr val="tx1"/>
                  </a:solidFill>
                  <a:latin typeface="Arial" charset="0"/>
                  <a:ea typeface="华文细黑" pitchFamily="2" charset="-122"/>
                  <a:cs typeface="+mn-cs"/>
                </a:defRPr>
              </a:lvl6pPr>
              <a:lvl7pPr marL="2743200" algn="l" defTabSz="914400" rtl="0" eaLnBrk="1" latinLnBrk="0" hangingPunct="1">
                <a:defRPr sz="1400" b="1" kern="1200">
                  <a:solidFill>
                    <a:schemeClr val="tx1"/>
                  </a:solidFill>
                  <a:latin typeface="Arial" charset="0"/>
                  <a:ea typeface="华文细黑" pitchFamily="2" charset="-122"/>
                  <a:cs typeface="+mn-cs"/>
                </a:defRPr>
              </a:lvl7pPr>
              <a:lvl8pPr marL="3200400" algn="l" defTabSz="914400" rtl="0" eaLnBrk="1" latinLnBrk="0" hangingPunct="1">
                <a:defRPr sz="1400" b="1" kern="1200">
                  <a:solidFill>
                    <a:schemeClr val="tx1"/>
                  </a:solidFill>
                  <a:latin typeface="Arial" charset="0"/>
                  <a:ea typeface="华文细黑" pitchFamily="2" charset="-122"/>
                  <a:cs typeface="+mn-cs"/>
                </a:defRPr>
              </a:lvl8pPr>
              <a:lvl9pPr marL="3657600" algn="l" defTabSz="914400" rtl="0" eaLnBrk="1" latinLnBrk="0" hangingPunct="1">
                <a:defRPr sz="1400" b="1" kern="1200">
                  <a:solidFill>
                    <a:schemeClr val="tx1"/>
                  </a:solidFill>
                  <a:latin typeface="Arial" charset="0"/>
                  <a:ea typeface="华文细黑"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Arial"/>
                </a:rPr>
                <a:t>4</a:t>
              </a:r>
              <a:endParaRPr kumimoji="0" lang="en-US" sz="1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Arial"/>
              </a:endParaRPr>
            </a:p>
          </p:txBody>
        </p:sp>
      </p:grpSp>
      <p:grpSp>
        <p:nvGrpSpPr>
          <p:cNvPr id="47" name="Group 46"/>
          <p:cNvGrpSpPr/>
          <p:nvPr/>
        </p:nvGrpSpPr>
        <p:grpSpPr>
          <a:xfrm>
            <a:off x="397173" y="3933001"/>
            <a:ext cx="8542111" cy="457200"/>
            <a:chOff x="347792" y="1196752"/>
            <a:chExt cx="9141224" cy="457200"/>
          </a:xfrm>
        </p:grpSpPr>
        <p:sp>
          <p:nvSpPr>
            <p:cNvPr id="48" name="Rectangle 47"/>
            <p:cNvSpPr/>
            <p:nvPr/>
          </p:nvSpPr>
          <p:spPr bwMode="auto">
            <a:xfrm>
              <a:off x="1280592" y="1196752"/>
              <a:ext cx="8208424" cy="457200"/>
            </a:xfrm>
            <a:prstGeom prst="rect">
              <a:avLst/>
            </a:prstGeom>
            <a:solidFill>
              <a:srgbClr val="FFFFCC"/>
            </a:solidFill>
            <a:ln w="9525" algn="ctr">
              <a:solidFill>
                <a:srgbClr val="969696"/>
              </a:solidFill>
              <a:miter lim="800000"/>
              <a:headEnd/>
              <a:tailEnd/>
            </a:ln>
            <a:effectLst/>
          </p:spPr>
          <p:txBody>
            <a:bodyPr wrap="square" lIns="91440" anchor="ctr"/>
            <a:lstStyle>
              <a:defPPr>
                <a:defRPr lang="en-US"/>
              </a:defPPr>
              <a:lvl1pPr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1pPr>
              <a:lvl2pPr marL="4572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2pPr>
              <a:lvl3pPr marL="9144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3pPr>
              <a:lvl4pPr marL="13716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4pPr>
              <a:lvl5pPr marL="18288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5pPr>
              <a:lvl6pPr marL="2286000" algn="l" defTabSz="914400" rtl="0" eaLnBrk="1" latinLnBrk="0" hangingPunct="1">
                <a:defRPr sz="1400" b="1" kern="1200">
                  <a:solidFill>
                    <a:schemeClr val="tx1"/>
                  </a:solidFill>
                  <a:latin typeface="Arial" charset="0"/>
                  <a:ea typeface="华文细黑" pitchFamily="2" charset="-122"/>
                  <a:cs typeface="+mn-cs"/>
                </a:defRPr>
              </a:lvl6pPr>
              <a:lvl7pPr marL="2743200" algn="l" defTabSz="914400" rtl="0" eaLnBrk="1" latinLnBrk="0" hangingPunct="1">
                <a:defRPr sz="1400" b="1" kern="1200">
                  <a:solidFill>
                    <a:schemeClr val="tx1"/>
                  </a:solidFill>
                  <a:latin typeface="Arial" charset="0"/>
                  <a:ea typeface="华文细黑" pitchFamily="2" charset="-122"/>
                  <a:cs typeface="+mn-cs"/>
                </a:defRPr>
              </a:lvl7pPr>
              <a:lvl8pPr marL="3200400" algn="l" defTabSz="914400" rtl="0" eaLnBrk="1" latinLnBrk="0" hangingPunct="1">
                <a:defRPr sz="1400" b="1" kern="1200">
                  <a:solidFill>
                    <a:schemeClr val="tx1"/>
                  </a:solidFill>
                  <a:latin typeface="Arial" charset="0"/>
                  <a:ea typeface="华文细黑" pitchFamily="2" charset="-122"/>
                  <a:cs typeface="+mn-cs"/>
                </a:defRPr>
              </a:lvl8pPr>
              <a:lvl9pPr marL="3657600" algn="l" defTabSz="914400" rtl="0" eaLnBrk="1" latinLnBrk="0" hangingPunct="1">
                <a:defRPr sz="1400" b="1" kern="1200">
                  <a:solidFill>
                    <a:schemeClr val="tx1"/>
                  </a:solidFill>
                  <a:latin typeface="Arial" charset="0"/>
                  <a:ea typeface="华文细黑"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defRPr/>
              </a:pPr>
              <a:r>
                <a:rPr kumimoji="0" lang="zh-CN" altLang="en-US" sz="1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Arial"/>
                </a:rPr>
                <a:t>需求冻结后未做全球通气，一线对新功能没有确认，上线后发现影响一线操作，遭遇一线反弹</a:t>
              </a:r>
            </a:p>
          </p:txBody>
        </p:sp>
        <p:sp>
          <p:nvSpPr>
            <p:cNvPr id="49" name="Rectangle 48"/>
            <p:cNvSpPr/>
            <p:nvPr/>
          </p:nvSpPr>
          <p:spPr bwMode="auto">
            <a:xfrm>
              <a:off x="347792" y="1196752"/>
              <a:ext cx="860792" cy="457200"/>
            </a:xfrm>
            <a:prstGeom prst="rect">
              <a:avLst/>
            </a:prstGeom>
            <a:solidFill>
              <a:srgbClr val="DD4411">
                <a:lumMod val="20000"/>
                <a:lumOff val="80000"/>
              </a:srgbClr>
            </a:solidFill>
            <a:ln w="9525" algn="ctr">
              <a:solidFill>
                <a:srgbClr val="969696"/>
              </a:solidFill>
              <a:miter lim="800000"/>
              <a:headEnd/>
              <a:tailEnd/>
            </a:ln>
            <a:effectLst/>
          </p:spPr>
          <p:txBody>
            <a:bodyPr wrap="square" lIns="91440" anchor="ctr"/>
            <a:lstStyle>
              <a:defPPr>
                <a:defRPr lang="en-US"/>
              </a:defPPr>
              <a:lvl1pPr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1pPr>
              <a:lvl2pPr marL="4572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2pPr>
              <a:lvl3pPr marL="9144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3pPr>
              <a:lvl4pPr marL="13716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4pPr>
              <a:lvl5pPr marL="18288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5pPr>
              <a:lvl6pPr marL="2286000" algn="l" defTabSz="914400" rtl="0" eaLnBrk="1" latinLnBrk="0" hangingPunct="1">
                <a:defRPr sz="1400" b="1" kern="1200">
                  <a:solidFill>
                    <a:schemeClr val="tx1"/>
                  </a:solidFill>
                  <a:latin typeface="Arial" charset="0"/>
                  <a:ea typeface="华文细黑" pitchFamily="2" charset="-122"/>
                  <a:cs typeface="+mn-cs"/>
                </a:defRPr>
              </a:lvl6pPr>
              <a:lvl7pPr marL="2743200" algn="l" defTabSz="914400" rtl="0" eaLnBrk="1" latinLnBrk="0" hangingPunct="1">
                <a:defRPr sz="1400" b="1" kern="1200">
                  <a:solidFill>
                    <a:schemeClr val="tx1"/>
                  </a:solidFill>
                  <a:latin typeface="Arial" charset="0"/>
                  <a:ea typeface="华文细黑" pitchFamily="2" charset="-122"/>
                  <a:cs typeface="+mn-cs"/>
                </a:defRPr>
              </a:lvl7pPr>
              <a:lvl8pPr marL="3200400" algn="l" defTabSz="914400" rtl="0" eaLnBrk="1" latinLnBrk="0" hangingPunct="1">
                <a:defRPr sz="1400" b="1" kern="1200">
                  <a:solidFill>
                    <a:schemeClr val="tx1"/>
                  </a:solidFill>
                  <a:latin typeface="Arial" charset="0"/>
                  <a:ea typeface="华文细黑" pitchFamily="2" charset="-122"/>
                  <a:cs typeface="+mn-cs"/>
                </a:defRPr>
              </a:lvl8pPr>
              <a:lvl9pPr marL="3657600" algn="l" defTabSz="914400" rtl="0" eaLnBrk="1" latinLnBrk="0" hangingPunct="1">
                <a:defRPr sz="1400" b="1" kern="1200">
                  <a:solidFill>
                    <a:schemeClr val="tx1"/>
                  </a:solidFill>
                  <a:latin typeface="Arial" charset="0"/>
                  <a:ea typeface="华文细黑"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Arial"/>
                </a:rPr>
                <a:t>5</a:t>
              </a:r>
              <a:endParaRPr kumimoji="0" lang="en-US" sz="1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Arial"/>
              </a:endParaRPr>
            </a:p>
          </p:txBody>
        </p:sp>
      </p:grpSp>
      <p:grpSp>
        <p:nvGrpSpPr>
          <p:cNvPr id="50" name="Group 49"/>
          <p:cNvGrpSpPr/>
          <p:nvPr/>
        </p:nvGrpSpPr>
        <p:grpSpPr>
          <a:xfrm>
            <a:off x="397173" y="4542644"/>
            <a:ext cx="8542111" cy="457200"/>
            <a:chOff x="347792" y="1196752"/>
            <a:chExt cx="9141224" cy="457200"/>
          </a:xfrm>
        </p:grpSpPr>
        <p:sp>
          <p:nvSpPr>
            <p:cNvPr id="51" name="Rectangle 50"/>
            <p:cNvSpPr/>
            <p:nvPr/>
          </p:nvSpPr>
          <p:spPr bwMode="auto">
            <a:xfrm>
              <a:off x="1280592" y="1196752"/>
              <a:ext cx="8208424" cy="457200"/>
            </a:xfrm>
            <a:prstGeom prst="rect">
              <a:avLst/>
            </a:prstGeom>
            <a:solidFill>
              <a:srgbClr val="FFFFCC"/>
            </a:solidFill>
            <a:ln w="9525" algn="ctr">
              <a:solidFill>
                <a:srgbClr val="969696"/>
              </a:solidFill>
              <a:miter lim="800000"/>
              <a:headEnd/>
              <a:tailEnd/>
            </a:ln>
            <a:effectLst/>
          </p:spPr>
          <p:txBody>
            <a:bodyPr wrap="square" lIns="91440" anchor="ctr"/>
            <a:lstStyle>
              <a:defPPr>
                <a:defRPr lang="en-US"/>
              </a:defPPr>
              <a:lvl1pPr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1pPr>
              <a:lvl2pPr marL="4572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2pPr>
              <a:lvl3pPr marL="9144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3pPr>
              <a:lvl4pPr marL="13716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4pPr>
              <a:lvl5pPr marL="18288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5pPr>
              <a:lvl6pPr marL="2286000" algn="l" defTabSz="914400" rtl="0" eaLnBrk="1" latinLnBrk="0" hangingPunct="1">
                <a:defRPr sz="1400" b="1" kern="1200">
                  <a:solidFill>
                    <a:schemeClr val="tx1"/>
                  </a:solidFill>
                  <a:latin typeface="Arial" charset="0"/>
                  <a:ea typeface="华文细黑" pitchFamily="2" charset="-122"/>
                  <a:cs typeface="+mn-cs"/>
                </a:defRPr>
              </a:lvl6pPr>
              <a:lvl7pPr marL="2743200" algn="l" defTabSz="914400" rtl="0" eaLnBrk="1" latinLnBrk="0" hangingPunct="1">
                <a:defRPr sz="1400" b="1" kern="1200">
                  <a:solidFill>
                    <a:schemeClr val="tx1"/>
                  </a:solidFill>
                  <a:latin typeface="Arial" charset="0"/>
                  <a:ea typeface="华文细黑" pitchFamily="2" charset="-122"/>
                  <a:cs typeface="+mn-cs"/>
                </a:defRPr>
              </a:lvl7pPr>
              <a:lvl8pPr marL="3200400" algn="l" defTabSz="914400" rtl="0" eaLnBrk="1" latinLnBrk="0" hangingPunct="1">
                <a:defRPr sz="1400" b="1" kern="1200">
                  <a:solidFill>
                    <a:schemeClr val="tx1"/>
                  </a:solidFill>
                  <a:latin typeface="Arial" charset="0"/>
                  <a:ea typeface="华文细黑" pitchFamily="2" charset="-122"/>
                  <a:cs typeface="+mn-cs"/>
                </a:defRPr>
              </a:lvl8pPr>
              <a:lvl9pPr marL="3657600" algn="l" defTabSz="914400" rtl="0" eaLnBrk="1" latinLnBrk="0" hangingPunct="1">
                <a:defRPr sz="1400" b="1" kern="1200">
                  <a:solidFill>
                    <a:schemeClr val="tx1"/>
                  </a:solidFill>
                  <a:latin typeface="Arial" charset="0"/>
                  <a:ea typeface="华文细黑"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defRPr/>
              </a:pPr>
              <a:r>
                <a:rPr kumimoji="0" lang="zh-CN" altLang="en-US" sz="14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Arial"/>
                </a:rPr>
                <a:t>字</a:t>
              </a:r>
              <a:r>
                <a:rPr kumimoji="0" lang="zh-CN" altLang="en-US" sz="1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Arial"/>
                </a:rPr>
                <a:t>段变化未做汇报，未取得相关代表处的认可，导致一线严重反弹</a:t>
              </a:r>
            </a:p>
          </p:txBody>
        </p:sp>
        <p:sp>
          <p:nvSpPr>
            <p:cNvPr id="52" name="Rectangle 51"/>
            <p:cNvSpPr/>
            <p:nvPr/>
          </p:nvSpPr>
          <p:spPr bwMode="auto">
            <a:xfrm>
              <a:off x="347792" y="1196752"/>
              <a:ext cx="860792" cy="457200"/>
            </a:xfrm>
            <a:prstGeom prst="rect">
              <a:avLst/>
            </a:prstGeom>
            <a:solidFill>
              <a:srgbClr val="DD4411">
                <a:lumMod val="20000"/>
                <a:lumOff val="80000"/>
              </a:srgbClr>
            </a:solidFill>
            <a:ln w="9525" algn="ctr">
              <a:solidFill>
                <a:srgbClr val="969696"/>
              </a:solidFill>
              <a:miter lim="800000"/>
              <a:headEnd/>
              <a:tailEnd/>
            </a:ln>
            <a:effectLst/>
          </p:spPr>
          <p:txBody>
            <a:bodyPr wrap="square" lIns="91440" anchor="ctr"/>
            <a:lstStyle>
              <a:defPPr>
                <a:defRPr lang="en-US"/>
              </a:defPPr>
              <a:lvl1pPr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1pPr>
              <a:lvl2pPr marL="4572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2pPr>
              <a:lvl3pPr marL="9144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3pPr>
              <a:lvl4pPr marL="13716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4pPr>
              <a:lvl5pPr marL="18288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5pPr>
              <a:lvl6pPr marL="2286000" algn="l" defTabSz="914400" rtl="0" eaLnBrk="1" latinLnBrk="0" hangingPunct="1">
                <a:defRPr sz="1400" b="1" kern="1200">
                  <a:solidFill>
                    <a:schemeClr val="tx1"/>
                  </a:solidFill>
                  <a:latin typeface="Arial" charset="0"/>
                  <a:ea typeface="华文细黑" pitchFamily="2" charset="-122"/>
                  <a:cs typeface="+mn-cs"/>
                </a:defRPr>
              </a:lvl6pPr>
              <a:lvl7pPr marL="2743200" algn="l" defTabSz="914400" rtl="0" eaLnBrk="1" latinLnBrk="0" hangingPunct="1">
                <a:defRPr sz="1400" b="1" kern="1200">
                  <a:solidFill>
                    <a:schemeClr val="tx1"/>
                  </a:solidFill>
                  <a:latin typeface="Arial" charset="0"/>
                  <a:ea typeface="华文细黑" pitchFamily="2" charset="-122"/>
                  <a:cs typeface="+mn-cs"/>
                </a:defRPr>
              </a:lvl7pPr>
              <a:lvl8pPr marL="3200400" algn="l" defTabSz="914400" rtl="0" eaLnBrk="1" latinLnBrk="0" hangingPunct="1">
                <a:defRPr sz="1400" b="1" kern="1200">
                  <a:solidFill>
                    <a:schemeClr val="tx1"/>
                  </a:solidFill>
                  <a:latin typeface="Arial" charset="0"/>
                  <a:ea typeface="华文细黑" pitchFamily="2" charset="-122"/>
                  <a:cs typeface="+mn-cs"/>
                </a:defRPr>
              </a:lvl8pPr>
              <a:lvl9pPr marL="3657600" algn="l" defTabSz="914400" rtl="0" eaLnBrk="1" latinLnBrk="0" hangingPunct="1">
                <a:defRPr sz="1400" b="1" kern="1200">
                  <a:solidFill>
                    <a:schemeClr val="tx1"/>
                  </a:solidFill>
                  <a:latin typeface="Arial" charset="0"/>
                  <a:ea typeface="华文细黑"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Arial"/>
                </a:rPr>
                <a:t>6</a:t>
              </a:r>
              <a:endParaRPr kumimoji="0" lang="en-US" sz="1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Arial"/>
              </a:endParaRPr>
            </a:p>
          </p:txBody>
        </p:sp>
      </p:grpSp>
      <p:grpSp>
        <p:nvGrpSpPr>
          <p:cNvPr id="53" name="Group 52"/>
          <p:cNvGrpSpPr/>
          <p:nvPr/>
        </p:nvGrpSpPr>
        <p:grpSpPr>
          <a:xfrm>
            <a:off x="397173" y="5152287"/>
            <a:ext cx="8542111" cy="457200"/>
            <a:chOff x="347792" y="1196752"/>
            <a:chExt cx="9141224" cy="457200"/>
          </a:xfrm>
        </p:grpSpPr>
        <p:sp>
          <p:nvSpPr>
            <p:cNvPr id="54" name="Rectangle 53"/>
            <p:cNvSpPr/>
            <p:nvPr/>
          </p:nvSpPr>
          <p:spPr bwMode="auto">
            <a:xfrm>
              <a:off x="1280592" y="1196752"/>
              <a:ext cx="8208424" cy="457200"/>
            </a:xfrm>
            <a:prstGeom prst="rect">
              <a:avLst/>
            </a:prstGeom>
            <a:solidFill>
              <a:srgbClr val="FFFFCC"/>
            </a:solidFill>
            <a:ln w="9525" algn="ctr">
              <a:solidFill>
                <a:srgbClr val="969696"/>
              </a:solidFill>
              <a:miter lim="800000"/>
              <a:headEnd/>
              <a:tailEnd/>
            </a:ln>
            <a:effectLst/>
          </p:spPr>
          <p:txBody>
            <a:bodyPr wrap="square" lIns="91440" anchor="ctr"/>
            <a:lstStyle>
              <a:defPPr>
                <a:defRPr lang="en-US"/>
              </a:defPPr>
              <a:lvl1pPr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1pPr>
              <a:lvl2pPr marL="4572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2pPr>
              <a:lvl3pPr marL="9144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3pPr>
              <a:lvl4pPr marL="13716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4pPr>
              <a:lvl5pPr marL="18288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5pPr>
              <a:lvl6pPr marL="2286000" algn="l" defTabSz="914400" rtl="0" eaLnBrk="1" latinLnBrk="0" hangingPunct="1">
                <a:defRPr sz="1400" b="1" kern="1200">
                  <a:solidFill>
                    <a:schemeClr val="tx1"/>
                  </a:solidFill>
                  <a:latin typeface="Arial" charset="0"/>
                  <a:ea typeface="华文细黑" pitchFamily="2" charset="-122"/>
                  <a:cs typeface="+mn-cs"/>
                </a:defRPr>
              </a:lvl6pPr>
              <a:lvl7pPr marL="2743200" algn="l" defTabSz="914400" rtl="0" eaLnBrk="1" latinLnBrk="0" hangingPunct="1">
                <a:defRPr sz="1400" b="1" kern="1200">
                  <a:solidFill>
                    <a:schemeClr val="tx1"/>
                  </a:solidFill>
                  <a:latin typeface="Arial" charset="0"/>
                  <a:ea typeface="华文细黑" pitchFamily="2" charset="-122"/>
                  <a:cs typeface="+mn-cs"/>
                </a:defRPr>
              </a:lvl7pPr>
              <a:lvl8pPr marL="3200400" algn="l" defTabSz="914400" rtl="0" eaLnBrk="1" latinLnBrk="0" hangingPunct="1">
                <a:defRPr sz="1400" b="1" kern="1200">
                  <a:solidFill>
                    <a:schemeClr val="tx1"/>
                  </a:solidFill>
                  <a:latin typeface="Arial" charset="0"/>
                  <a:ea typeface="华文细黑" pitchFamily="2" charset="-122"/>
                  <a:cs typeface="+mn-cs"/>
                </a:defRPr>
              </a:lvl8pPr>
              <a:lvl9pPr marL="3657600" algn="l" defTabSz="914400" rtl="0" eaLnBrk="1" latinLnBrk="0" hangingPunct="1">
                <a:defRPr sz="1400" b="1" kern="1200">
                  <a:solidFill>
                    <a:schemeClr val="tx1"/>
                  </a:solidFill>
                  <a:latin typeface="Arial" charset="0"/>
                  <a:ea typeface="华文细黑"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defRPr/>
              </a:pPr>
              <a:r>
                <a:rPr kumimoji="0" lang="zh-CN" altLang="en-US" sz="14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Arial"/>
                </a:rPr>
                <a:t>对</a:t>
              </a:r>
              <a:r>
                <a:rPr kumimoji="0" lang="en-US" altLang="zh-CN" sz="1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Arial"/>
                </a:rPr>
                <a:t>BA</a:t>
              </a:r>
              <a:r>
                <a:rPr kumimoji="0" lang="zh-CN" altLang="en-US" sz="1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Arial"/>
                </a:rPr>
                <a:t>交付件的理解与项目组要求有出入，导致交付件输出仓促，质量很差</a:t>
              </a:r>
            </a:p>
          </p:txBody>
        </p:sp>
        <p:sp>
          <p:nvSpPr>
            <p:cNvPr id="55" name="Rectangle 54"/>
            <p:cNvSpPr/>
            <p:nvPr/>
          </p:nvSpPr>
          <p:spPr bwMode="auto">
            <a:xfrm>
              <a:off x="347792" y="1196752"/>
              <a:ext cx="860792" cy="457200"/>
            </a:xfrm>
            <a:prstGeom prst="rect">
              <a:avLst/>
            </a:prstGeom>
            <a:solidFill>
              <a:srgbClr val="DD4411">
                <a:lumMod val="20000"/>
                <a:lumOff val="80000"/>
              </a:srgbClr>
            </a:solidFill>
            <a:ln w="9525" algn="ctr">
              <a:solidFill>
                <a:srgbClr val="969696"/>
              </a:solidFill>
              <a:miter lim="800000"/>
              <a:headEnd/>
              <a:tailEnd/>
            </a:ln>
            <a:effectLst/>
          </p:spPr>
          <p:txBody>
            <a:bodyPr wrap="square" lIns="91440" anchor="ctr"/>
            <a:lstStyle>
              <a:defPPr>
                <a:defRPr lang="en-US"/>
              </a:defPPr>
              <a:lvl1pPr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1pPr>
              <a:lvl2pPr marL="4572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2pPr>
              <a:lvl3pPr marL="9144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3pPr>
              <a:lvl4pPr marL="13716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4pPr>
              <a:lvl5pPr marL="18288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5pPr>
              <a:lvl6pPr marL="2286000" algn="l" defTabSz="914400" rtl="0" eaLnBrk="1" latinLnBrk="0" hangingPunct="1">
                <a:defRPr sz="1400" b="1" kern="1200">
                  <a:solidFill>
                    <a:schemeClr val="tx1"/>
                  </a:solidFill>
                  <a:latin typeface="Arial" charset="0"/>
                  <a:ea typeface="华文细黑" pitchFamily="2" charset="-122"/>
                  <a:cs typeface="+mn-cs"/>
                </a:defRPr>
              </a:lvl6pPr>
              <a:lvl7pPr marL="2743200" algn="l" defTabSz="914400" rtl="0" eaLnBrk="1" latinLnBrk="0" hangingPunct="1">
                <a:defRPr sz="1400" b="1" kern="1200">
                  <a:solidFill>
                    <a:schemeClr val="tx1"/>
                  </a:solidFill>
                  <a:latin typeface="Arial" charset="0"/>
                  <a:ea typeface="华文细黑" pitchFamily="2" charset="-122"/>
                  <a:cs typeface="+mn-cs"/>
                </a:defRPr>
              </a:lvl7pPr>
              <a:lvl8pPr marL="3200400" algn="l" defTabSz="914400" rtl="0" eaLnBrk="1" latinLnBrk="0" hangingPunct="1">
                <a:defRPr sz="1400" b="1" kern="1200">
                  <a:solidFill>
                    <a:schemeClr val="tx1"/>
                  </a:solidFill>
                  <a:latin typeface="Arial" charset="0"/>
                  <a:ea typeface="华文细黑" pitchFamily="2" charset="-122"/>
                  <a:cs typeface="+mn-cs"/>
                </a:defRPr>
              </a:lvl8pPr>
              <a:lvl9pPr marL="3657600" algn="l" defTabSz="914400" rtl="0" eaLnBrk="1" latinLnBrk="0" hangingPunct="1">
                <a:defRPr sz="1400" b="1" kern="1200">
                  <a:solidFill>
                    <a:schemeClr val="tx1"/>
                  </a:solidFill>
                  <a:latin typeface="Arial" charset="0"/>
                  <a:ea typeface="华文细黑"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Arial"/>
                </a:rPr>
                <a:t>7</a:t>
              </a:r>
              <a:endParaRPr kumimoji="0" lang="en-US" sz="1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Arial"/>
              </a:endParaRPr>
            </a:p>
          </p:txBody>
        </p:sp>
      </p:grpSp>
      <p:grpSp>
        <p:nvGrpSpPr>
          <p:cNvPr id="56" name="Group 55"/>
          <p:cNvGrpSpPr/>
          <p:nvPr/>
        </p:nvGrpSpPr>
        <p:grpSpPr>
          <a:xfrm>
            <a:off x="397173" y="5761932"/>
            <a:ext cx="8542111" cy="457200"/>
            <a:chOff x="347792" y="1196752"/>
            <a:chExt cx="9141224" cy="457200"/>
          </a:xfrm>
        </p:grpSpPr>
        <p:sp>
          <p:nvSpPr>
            <p:cNvPr id="57" name="Rectangle 56"/>
            <p:cNvSpPr/>
            <p:nvPr/>
          </p:nvSpPr>
          <p:spPr bwMode="auto">
            <a:xfrm>
              <a:off x="1280592" y="1196752"/>
              <a:ext cx="8208424" cy="457200"/>
            </a:xfrm>
            <a:prstGeom prst="rect">
              <a:avLst/>
            </a:prstGeom>
            <a:solidFill>
              <a:srgbClr val="FFFFCC"/>
            </a:solidFill>
            <a:ln w="9525" algn="ctr">
              <a:solidFill>
                <a:srgbClr val="969696"/>
              </a:solidFill>
              <a:miter lim="800000"/>
              <a:headEnd/>
              <a:tailEnd/>
            </a:ln>
            <a:effectLst/>
          </p:spPr>
          <p:txBody>
            <a:bodyPr wrap="square" lIns="91440" anchor="ctr"/>
            <a:lstStyle>
              <a:defPPr>
                <a:defRPr lang="en-US"/>
              </a:defPPr>
              <a:lvl1pPr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1pPr>
              <a:lvl2pPr marL="4572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2pPr>
              <a:lvl3pPr marL="9144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3pPr>
              <a:lvl4pPr marL="13716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4pPr>
              <a:lvl5pPr marL="18288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5pPr>
              <a:lvl6pPr marL="2286000" algn="l" defTabSz="914400" rtl="0" eaLnBrk="1" latinLnBrk="0" hangingPunct="1">
                <a:defRPr sz="1400" b="1" kern="1200">
                  <a:solidFill>
                    <a:schemeClr val="tx1"/>
                  </a:solidFill>
                  <a:latin typeface="Arial" charset="0"/>
                  <a:ea typeface="华文细黑" pitchFamily="2" charset="-122"/>
                  <a:cs typeface="+mn-cs"/>
                </a:defRPr>
              </a:lvl6pPr>
              <a:lvl7pPr marL="2743200" algn="l" defTabSz="914400" rtl="0" eaLnBrk="1" latinLnBrk="0" hangingPunct="1">
                <a:defRPr sz="1400" b="1" kern="1200">
                  <a:solidFill>
                    <a:schemeClr val="tx1"/>
                  </a:solidFill>
                  <a:latin typeface="Arial" charset="0"/>
                  <a:ea typeface="华文细黑" pitchFamily="2" charset="-122"/>
                  <a:cs typeface="+mn-cs"/>
                </a:defRPr>
              </a:lvl7pPr>
              <a:lvl8pPr marL="3200400" algn="l" defTabSz="914400" rtl="0" eaLnBrk="1" latinLnBrk="0" hangingPunct="1">
                <a:defRPr sz="1400" b="1" kern="1200">
                  <a:solidFill>
                    <a:schemeClr val="tx1"/>
                  </a:solidFill>
                  <a:latin typeface="Arial" charset="0"/>
                  <a:ea typeface="华文细黑" pitchFamily="2" charset="-122"/>
                  <a:cs typeface="+mn-cs"/>
                </a:defRPr>
              </a:lvl8pPr>
              <a:lvl9pPr marL="3657600" algn="l" defTabSz="914400" rtl="0" eaLnBrk="1" latinLnBrk="0" hangingPunct="1">
                <a:defRPr sz="1400" b="1" kern="1200">
                  <a:solidFill>
                    <a:schemeClr val="tx1"/>
                  </a:solidFill>
                  <a:latin typeface="Arial" charset="0"/>
                  <a:ea typeface="华文细黑"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defRPr/>
              </a:pPr>
              <a:r>
                <a:rPr kumimoji="0" lang="zh-CN" altLang="en-US" sz="14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Arial"/>
                </a:rPr>
                <a:t>忽</a:t>
              </a:r>
              <a:r>
                <a:rPr kumimoji="0" lang="zh-CN" altLang="en-US" sz="1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Arial"/>
                </a:rPr>
                <a:t>略对易用性及用户感受的考虑</a:t>
              </a:r>
            </a:p>
          </p:txBody>
        </p:sp>
        <p:sp>
          <p:nvSpPr>
            <p:cNvPr id="58" name="Rectangle 57"/>
            <p:cNvSpPr/>
            <p:nvPr/>
          </p:nvSpPr>
          <p:spPr bwMode="auto">
            <a:xfrm>
              <a:off x="347792" y="1196752"/>
              <a:ext cx="860792" cy="457200"/>
            </a:xfrm>
            <a:prstGeom prst="rect">
              <a:avLst/>
            </a:prstGeom>
            <a:solidFill>
              <a:srgbClr val="DD4411">
                <a:lumMod val="20000"/>
                <a:lumOff val="80000"/>
              </a:srgbClr>
            </a:solidFill>
            <a:ln w="9525" algn="ctr">
              <a:solidFill>
                <a:srgbClr val="969696"/>
              </a:solidFill>
              <a:miter lim="800000"/>
              <a:headEnd/>
              <a:tailEnd/>
            </a:ln>
            <a:effectLst/>
          </p:spPr>
          <p:txBody>
            <a:bodyPr wrap="square" lIns="91440" anchor="ctr"/>
            <a:lstStyle>
              <a:defPPr>
                <a:defRPr lang="en-US"/>
              </a:defPPr>
              <a:lvl1pPr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1pPr>
              <a:lvl2pPr marL="4572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2pPr>
              <a:lvl3pPr marL="9144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3pPr>
              <a:lvl4pPr marL="13716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4pPr>
              <a:lvl5pPr marL="18288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5pPr>
              <a:lvl6pPr marL="2286000" algn="l" defTabSz="914400" rtl="0" eaLnBrk="1" latinLnBrk="0" hangingPunct="1">
                <a:defRPr sz="1400" b="1" kern="1200">
                  <a:solidFill>
                    <a:schemeClr val="tx1"/>
                  </a:solidFill>
                  <a:latin typeface="Arial" charset="0"/>
                  <a:ea typeface="华文细黑" pitchFamily="2" charset="-122"/>
                  <a:cs typeface="+mn-cs"/>
                </a:defRPr>
              </a:lvl6pPr>
              <a:lvl7pPr marL="2743200" algn="l" defTabSz="914400" rtl="0" eaLnBrk="1" latinLnBrk="0" hangingPunct="1">
                <a:defRPr sz="1400" b="1" kern="1200">
                  <a:solidFill>
                    <a:schemeClr val="tx1"/>
                  </a:solidFill>
                  <a:latin typeface="Arial" charset="0"/>
                  <a:ea typeface="华文细黑" pitchFamily="2" charset="-122"/>
                  <a:cs typeface="+mn-cs"/>
                </a:defRPr>
              </a:lvl7pPr>
              <a:lvl8pPr marL="3200400" algn="l" defTabSz="914400" rtl="0" eaLnBrk="1" latinLnBrk="0" hangingPunct="1">
                <a:defRPr sz="1400" b="1" kern="1200">
                  <a:solidFill>
                    <a:schemeClr val="tx1"/>
                  </a:solidFill>
                  <a:latin typeface="Arial" charset="0"/>
                  <a:ea typeface="华文细黑" pitchFamily="2" charset="-122"/>
                  <a:cs typeface="+mn-cs"/>
                </a:defRPr>
              </a:lvl8pPr>
              <a:lvl9pPr marL="3657600" algn="l" defTabSz="914400" rtl="0" eaLnBrk="1" latinLnBrk="0" hangingPunct="1">
                <a:defRPr sz="1400" b="1" kern="1200">
                  <a:solidFill>
                    <a:schemeClr val="tx1"/>
                  </a:solidFill>
                  <a:latin typeface="Arial" charset="0"/>
                  <a:ea typeface="华文细黑"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Arial"/>
                </a:rPr>
                <a:t>8</a:t>
              </a:r>
              <a:endParaRPr kumimoji="0" lang="en-US" sz="1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Arial"/>
              </a:endParaRPr>
            </a:p>
          </p:txBody>
        </p:sp>
      </p:grpSp>
    </p:spTree>
    <p:extLst>
      <p:ext uri="{BB962C8B-B14F-4D97-AF65-F5344CB8AC3E}">
        <p14:creationId xmlns:p14="http://schemas.microsoft.com/office/powerpoint/2010/main" val="6450648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C00000"/>
                </a:solidFill>
              </a:rPr>
              <a:t>需求管理 </a:t>
            </a:r>
            <a:r>
              <a:rPr lang="en-US" altLang="zh-CN" dirty="0">
                <a:solidFill>
                  <a:srgbClr val="C00000"/>
                </a:solidFill>
              </a:rPr>
              <a:t>- </a:t>
            </a:r>
            <a:r>
              <a:rPr lang="zh-CN" altLang="en-US" dirty="0">
                <a:solidFill>
                  <a:srgbClr val="C00000"/>
                </a:solidFill>
              </a:rPr>
              <a:t>经验教训</a:t>
            </a:r>
            <a:endParaRPr lang="zh-CN" altLang="en-US" dirty="0">
              <a:solidFill>
                <a:srgbClr val="C00000"/>
              </a:solidFill>
            </a:endParaRPr>
          </a:p>
        </p:txBody>
      </p:sp>
      <p:sp>
        <p:nvSpPr>
          <p:cNvPr id="27" name="Text Placeholder 3"/>
          <p:cNvSpPr>
            <a:spLocks noGrp="1"/>
          </p:cNvSpPr>
          <p:nvPr>
            <p:ph type="body" sz="quarter" idx="14"/>
          </p:nvPr>
        </p:nvSpPr>
        <p:spPr>
          <a:xfrm>
            <a:off x="468325" y="1789406"/>
            <a:ext cx="8207375" cy="2307445"/>
          </a:xfrm>
          <a:noFill/>
          <a:ln w="12700">
            <a:solidFill>
              <a:schemeClr val="bg1">
                <a:lumMod val="65000"/>
              </a:schemeClr>
            </a:solidFill>
            <a:miter lim="800000"/>
            <a:headEnd/>
            <a:tailEnd/>
          </a:ln>
        </p:spPr>
        <p:txBody>
          <a:bodyPr vert="horz" wrap="square" lIns="0" tIns="72000" rIns="0" bIns="0" numCol="1" rtlCol="0" anchor="t" anchorCtr="0" compatLnSpc="1">
            <a:prstTxWarp prst="textNoShape">
              <a:avLst/>
            </a:prstTxWarp>
            <a:normAutofit fontScale="85000" lnSpcReduction="20000"/>
          </a:bodyPr>
          <a:lstStyle/>
          <a:p>
            <a:pPr>
              <a:lnSpc>
                <a:spcPct val="130000"/>
              </a:lnSpc>
              <a:buFont typeface="Wingdings" panose="05000000000000000000" pitchFamily="2" charset="2"/>
              <a:buChar char="ü"/>
            </a:pPr>
            <a:r>
              <a:rPr lang="zh-CN" altLang="en-US" sz="1600" b="1" dirty="0" smtClean="0">
                <a:solidFill>
                  <a:srgbClr val="C00000"/>
                </a:solidFill>
                <a:latin typeface="Microsoft YaHei" panose="020B0503020204020204" pitchFamily="34" charset="-122"/>
                <a:ea typeface="Microsoft YaHei" panose="020B0503020204020204" pitchFamily="34" charset="-122"/>
              </a:rPr>
              <a:t>工作量是临时的，方案的好坏是永恒的！</a:t>
            </a:r>
            <a:endParaRPr lang="en-US" altLang="zh-CN" sz="1600" b="1" dirty="0" smtClean="0">
              <a:solidFill>
                <a:srgbClr val="C00000"/>
              </a:solidFill>
              <a:latin typeface="Microsoft YaHei" panose="020B0503020204020204" pitchFamily="34" charset="-122"/>
              <a:ea typeface="Microsoft YaHei" panose="020B0503020204020204" pitchFamily="34" charset="-122"/>
            </a:endParaRPr>
          </a:p>
          <a:p>
            <a:pPr>
              <a:lnSpc>
                <a:spcPct val="130000"/>
              </a:lnSpc>
              <a:buFont typeface="Wingdings" panose="05000000000000000000" pitchFamily="2" charset="2"/>
              <a:buChar char="ü"/>
            </a:pPr>
            <a:r>
              <a:rPr lang="zh-CN" altLang="en-US" sz="1600" dirty="0" smtClean="0">
                <a:latin typeface="Microsoft YaHei" panose="020B0503020204020204" pitchFamily="34" charset="-122"/>
                <a:ea typeface="Microsoft YaHei" panose="020B0503020204020204" pitchFamily="34" charset="-122"/>
              </a:rPr>
              <a:t>设计过程中，如果由于工作量的原因在功能</a:t>
            </a:r>
            <a:r>
              <a:rPr lang="zh-CN" altLang="en-US" sz="1600" dirty="0">
                <a:latin typeface="Microsoft YaHei" panose="020B0503020204020204" pitchFamily="34" charset="-122"/>
                <a:ea typeface="Microsoft YaHei" panose="020B0503020204020204" pitchFamily="34" charset="-122"/>
              </a:rPr>
              <a:t>的</a:t>
            </a:r>
            <a:r>
              <a:rPr lang="zh-CN" altLang="en-US" sz="1600" dirty="0" smtClean="0">
                <a:latin typeface="Microsoft YaHei" panose="020B0503020204020204" pitchFamily="34" charset="-122"/>
                <a:ea typeface="Microsoft YaHei" panose="020B0503020204020204" pitchFamily="34" charset="-122"/>
              </a:rPr>
              <a:t>完整性</a:t>
            </a:r>
            <a:r>
              <a:rPr lang="en-US" altLang="zh-CN" sz="1600" dirty="0" smtClean="0">
                <a:latin typeface="Microsoft YaHei" panose="020B0503020204020204" pitchFamily="34" charset="-122"/>
                <a:ea typeface="Microsoft YaHei" panose="020B0503020204020204" pitchFamily="34" charset="-122"/>
              </a:rPr>
              <a:t>/</a:t>
            </a:r>
            <a:r>
              <a:rPr lang="zh-CN" altLang="en-US" sz="1600" dirty="0" smtClean="0">
                <a:latin typeface="Microsoft YaHei" panose="020B0503020204020204" pitchFamily="34" charset="-122"/>
                <a:ea typeface="Microsoft YaHei" panose="020B0503020204020204" pitchFamily="34" charset="-122"/>
              </a:rPr>
              <a:t>易用性</a:t>
            </a:r>
            <a:r>
              <a:rPr lang="en-US" altLang="zh-CN" sz="1600" dirty="0" smtClean="0">
                <a:latin typeface="Microsoft YaHei" panose="020B0503020204020204" pitchFamily="34" charset="-122"/>
                <a:ea typeface="Microsoft YaHei" panose="020B0503020204020204" pitchFamily="34" charset="-122"/>
              </a:rPr>
              <a:t>/</a:t>
            </a:r>
            <a:r>
              <a:rPr lang="zh-CN" altLang="en-US" sz="1600" dirty="0" smtClean="0">
                <a:latin typeface="Microsoft YaHei" panose="020B0503020204020204" pitchFamily="34" charset="-122"/>
                <a:ea typeface="Microsoft YaHei" panose="020B0503020204020204" pitchFamily="34" charset="-122"/>
              </a:rPr>
              <a:t>合理性上打折扣，选择了“</a:t>
            </a:r>
            <a:r>
              <a:rPr lang="zh-CN" altLang="en-US" sz="1600" b="1" dirty="0" smtClean="0">
                <a:latin typeface="Microsoft YaHei" panose="020B0503020204020204" pitchFamily="34" charset="-122"/>
                <a:ea typeface="Microsoft YaHei" panose="020B0503020204020204" pitchFamily="34" charset="-122"/>
              </a:rPr>
              <a:t>退而求其次</a:t>
            </a:r>
            <a:r>
              <a:rPr lang="zh-CN" altLang="en-US" sz="1600" dirty="0" smtClean="0">
                <a:latin typeface="Microsoft YaHei" panose="020B0503020204020204" pitchFamily="34" charset="-122"/>
                <a:ea typeface="Microsoft YaHei" panose="020B0503020204020204" pitchFamily="34" charset="-122"/>
              </a:rPr>
              <a:t>”的方案，结果是：</a:t>
            </a:r>
            <a:endParaRPr lang="en-US" altLang="zh-CN" sz="1600" dirty="0" smtClean="0">
              <a:latin typeface="Microsoft YaHei" panose="020B0503020204020204" pitchFamily="34" charset="-122"/>
              <a:ea typeface="Microsoft YaHei" panose="020B0503020204020204" pitchFamily="34" charset="-122"/>
            </a:endParaRPr>
          </a:p>
          <a:p>
            <a:pPr lvl="1">
              <a:lnSpc>
                <a:spcPct val="130000"/>
              </a:lnSpc>
              <a:buFont typeface="Wingdings" panose="05000000000000000000" pitchFamily="2" charset="2"/>
              <a:buChar char="§"/>
            </a:pPr>
            <a:r>
              <a:rPr lang="zh-CN" altLang="en-US" sz="1400" dirty="0" smtClean="0">
                <a:latin typeface="Microsoft YaHei" panose="020B0503020204020204" pitchFamily="34" charset="-122"/>
                <a:ea typeface="Microsoft YaHei" panose="020B0503020204020204" pitchFamily="34" charset="-122"/>
              </a:rPr>
              <a:t>在本版本期间：业务多数情况下不会理解，</a:t>
            </a:r>
            <a:r>
              <a:rPr lang="en-US" altLang="zh-CN" sz="1400" dirty="0" smtClean="0">
                <a:latin typeface="Microsoft YaHei" panose="020B0503020204020204" pitchFamily="34" charset="-122"/>
                <a:ea typeface="Microsoft YaHei" panose="020B0503020204020204" pitchFamily="34" charset="-122"/>
              </a:rPr>
              <a:t>IT</a:t>
            </a:r>
            <a:r>
              <a:rPr lang="zh-CN" altLang="en-US" sz="1400" dirty="0" smtClean="0">
                <a:latin typeface="Microsoft YaHei" panose="020B0503020204020204" pitchFamily="34" charset="-122"/>
                <a:ea typeface="Microsoft YaHei" panose="020B0503020204020204" pitchFamily="34" charset="-122"/>
              </a:rPr>
              <a:t>或许可以理解</a:t>
            </a:r>
            <a:endParaRPr lang="en-US" altLang="zh-CN" sz="1400" dirty="0" smtClean="0">
              <a:latin typeface="Microsoft YaHei" panose="020B0503020204020204" pitchFamily="34" charset="-122"/>
              <a:ea typeface="Microsoft YaHei" panose="020B0503020204020204" pitchFamily="34" charset="-122"/>
            </a:endParaRPr>
          </a:p>
          <a:p>
            <a:pPr lvl="1">
              <a:lnSpc>
                <a:spcPct val="130000"/>
              </a:lnSpc>
              <a:buFont typeface="Wingdings" panose="05000000000000000000" pitchFamily="2" charset="2"/>
              <a:buChar char="§"/>
            </a:pPr>
            <a:r>
              <a:rPr lang="zh-CN" altLang="en-US" sz="1400" dirty="0" smtClean="0">
                <a:latin typeface="Microsoft YaHei" panose="020B0503020204020204" pitchFamily="34" charset="-122"/>
                <a:ea typeface="Microsoft YaHei" panose="020B0503020204020204" pitchFamily="34" charset="-122"/>
              </a:rPr>
              <a:t>本版本过去之后：业务 </a:t>
            </a:r>
            <a:r>
              <a:rPr lang="en-US" altLang="zh-CN" sz="1400" dirty="0" smtClean="0">
                <a:latin typeface="Microsoft YaHei" panose="020B0503020204020204" pitchFamily="34" charset="-122"/>
                <a:ea typeface="Microsoft YaHei" panose="020B0503020204020204" pitchFamily="34" charset="-122"/>
              </a:rPr>
              <a:t>&amp; IT</a:t>
            </a:r>
            <a:r>
              <a:rPr lang="zh-CN" altLang="en-US" sz="1400" dirty="0" smtClean="0">
                <a:latin typeface="Microsoft YaHei" panose="020B0503020204020204" pitchFamily="34" charset="-122"/>
                <a:ea typeface="Microsoft YaHei" panose="020B0503020204020204" pitchFamily="34" charset="-122"/>
              </a:rPr>
              <a:t>都会忘记当时这么做的原因，留下来的只有对这个方案的质疑与投诉</a:t>
            </a:r>
            <a:endParaRPr lang="en-US" altLang="zh-CN" sz="1400" dirty="0" smtClean="0">
              <a:latin typeface="Microsoft YaHei" panose="020B0503020204020204" pitchFamily="34" charset="-122"/>
              <a:ea typeface="Microsoft YaHei" panose="020B0503020204020204" pitchFamily="34" charset="-122"/>
            </a:endParaRPr>
          </a:p>
          <a:p>
            <a:pPr>
              <a:lnSpc>
                <a:spcPct val="130000"/>
              </a:lnSpc>
              <a:buFont typeface="Wingdings" panose="05000000000000000000" pitchFamily="2" charset="2"/>
              <a:buChar char="ü"/>
            </a:pPr>
            <a:r>
              <a:rPr lang="zh-CN" altLang="en-US" sz="1600" b="1" dirty="0" smtClean="0">
                <a:solidFill>
                  <a:srgbClr val="C00000"/>
                </a:solidFill>
                <a:latin typeface="Microsoft YaHei" panose="020B0503020204020204" pitchFamily="34" charset="-122"/>
                <a:ea typeface="Microsoft YaHei" panose="020B0503020204020204" pitchFamily="34" charset="-122"/>
              </a:rPr>
              <a:t>实现的代价以及技术上的限制不是不要考虑；但是不要因为工作量</a:t>
            </a:r>
            <a:r>
              <a:rPr lang="en-US" altLang="zh-CN" sz="1600" b="1" dirty="0" smtClean="0">
                <a:solidFill>
                  <a:srgbClr val="C00000"/>
                </a:solidFill>
                <a:latin typeface="Microsoft YaHei" panose="020B0503020204020204" pitchFamily="34" charset="-122"/>
                <a:ea typeface="Microsoft YaHei" panose="020B0503020204020204" pitchFamily="34" charset="-122"/>
              </a:rPr>
              <a:t>/</a:t>
            </a:r>
            <a:r>
              <a:rPr lang="zh-CN" altLang="en-US" sz="1600" b="1" dirty="0" smtClean="0">
                <a:solidFill>
                  <a:srgbClr val="C00000"/>
                </a:solidFill>
                <a:latin typeface="Microsoft YaHei" panose="020B0503020204020204" pitchFamily="34" charset="-122"/>
                <a:ea typeface="Microsoft YaHei" panose="020B0503020204020204" pitchFamily="34" charset="-122"/>
              </a:rPr>
              <a:t>技术限制的原因，轻易放弃一个好的方案！</a:t>
            </a:r>
            <a:endParaRPr lang="en-US" altLang="zh-CN" sz="1600" b="1" dirty="0" smtClean="0">
              <a:solidFill>
                <a:srgbClr val="C00000"/>
              </a:solidFill>
              <a:latin typeface="Microsoft YaHei" panose="020B0503020204020204" pitchFamily="34" charset="-122"/>
              <a:ea typeface="Microsoft YaHei" panose="020B0503020204020204" pitchFamily="34" charset="-122"/>
            </a:endParaRPr>
          </a:p>
          <a:p>
            <a:pPr>
              <a:lnSpc>
                <a:spcPct val="130000"/>
              </a:lnSpc>
              <a:buFont typeface="Wingdings" panose="05000000000000000000" pitchFamily="2" charset="2"/>
              <a:buChar char="ü"/>
            </a:pPr>
            <a:r>
              <a:rPr lang="zh-CN" altLang="en-US" sz="1600" b="1" dirty="0" smtClean="0">
                <a:solidFill>
                  <a:srgbClr val="C00000"/>
                </a:solidFill>
                <a:latin typeface="Microsoft YaHei" panose="020B0503020204020204" pitchFamily="34" charset="-122"/>
                <a:ea typeface="Microsoft YaHei" panose="020B0503020204020204" pitchFamily="34" charset="-122"/>
              </a:rPr>
              <a:t>如果难以判断 </a:t>
            </a:r>
            <a:r>
              <a:rPr lang="en-US" altLang="zh-CN" sz="1600" b="1" dirty="0" smtClean="0">
                <a:solidFill>
                  <a:srgbClr val="C00000"/>
                </a:solidFill>
                <a:latin typeface="Microsoft YaHei" panose="020B0503020204020204" pitchFamily="34" charset="-122"/>
                <a:ea typeface="Microsoft YaHei" panose="020B0503020204020204" pitchFamily="34" charset="-122"/>
              </a:rPr>
              <a:t>– Ask for Support </a:t>
            </a:r>
            <a:r>
              <a:rPr lang="zh-CN" altLang="en-US" sz="1600" b="1" dirty="0" smtClean="0">
                <a:solidFill>
                  <a:srgbClr val="C00000"/>
                </a:solidFill>
                <a:latin typeface="Microsoft YaHei" panose="020B0503020204020204" pitchFamily="34" charset="-122"/>
                <a:ea typeface="Microsoft YaHei" panose="020B0503020204020204" pitchFamily="34" charset="-122"/>
              </a:rPr>
              <a:t>！</a:t>
            </a:r>
            <a:endParaRPr lang="en-US" altLang="zh-CN" sz="1600" b="1" dirty="0" smtClean="0">
              <a:solidFill>
                <a:srgbClr val="C00000"/>
              </a:solidFill>
              <a:latin typeface="Microsoft YaHei" panose="020B0503020204020204" pitchFamily="34" charset="-122"/>
              <a:ea typeface="Microsoft YaHei" panose="020B0503020204020204" pitchFamily="34" charset="-122"/>
            </a:endParaRPr>
          </a:p>
          <a:p>
            <a:pPr lvl="1">
              <a:lnSpc>
                <a:spcPct val="130000"/>
              </a:lnSpc>
              <a:buFont typeface="Wingdings" panose="05000000000000000000" pitchFamily="2" charset="2"/>
              <a:buChar char="ü"/>
            </a:pPr>
            <a:endParaRPr lang="zh-CN" altLang="en-US" sz="1400" dirty="0">
              <a:latin typeface="Microsoft YaHei" panose="020B0503020204020204" pitchFamily="34" charset="-122"/>
              <a:ea typeface="Microsoft YaHei" panose="020B0503020204020204" pitchFamily="34" charset="-122"/>
            </a:endParaRPr>
          </a:p>
        </p:txBody>
      </p:sp>
      <p:sp>
        <p:nvSpPr>
          <p:cNvPr id="28" name="Text Placeholder 3"/>
          <p:cNvSpPr txBox="1">
            <a:spLocks/>
          </p:cNvSpPr>
          <p:nvPr/>
        </p:nvSpPr>
        <p:spPr>
          <a:xfrm>
            <a:off x="467545" y="4683706"/>
            <a:ext cx="8207375" cy="1633827"/>
          </a:xfrm>
          <a:prstGeom prst="rect">
            <a:avLst/>
          </a:prstGeom>
          <a:noFill/>
          <a:ln w="12700">
            <a:solidFill>
              <a:schemeClr val="bg1">
                <a:lumMod val="65000"/>
              </a:schemeClr>
            </a:solidFill>
            <a:miter lim="800000"/>
            <a:headEnd/>
            <a:tailEnd/>
          </a:ln>
        </p:spPr>
        <p:txBody>
          <a:bodyPr vert="horz" wrap="square" lIns="0" tIns="72000" rIns="0" bIns="0" numCol="1" rtlCol="0" anchor="t" anchorCtr="0" compatLnSpc="1">
            <a:prstTxWarp prst="textNoShape">
              <a:avLst/>
            </a:prstTxWarp>
            <a:normAutofit/>
          </a:bodyPr>
          <a:lstStyle>
            <a:lvl1pPr marL="266700" indent="-266700" eaLnBrk="0" hangingPunct="0">
              <a:lnSpc>
                <a:spcPct val="130000"/>
              </a:lnSpc>
              <a:spcBef>
                <a:spcPts val="300"/>
              </a:spcBef>
              <a:spcAft>
                <a:spcPts val="300"/>
              </a:spcAft>
              <a:buFont typeface="Wingdings" panose="05000000000000000000" pitchFamily="2" charset="2"/>
              <a:buChar char="ü"/>
              <a:defRPr lang="de-DE" sz="1600" b="1" dirty="0" smtClean="0">
                <a:solidFill>
                  <a:schemeClr val="tx1"/>
                </a:solidFill>
                <a:latin typeface="Microsoft YaHei" panose="020B0503020204020204" pitchFamily="34" charset="-122"/>
                <a:ea typeface="Microsoft YaHei" panose="020B0503020204020204" pitchFamily="34" charset="-122"/>
              </a:defRPr>
            </a:lvl1pPr>
            <a:lvl2pPr marL="539750" indent="-268288" eaLnBrk="0" hangingPunct="0">
              <a:lnSpc>
                <a:spcPct val="110000"/>
              </a:lnSpc>
              <a:spcBef>
                <a:spcPts val="300"/>
              </a:spcBef>
              <a:spcAft>
                <a:spcPts val="300"/>
              </a:spcAft>
              <a:buFont typeface="Arial" charset="0"/>
              <a:buChar char="–"/>
              <a:defRPr lang="de-DE" sz="1800" dirty="0" smtClean="0">
                <a:solidFill>
                  <a:schemeClr val="tx1"/>
                </a:solidFill>
                <a:latin typeface="+mn-lt"/>
                <a:ea typeface="+mn-ea"/>
              </a:defRPr>
            </a:lvl2pPr>
            <a:lvl3pPr marL="719138" indent="-179388" eaLnBrk="0" hangingPunct="0">
              <a:spcBef>
                <a:spcPts val="300"/>
              </a:spcBef>
              <a:spcAft>
                <a:spcPts val="300"/>
              </a:spcAft>
              <a:buFont typeface="Arial" charset="0"/>
              <a:buChar char="•"/>
              <a:defRPr lang="de-DE" sz="1600" dirty="0" smtClean="0">
                <a:solidFill>
                  <a:schemeClr val="tx1"/>
                </a:solidFill>
                <a:latin typeface="+mn-lt"/>
                <a:ea typeface="+mn-ea"/>
              </a:defRPr>
            </a:lvl3pPr>
            <a:lvl4pPr marL="895350" indent="-176213" eaLnBrk="0" hangingPunct="0">
              <a:spcBef>
                <a:spcPts val="300"/>
              </a:spcBef>
              <a:spcAft>
                <a:spcPts val="300"/>
              </a:spcAft>
              <a:buFont typeface="Arial" charset="0"/>
              <a:buChar char="–"/>
              <a:defRPr lang="de-DE" dirty="0" smtClean="0">
                <a:solidFill>
                  <a:schemeClr val="tx1"/>
                </a:solidFill>
                <a:latin typeface="+mn-lt"/>
                <a:ea typeface="+mn-ea"/>
              </a:defRPr>
            </a:lvl4pPr>
            <a:lvl5pPr marL="1079500" indent="-179388" eaLnBrk="0" hangingPunct="0">
              <a:spcBef>
                <a:spcPts val="300"/>
              </a:spcBef>
              <a:spcAft>
                <a:spcPts val="300"/>
              </a:spcAft>
              <a:buFont typeface="Arial" charset="0"/>
              <a:buChar char="•"/>
              <a:defRPr lang="en-AU" sz="1200" dirty="0">
                <a:solidFill>
                  <a:schemeClr val="tx1"/>
                </a:solidFill>
                <a:latin typeface="+mn-lt"/>
                <a:ea typeface="+mn-ea"/>
              </a:defRPr>
            </a:lvl5pPr>
            <a:lvl6pPr marL="2514600" indent="-228600">
              <a:spcBef>
                <a:spcPct val="20000"/>
              </a:spcBef>
              <a:buFont typeface="Arial" pitchFamily="34" charset="0"/>
              <a:buChar char="•"/>
              <a:defRPr sz="2000">
                <a:solidFill>
                  <a:schemeClr val="tx1"/>
                </a:solidFill>
                <a:latin typeface="+mn-lt"/>
                <a:ea typeface="+mn-ea"/>
              </a:defRPr>
            </a:lvl6pPr>
            <a:lvl7pPr marL="2971800" indent="-228600">
              <a:spcBef>
                <a:spcPct val="20000"/>
              </a:spcBef>
              <a:buFont typeface="Arial" pitchFamily="34" charset="0"/>
              <a:buChar char="•"/>
              <a:defRPr sz="2000">
                <a:solidFill>
                  <a:schemeClr val="tx1"/>
                </a:solidFill>
                <a:latin typeface="+mn-lt"/>
                <a:ea typeface="+mn-ea"/>
              </a:defRPr>
            </a:lvl7pPr>
            <a:lvl8pPr marL="3429000" indent="-228600">
              <a:spcBef>
                <a:spcPct val="20000"/>
              </a:spcBef>
              <a:buFont typeface="Arial" pitchFamily="34" charset="0"/>
              <a:buChar char="•"/>
              <a:defRPr sz="2000">
                <a:solidFill>
                  <a:schemeClr val="tx1"/>
                </a:solidFill>
                <a:latin typeface="+mn-lt"/>
                <a:ea typeface="+mn-ea"/>
              </a:defRPr>
            </a:lvl8pPr>
            <a:lvl9pPr marL="3886200" indent="-228600">
              <a:spcBef>
                <a:spcPct val="20000"/>
              </a:spcBef>
              <a:buFont typeface="Arial" pitchFamily="34" charset="0"/>
              <a:buChar char="•"/>
              <a:defRPr sz="2000">
                <a:solidFill>
                  <a:schemeClr val="tx1"/>
                </a:solidFill>
                <a:latin typeface="+mn-lt"/>
                <a:ea typeface="+mn-ea"/>
              </a:defRPr>
            </a:lvl9pPr>
          </a:lstStyle>
          <a:p>
            <a:pPr fontAlgn="base">
              <a:lnSpc>
                <a:spcPct val="120000"/>
              </a:lnSpc>
            </a:pPr>
            <a:r>
              <a:rPr lang="zh-CN" altLang="en-US" sz="1500" dirty="0">
                <a:solidFill>
                  <a:srgbClr val="C00000"/>
                </a:solidFill>
              </a:rPr>
              <a:t>没有得到相关人员认可的</a:t>
            </a:r>
            <a:r>
              <a:rPr lang="en-US" altLang="zh-CN" sz="1500" dirty="0">
                <a:solidFill>
                  <a:srgbClr val="C00000"/>
                </a:solidFill>
              </a:rPr>
              <a:t>Assumption</a:t>
            </a:r>
            <a:r>
              <a:rPr lang="zh-CN" altLang="en-US" sz="1500" dirty="0">
                <a:solidFill>
                  <a:srgbClr val="C00000"/>
                </a:solidFill>
              </a:rPr>
              <a:t>，是</a:t>
            </a:r>
            <a:r>
              <a:rPr lang="en-US" altLang="zh-CN" sz="1500" dirty="0">
                <a:solidFill>
                  <a:srgbClr val="C00000"/>
                </a:solidFill>
              </a:rPr>
              <a:t>Invalid Assumption</a:t>
            </a:r>
            <a:r>
              <a:rPr lang="zh-CN" altLang="en-US" sz="1500" dirty="0">
                <a:solidFill>
                  <a:srgbClr val="C00000"/>
                </a:solidFill>
              </a:rPr>
              <a:t>！</a:t>
            </a:r>
            <a:endParaRPr lang="en-US" altLang="zh-CN" sz="1500" dirty="0">
              <a:solidFill>
                <a:srgbClr val="C00000"/>
              </a:solidFill>
            </a:endParaRPr>
          </a:p>
          <a:p>
            <a:pPr fontAlgn="base"/>
            <a:r>
              <a:rPr lang="en-US" altLang="zh-CN" dirty="0" smtClean="0">
                <a:solidFill>
                  <a:prstClr val="black"/>
                </a:solidFill>
              </a:rPr>
              <a:t>Invalid assumption</a:t>
            </a:r>
            <a:r>
              <a:rPr lang="zh-CN" altLang="en-US" dirty="0" smtClean="0">
                <a:solidFill>
                  <a:prstClr val="black"/>
                </a:solidFill>
              </a:rPr>
              <a:t>的代价：</a:t>
            </a:r>
            <a:endParaRPr lang="en-US" altLang="zh-CN" dirty="0">
              <a:solidFill>
                <a:prstClr val="black"/>
              </a:solidFill>
            </a:endParaRPr>
          </a:p>
          <a:p>
            <a:pPr lvl="1" fontAlgn="base">
              <a:lnSpc>
                <a:spcPct val="120000"/>
              </a:lnSpc>
              <a:buFont typeface="Wingdings" panose="05000000000000000000" pitchFamily="2" charset="2"/>
              <a:buChar char="§"/>
            </a:pPr>
            <a:r>
              <a:rPr lang="zh-CN" altLang="en-US" sz="1300" dirty="0">
                <a:solidFill>
                  <a:prstClr val="black"/>
                </a:solidFill>
                <a:latin typeface="Microsoft YaHei" panose="020B0503020204020204" pitchFamily="34" charset="-122"/>
                <a:ea typeface="Microsoft YaHei" panose="020B0503020204020204" pitchFamily="34" charset="-122"/>
              </a:rPr>
              <a:t>如果你的</a:t>
            </a:r>
            <a:r>
              <a:rPr lang="en-US" altLang="zh-CN" sz="1300" dirty="0">
                <a:solidFill>
                  <a:prstClr val="black"/>
                </a:solidFill>
                <a:latin typeface="Microsoft YaHei" panose="020B0503020204020204" pitchFamily="34" charset="-122"/>
                <a:ea typeface="Microsoft YaHei" panose="020B0503020204020204" pitchFamily="34" charset="-122"/>
              </a:rPr>
              <a:t>Assumption</a:t>
            </a:r>
            <a:r>
              <a:rPr lang="zh-CN" altLang="en-US" sz="1300" dirty="0">
                <a:solidFill>
                  <a:prstClr val="black"/>
                </a:solidFill>
                <a:latin typeface="Microsoft YaHei" panose="020B0503020204020204" pitchFamily="34" charset="-122"/>
                <a:ea typeface="Microsoft YaHei" panose="020B0503020204020204" pitchFamily="34" charset="-122"/>
              </a:rPr>
              <a:t>是设计方案的前提条件 </a:t>
            </a:r>
            <a:r>
              <a:rPr lang="en-US" altLang="zh-CN" sz="1300" dirty="0">
                <a:solidFill>
                  <a:prstClr val="black"/>
                </a:solidFill>
                <a:latin typeface="Microsoft YaHei" panose="020B0503020204020204" pitchFamily="34" charset="-122"/>
                <a:ea typeface="Microsoft YaHei" panose="020B0503020204020204" pitchFamily="34" charset="-122"/>
              </a:rPr>
              <a:t>– Assumption</a:t>
            </a:r>
            <a:r>
              <a:rPr lang="zh-CN" altLang="en-US" sz="1300" dirty="0">
                <a:solidFill>
                  <a:prstClr val="black"/>
                </a:solidFill>
                <a:latin typeface="Microsoft YaHei" panose="020B0503020204020204" pitchFamily="34" charset="-122"/>
                <a:ea typeface="Microsoft YaHei" panose="020B0503020204020204" pitchFamily="34" charset="-122"/>
              </a:rPr>
              <a:t>不经确认，可能整个方案都是错的！</a:t>
            </a:r>
            <a:endParaRPr lang="en-US" altLang="zh-CN" sz="1300" dirty="0">
              <a:solidFill>
                <a:prstClr val="black"/>
              </a:solidFill>
              <a:latin typeface="Microsoft YaHei" panose="020B0503020204020204" pitchFamily="34" charset="-122"/>
              <a:ea typeface="Microsoft YaHei" panose="020B0503020204020204" pitchFamily="34" charset="-122"/>
            </a:endParaRPr>
          </a:p>
          <a:p>
            <a:pPr lvl="1" fontAlgn="base">
              <a:lnSpc>
                <a:spcPct val="120000"/>
              </a:lnSpc>
              <a:buFont typeface="Wingdings" panose="05000000000000000000" pitchFamily="2" charset="2"/>
              <a:buChar char="§"/>
            </a:pPr>
            <a:r>
              <a:rPr lang="zh-CN" altLang="en-US" sz="1300" dirty="0">
                <a:solidFill>
                  <a:prstClr val="black"/>
                </a:solidFill>
                <a:latin typeface="Microsoft YaHei" panose="020B0503020204020204" pitchFamily="34" charset="-122"/>
                <a:ea typeface="Microsoft YaHei" panose="020B0503020204020204" pitchFamily="34" charset="-122"/>
              </a:rPr>
              <a:t>如果你的</a:t>
            </a:r>
            <a:r>
              <a:rPr lang="en-US" altLang="zh-CN" sz="1300" dirty="0">
                <a:solidFill>
                  <a:prstClr val="black"/>
                </a:solidFill>
                <a:latin typeface="Microsoft YaHei" panose="020B0503020204020204" pitchFamily="34" charset="-122"/>
                <a:ea typeface="Microsoft YaHei" panose="020B0503020204020204" pitchFamily="34" charset="-122"/>
              </a:rPr>
              <a:t>Assumption</a:t>
            </a:r>
            <a:r>
              <a:rPr lang="zh-CN" altLang="en-US" sz="1300" dirty="0">
                <a:solidFill>
                  <a:prstClr val="black"/>
                </a:solidFill>
                <a:latin typeface="Microsoft YaHei" panose="020B0503020204020204" pitchFamily="34" charset="-122"/>
                <a:ea typeface="Microsoft YaHei" panose="020B0503020204020204" pitchFamily="34" charset="-122"/>
              </a:rPr>
              <a:t>是工作的范围 </a:t>
            </a:r>
            <a:r>
              <a:rPr lang="en-US" altLang="zh-CN" sz="1300" dirty="0">
                <a:solidFill>
                  <a:prstClr val="black"/>
                </a:solidFill>
                <a:latin typeface="Microsoft YaHei" panose="020B0503020204020204" pitchFamily="34" charset="-122"/>
                <a:ea typeface="Microsoft YaHei" panose="020B0503020204020204" pitchFamily="34" charset="-122"/>
              </a:rPr>
              <a:t>– Assumption</a:t>
            </a:r>
            <a:r>
              <a:rPr lang="zh-CN" altLang="en-US" sz="1300" dirty="0">
                <a:solidFill>
                  <a:prstClr val="black"/>
                </a:solidFill>
                <a:latin typeface="Microsoft YaHei" panose="020B0503020204020204" pitchFamily="34" charset="-122"/>
                <a:ea typeface="Microsoft YaHei" panose="020B0503020204020204" pitchFamily="34" charset="-122"/>
              </a:rPr>
              <a:t>不经确认，可能</a:t>
            </a:r>
            <a:r>
              <a:rPr lang="en-US" altLang="zh-CN" sz="1300" dirty="0">
                <a:solidFill>
                  <a:prstClr val="black"/>
                </a:solidFill>
                <a:latin typeface="Microsoft YaHei" panose="020B0503020204020204" pitchFamily="34" charset="-122"/>
                <a:ea typeface="Microsoft YaHei" panose="020B0503020204020204" pitchFamily="34" charset="-122"/>
              </a:rPr>
              <a:t>A</a:t>
            </a:r>
            <a:r>
              <a:rPr lang="zh-CN" altLang="en-US" sz="1300" dirty="0">
                <a:solidFill>
                  <a:prstClr val="black"/>
                </a:solidFill>
                <a:latin typeface="Microsoft YaHei" panose="020B0503020204020204" pitchFamily="34" charset="-122"/>
                <a:ea typeface="Microsoft YaHei" panose="020B0503020204020204" pitchFamily="34" charset="-122"/>
              </a:rPr>
              <a:t>和</a:t>
            </a:r>
            <a:r>
              <a:rPr lang="en-US" altLang="zh-CN" sz="1300" dirty="0">
                <a:solidFill>
                  <a:prstClr val="black"/>
                </a:solidFill>
                <a:latin typeface="Microsoft YaHei" panose="020B0503020204020204" pitchFamily="34" charset="-122"/>
                <a:ea typeface="Microsoft YaHei" panose="020B0503020204020204" pitchFamily="34" charset="-122"/>
              </a:rPr>
              <a:t>B</a:t>
            </a:r>
            <a:r>
              <a:rPr lang="zh-CN" altLang="en-US" sz="1300" dirty="0">
                <a:solidFill>
                  <a:prstClr val="black"/>
                </a:solidFill>
                <a:latin typeface="Microsoft YaHei" panose="020B0503020204020204" pitchFamily="34" charset="-122"/>
                <a:ea typeface="Microsoft YaHei" panose="020B0503020204020204" pitchFamily="34" charset="-122"/>
              </a:rPr>
              <a:t>都认为对方负责了某工作，但其实谁也没有，巨大的</a:t>
            </a:r>
            <a:r>
              <a:rPr lang="en-US" altLang="zh-CN" sz="1300" dirty="0">
                <a:solidFill>
                  <a:prstClr val="black"/>
                </a:solidFill>
                <a:latin typeface="Microsoft YaHei" panose="020B0503020204020204" pitchFamily="34" charset="-122"/>
                <a:ea typeface="Microsoft YaHei" panose="020B0503020204020204" pitchFamily="34" charset="-122"/>
              </a:rPr>
              <a:t>Gap</a:t>
            </a:r>
            <a:r>
              <a:rPr lang="zh-CN" altLang="en-US" sz="1300" dirty="0">
                <a:solidFill>
                  <a:prstClr val="black"/>
                </a:solidFill>
                <a:latin typeface="Microsoft YaHei" panose="020B0503020204020204" pitchFamily="34" charset="-122"/>
                <a:ea typeface="Microsoft YaHei" panose="020B0503020204020204" pitchFamily="34" charset="-122"/>
              </a:rPr>
              <a:t>就产生了！</a:t>
            </a:r>
          </a:p>
        </p:txBody>
      </p:sp>
      <p:grpSp>
        <p:nvGrpSpPr>
          <p:cNvPr id="29" name="Group 28"/>
          <p:cNvGrpSpPr/>
          <p:nvPr/>
        </p:nvGrpSpPr>
        <p:grpSpPr>
          <a:xfrm>
            <a:off x="457200" y="1305883"/>
            <a:ext cx="8217720" cy="457200"/>
            <a:chOff x="347792" y="1196752"/>
            <a:chExt cx="9141224" cy="457200"/>
          </a:xfrm>
        </p:grpSpPr>
        <p:sp>
          <p:nvSpPr>
            <p:cNvPr id="30" name="Rectangle 29"/>
            <p:cNvSpPr/>
            <p:nvPr/>
          </p:nvSpPr>
          <p:spPr bwMode="auto">
            <a:xfrm>
              <a:off x="947461" y="1196752"/>
              <a:ext cx="8541555" cy="457200"/>
            </a:xfrm>
            <a:prstGeom prst="rect">
              <a:avLst/>
            </a:prstGeom>
            <a:solidFill>
              <a:srgbClr val="FFFFCC"/>
            </a:solidFill>
            <a:ln w="9525" algn="ctr">
              <a:solidFill>
                <a:srgbClr val="969696"/>
              </a:solidFill>
              <a:miter lim="800000"/>
              <a:headEnd/>
              <a:tailEnd/>
            </a:ln>
            <a:effectLst/>
          </p:spPr>
          <p:txBody>
            <a:bodyPr wrap="square" lIns="91440" anchor="ctr"/>
            <a:lstStyle>
              <a:defPPr>
                <a:defRPr lang="en-US"/>
              </a:defPPr>
              <a:lvl1pPr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1pPr>
              <a:lvl2pPr marL="4572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2pPr>
              <a:lvl3pPr marL="9144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3pPr>
              <a:lvl4pPr marL="13716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4pPr>
              <a:lvl5pPr marL="18288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5pPr>
              <a:lvl6pPr marL="2286000" algn="l" defTabSz="914400" rtl="0" eaLnBrk="1" latinLnBrk="0" hangingPunct="1">
                <a:defRPr sz="1400" b="1" kern="1200">
                  <a:solidFill>
                    <a:schemeClr val="tx1"/>
                  </a:solidFill>
                  <a:latin typeface="Arial" charset="0"/>
                  <a:ea typeface="华文细黑" pitchFamily="2" charset="-122"/>
                  <a:cs typeface="+mn-cs"/>
                </a:defRPr>
              </a:lvl6pPr>
              <a:lvl7pPr marL="2743200" algn="l" defTabSz="914400" rtl="0" eaLnBrk="1" latinLnBrk="0" hangingPunct="1">
                <a:defRPr sz="1400" b="1" kern="1200">
                  <a:solidFill>
                    <a:schemeClr val="tx1"/>
                  </a:solidFill>
                  <a:latin typeface="Arial" charset="0"/>
                  <a:ea typeface="华文细黑" pitchFamily="2" charset="-122"/>
                  <a:cs typeface="+mn-cs"/>
                </a:defRPr>
              </a:lvl7pPr>
              <a:lvl8pPr marL="3200400" algn="l" defTabSz="914400" rtl="0" eaLnBrk="1" latinLnBrk="0" hangingPunct="1">
                <a:defRPr sz="1400" b="1" kern="1200">
                  <a:solidFill>
                    <a:schemeClr val="tx1"/>
                  </a:solidFill>
                  <a:latin typeface="Arial" charset="0"/>
                  <a:ea typeface="华文细黑" pitchFamily="2" charset="-122"/>
                  <a:cs typeface="+mn-cs"/>
                </a:defRPr>
              </a:lvl8pPr>
              <a:lvl9pPr marL="3657600" algn="l" defTabSz="914400" rtl="0" eaLnBrk="1" latinLnBrk="0" hangingPunct="1">
                <a:defRPr sz="1400" b="1" kern="1200">
                  <a:solidFill>
                    <a:schemeClr val="tx1"/>
                  </a:solidFill>
                  <a:latin typeface="Arial" charset="0"/>
                  <a:ea typeface="华文细黑" pitchFamily="2" charset="-122"/>
                  <a:cs typeface="+mn-cs"/>
                </a:defRPr>
              </a:lvl9pPr>
            </a:lstStyle>
            <a:p>
              <a:pPr lvl="0" algn="l" eaLnBrk="1" hangingPunct="1">
                <a:spcBef>
                  <a:spcPct val="0"/>
                </a:spcBef>
                <a:buSzTx/>
              </a:pPr>
              <a:r>
                <a:rPr lang="zh-CN" altLang="en-US" dirty="0">
                  <a:solidFill>
                    <a:srgbClr val="000000"/>
                  </a:solidFill>
                  <a:latin typeface="微软雅黑" pitchFamily="34" charset="-122"/>
                  <a:ea typeface="微软雅黑" pitchFamily="34" charset="-122"/>
                  <a:cs typeface="Arial"/>
                </a:rPr>
                <a:t>不要让工作量</a:t>
              </a:r>
              <a:r>
                <a:rPr lang="en-US" altLang="zh-CN" dirty="0">
                  <a:solidFill>
                    <a:srgbClr val="000000"/>
                  </a:solidFill>
                  <a:latin typeface="微软雅黑" pitchFamily="34" charset="-122"/>
                  <a:ea typeface="微软雅黑" pitchFamily="34" charset="-122"/>
                  <a:cs typeface="Arial"/>
                </a:rPr>
                <a:t>/</a:t>
              </a:r>
              <a:r>
                <a:rPr lang="zh-CN" altLang="en-US" dirty="0">
                  <a:solidFill>
                    <a:srgbClr val="000000"/>
                  </a:solidFill>
                  <a:latin typeface="微软雅黑" pitchFamily="34" charset="-122"/>
                  <a:ea typeface="微软雅黑" pitchFamily="34" charset="-122"/>
                  <a:cs typeface="Arial"/>
                </a:rPr>
                <a:t>技术限制主导了你的方案！</a:t>
              </a:r>
            </a:p>
          </p:txBody>
        </p:sp>
        <p:sp>
          <p:nvSpPr>
            <p:cNvPr id="31" name="Rectangle 30"/>
            <p:cNvSpPr/>
            <p:nvPr/>
          </p:nvSpPr>
          <p:spPr bwMode="auto">
            <a:xfrm>
              <a:off x="347792" y="1196752"/>
              <a:ext cx="538942" cy="457200"/>
            </a:xfrm>
            <a:prstGeom prst="rect">
              <a:avLst/>
            </a:prstGeom>
            <a:solidFill>
              <a:schemeClr val="accent6">
                <a:lumMod val="20000"/>
                <a:lumOff val="80000"/>
              </a:schemeClr>
            </a:solidFill>
            <a:ln w="9525" algn="ctr">
              <a:solidFill>
                <a:srgbClr val="969696"/>
              </a:solidFill>
              <a:miter lim="800000"/>
              <a:headEnd/>
              <a:tailEnd/>
            </a:ln>
            <a:effectLst/>
          </p:spPr>
          <p:txBody>
            <a:bodyPr wrap="square" lIns="91440" anchor="ctr"/>
            <a:lstStyle>
              <a:defPPr>
                <a:defRPr lang="en-US"/>
              </a:defPPr>
              <a:lvl1pPr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1pPr>
              <a:lvl2pPr marL="4572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2pPr>
              <a:lvl3pPr marL="9144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3pPr>
              <a:lvl4pPr marL="13716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4pPr>
              <a:lvl5pPr marL="18288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5pPr>
              <a:lvl6pPr marL="2286000" algn="l" defTabSz="914400" rtl="0" eaLnBrk="1" latinLnBrk="0" hangingPunct="1">
                <a:defRPr sz="1400" b="1" kern="1200">
                  <a:solidFill>
                    <a:schemeClr val="tx1"/>
                  </a:solidFill>
                  <a:latin typeface="Arial" charset="0"/>
                  <a:ea typeface="华文细黑" pitchFamily="2" charset="-122"/>
                  <a:cs typeface="+mn-cs"/>
                </a:defRPr>
              </a:lvl6pPr>
              <a:lvl7pPr marL="2743200" algn="l" defTabSz="914400" rtl="0" eaLnBrk="1" latinLnBrk="0" hangingPunct="1">
                <a:defRPr sz="1400" b="1" kern="1200">
                  <a:solidFill>
                    <a:schemeClr val="tx1"/>
                  </a:solidFill>
                  <a:latin typeface="Arial" charset="0"/>
                  <a:ea typeface="华文细黑" pitchFamily="2" charset="-122"/>
                  <a:cs typeface="+mn-cs"/>
                </a:defRPr>
              </a:lvl7pPr>
              <a:lvl8pPr marL="3200400" algn="l" defTabSz="914400" rtl="0" eaLnBrk="1" latinLnBrk="0" hangingPunct="1">
                <a:defRPr sz="1400" b="1" kern="1200">
                  <a:solidFill>
                    <a:schemeClr val="tx1"/>
                  </a:solidFill>
                  <a:latin typeface="Arial" charset="0"/>
                  <a:ea typeface="华文细黑" pitchFamily="2" charset="-122"/>
                  <a:cs typeface="+mn-cs"/>
                </a:defRPr>
              </a:lvl8pPr>
              <a:lvl9pPr marL="3657600" algn="l" defTabSz="914400" rtl="0" eaLnBrk="1" latinLnBrk="0" hangingPunct="1">
                <a:defRPr sz="1400" b="1" kern="1200">
                  <a:solidFill>
                    <a:schemeClr val="tx1"/>
                  </a:solidFill>
                  <a:latin typeface="Arial" charset="0"/>
                  <a:ea typeface="华文细黑"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Arial"/>
                </a:rPr>
                <a:t>1</a:t>
              </a:r>
              <a:endParaRPr kumimoji="0" lang="en-US" sz="140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Arial"/>
              </a:endParaRPr>
            </a:p>
          </p:txBody>
        </p:sp>
      </p:grpSp>
      <p:grpSp>
        <p:nvGrpSpPr>
          <p:cNvPr id="32" name="Group 31"/>
          <p:cNvGrpSpPr/>
          <p:nvPr/>
        </p:nvGrpSpPr>
        <p:grpSpPr>
          <a:xfrm>
            <a:off x="457200" y="4195803"/>
            <a:ext cx="8217720" cy="457200"/>
            <a:chOff x="347792" y="1196752"/>
            <a:chExt cx="9141224" cy="457200"/>
          </a:xfrm>
        </p:grpSpPr>
        <p:sp>
          <p:nvSpPr>
            <p:cNvPr id="33" name="Rectangle 32"/>
            <p:cNvSpPr/>
            <p:nvPr/>
          </p:nvSpPr>
          <p:spPr bwMode="auto">
            <a:xfrm>
              <a:off x="947461" y="1196752"/>
              <a:ext cx="8541555" cy="457200"/>
            </a:xfrm>
            <a:prstGeom prst="rect">
              <a:avLst/>
            </a:prstGeom>
            <a:solidFill>
              <a:srgbClr val="FFFFCC"/>
            </a:solidFill>
            <a:ln w="9525" algn="ctr">
              <a:solidFill>
                <a:srgbClr val="969696"/>
              </a:solidFill>
              <a:miter lim="800000"/>
              <a:headEnd/>
              <a:tailEnd/>
            </a:ln>
            <a:effectLst/>
          </p:spPr>
          <p:txBody>
            <a:bodyPr wrap="square" lIns="91440" anchor="ctr"/>
            <a:lstStyle>
              <a:defPPr>
                <a:defRPr lang="en-US"/>
              </a:defPPr>
              <a:lvl1pPr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1pPr>
              <a:lvl2pPr marL="4572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2pPr>
              <a:lvl3pPr marL="9144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3pPr>
              <a:lvl4pPr marL="13716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4pPr>
              <a:lvl5pPr marL="18288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5pPr>
              <a:lvl6pPr marL="2286000" algn="l" defTabSz="914400" rtl="0" eaLnBrk="1" latinLnBrk="0" hangingPunct="1">
                <a:defRPr sz="1400" b="1" kern="1200">
                  <a:solidFill>
                    <a:schemeClr val="tx1"/>
                  </a:solidFill>
                  <a:latin typeface="Arial" charset="0"/>
                  <a:ea typeface="华文细黑" pitchFamily="2" charset="-122"/>
                  <a:cs typeface="+mn-cs"/>
                </a:defRPr>
              </a:lvl6pPr>
              <a:lvl7pPr marL="2743200" algn="l" defTabSz="914400" rtl="0" eaLnBrk="1" latinLnBrk="0" hangingPunct="1">
                <a:defRPr sz="1400" b="1" kern="1200">
                  <a:solidFill>
                    <a:schemeClr val="tx1"/>
                  </a:solidFill>
                  <a:latin typeface="Arial" charset="0"/>
                  <a:ea typeface="华文细黑" pitchFamily="2" charset="-122"/>
                  <a:cs typeface="+mn-cs"/>
                </a:defRPr>
              </a:lvl7pPr>
              <a:lvl8pPr marL="3200400" algn="l" defTabSz="914400" rtl="0" eaLnBrk="1" latinLnBrk="0" hangingPunct="1">
                <a:defRPr sz="1400" b="1" kern="1200">
                  <a:solidFill>
                    <a:schemeClr val="tx1"/>
                  </a:solidFill>
                  <a:latin typeface="Arial" charset="0"/>
                  <a:ea typeface="华文细黑" pitchFamily="2" charset="-122"/>
                  <a:cs typeface="+mn-cs"/>
                </a:defRPr>
              </a:lvl8pPr>
              <a:lvl9pPr marL="3657600" algn="l" defTabSz="914400" rtl="0" eaLnBrk="1" latinLnBrk="0" hangingPunct="1">
                <a:defRPr sz="1400" b="1" kern="1200">
                  <a:solidFill>
                    <a:schemeClr val="tx1"/>
                  </a:solidFill>
                  <a:latin typeface="Arial" charset="0"/>
                  <a:ea typeface="华文细黑" pitchFamily="2" charset="-122"/>
                  <a:cs typeface="+mn-cs"/>
                </a:defRPr>
              </a:lvl9pPr>
            </a:lstStyle>
            <a:p>
              <a:pPr lvl="0" algn="l" eaLnBrk="1" hangingPunct="1">
                <a:spcBef>
                  <a:spcPct val="0"/>
                </a:spcBef>
                <a:buSzTx/>
              </a:pPr>
              <a:r>
                <a:rPr lang="zh-CN" altLang="en-US" dirty="0">
                  <a:solidFill>
                    <a:srgbClr val="000000"/>
                  </a:solidFill>
                  <a:latin typeface="微软雅黑" pitchFamily="34" charset="-122"/>
                  <a:ea typeface="微软雅黑" pitchFamily="34" charset="-122"/>
                  <a:cs typeface="Arial"/>
                </a:rPr>
                <a:t>不要</a:t>
              </a:r>
              <a:r>
                <a:rPr lang="en-US" altLang="zh-CN" dirty="0">
                  <a:solidFill>
                    <a:srgbClr val="000000"/>
                  </a:solidFill>
                  <a:latin typeface="微软雅黑" pitchFamily="34" charset="-122"/>
                  <a:ea typeface="微软雅黑" pitchFamily="34" charset="-122"/>
                  <a:cs typeface="Arial"/>
                </a:rPr>
                <a:t>Assume</a:t>
              </a:r>
              <a:r>
                <a:rPr lang="zh-CN" altLang="en-US" dirty="0">
                  <a:solidFill>
                    <a:srgbClr val="000000"/>
                  </a:solidFill>
                  <a:latin typeface="微软雅黑" pitchFamily="34" charset="-122"/>
                  <a:ea typeface="微软雅黑" pitchFamily="34" charset="-122"/>
                  <a:cs typeface="Arial"/>
                </a:rPr>
                <a:t>你的</a:t>
              </a:r>
              <a:r>
                <a:rPr lang="en-US" altLang="zh-CN" dirty="0">
                  <a:solidFill>
                    <a:srgbClr val="000000"/>
                  </a:solidFill>
                  <a:latin typeface="微软雅黑" pitchFamily="34" charset="-122"/>
                  <a:ea typeface="微软雅黑" pitchFamily="34" charset="-122"/>
                  <a:cs typeface="Arial"/>
                </a:rPr>
                <a:t>Assumption</a:t>
              </a:r>
              <a:r>
                <a:rPr lang="zh-CN" altLang="en-US" dirty="0">
                  <a:solidFill>
                    <a:srgbClr val="000000"/>
                  </a:solidFill>
                  <a:latin typeface="微软雅黑" pitchFamily="34" charset="-122"/>
                  <a:ea typeface="微软雅黑" pitchFamily="34" charset="-122"/>
                  <a:cs typeface="Arial"/>
                </a:rPr>
                <a:t>是对的！</a:t>
              </a:r>
              <a:endParaRPr lang="zh-CN" altLang="en-US" dirty="0">
                <a:solidFill>
                  <a:srgbClr val="000000"/>
                </a:solidFill>
                <a:latin typeface="微软雅黑" pitchFamily="34" charset="-122"/>
                <a:ea typeface="微软雅黑" pitchFamily="34" charset="-122"/>
                <a:cs typeface="Arial"/>
              </a:endParaRPr>
            </a:p>
          </p:txBody>
        </p:sp>
        <p:sp>
          <p:nvSpPr>
            <p:cNvPr id="34" name="Rectangle 33"/>
            <p:cNvSpPr/>
            <p:nvPr/>
          </p:nvSpPr>
          <p:spPr bwMode="auto">
            <a:xfrm>
              <a:off x="347792" y="1196752"/>
              <a:ext cx="538942" cy="457200"/>
            </a:xfrm>
            <a:prstGeom prst="rect">
              <a:avLst/>
            </a:prstGeom>
            <a:solidFill>
              <a:schemeClr val="accent6">
                <a:lumMod val="20000"/>
                <a:lumOff val="80000"/>
              </a:schemeClr>
            </a:solidFill>
            <a:ln w="9525" algn="ctr">
              <a:solidFill>
                <a:srgbClr val="969696"/>
              </a:solidFill>
              <a:miter lim="800000"/>
              <a:headEnd/>
              <a:tailEnd/>
            </a:ln>
            <a:effectLst/>
          </p:spPr>
          <p:txBody>
            <a:bodyPr wrap="square" lIns="91440" anchor="ctr"/>
            <a:lstStyle>
              <a:defPPr>
                <a:defRPr lang="en-US"/>
              </a:defPPr>
              <a:lvl1pPr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1pPr>
              <a:lvl2pPr marL="4572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2pPr>
              <a:lvl3pPr marL="9144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3pPr>
              <a:lvl4pPr marL="13716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4pPr>
              <a:lvl5pPr marL="18288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5pPr>
              <a:lvl6pPr marL="2286000" algn="l" defTabSz="914400" rtl="0" eaLnBrk="1" latinLnBrk="0" hangingPunct="1">
                <a:defRPr sz="1400" b="1" kern="1200">
                  <a:solidFill>
                    <a:schemeClr val="tx1"/>
                  </a:solidFill>
                  <a:latin typeface="Arial" charset="0"/>
                  <a:ea typeface="华文细黑" pitchFamily="2" charset="-122"/>
                  <a:cs typeface="+mn-cs"/>
                </a:defRPr>
              </a:lvl6pPr>
              <a:lvl7pPr marL="2743200" algn="l" defTabSz="914400" rtl="0" eaLnBrk="1" latinLnBrk="0" hangingPunct="1">
                <a:defRPr sz="1400" b="1" kern="1200">
                  <a:solidFill>
                    <a:schemeClr val="tx1"/>
                  </a:solidFill>
                  <a:latin typeface="Arial" charset="0"/>
                  <a:ea typeface="华文细黑" pitchFamily="2" charset="-122"/>
                  <a:cs typeface="+mn-cs"/>
                </a:defRPr>
              </a:lvl7pPr>
              <a:lvl8pPr marL="3200400" algn="l" defTabSz="914400" rtl="0" eaLnBrk="1" latinLnBrk="0" hangingPunct="1">
                <a:defRPr sz="1400" b="1" kern="1200">
                  <a:solidFill>
                    <a:schemeClr val="tx1"/>
                  </a:solidFill>
                  <a:latin typeface="Arial" charset="0"/>
                  <a:ea typeface="华文细黑" pitchFamily="2" charset="-122"/>
                  <a:cs typeface="+mn-cs"/>
                </a:defRPr>
              </a:lvl8pPr>
              <a:lvl9pPr marL="3657600" algn="l" defTabSz="914400" rtl="0" eaLnBrk="1" latinLnBrk="0" hangingPunct="1">
                <a:defRPr sz="1400" b="1" kern="1200">
                  <a:solidFill>
                    <a:schemeClr val="tx1"/>
                  </a:solidFill>
                  <a:latin typeface="Arial" charset="0"/>
                  <a:ea typeface="华文细黑"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Arial"/>
                </a:rPr>
                <a:t>2</a:t>
              </a:r>
              <a:endParaRPr kumimoji="0" lang="en-US" sz="140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Arial"/>
              </a:endParaRPr>
            </a:p>
          </p:txBody>
        </p:sp>
      </p:grpSp>
    </p:spTree>
    <p:extLst>
      <p:ext uri="{BB962C8B-B14F-4D97-AF65-F5344CB8AC3E}">
        <p14:creationId xmlns:p14="http://schemas.microsoft.com/office/powerpoint/2010/main" val="23176626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C00000"/>
                </a:solidFill>
              </a:rPr>
              <a:t>需求管理 </a:t>
            </a:r>
            <a:r>
              <a:rPr lang="en-US" altLang="zh-CN" dirty="0">
                <a:solidFill>
                  <a:srgbClr val="C00000"/>
                </a:solidFill>
              </a:rPr>
              <a:t>- </a:t>
            </a:r>
            <a:r>
              <a:rPr lang="zh-CN" altLang="en-US" dirty="0">
                <a:solidFill>
                  <a:srgbClr val="C00000"/>
                </a:solidFill>
              </a:rPr>
              <a:t>经验教训</a:t>
            </a:r>
            <a:endParaRPr lang="zh-CN" altLang="en-US" dirty="0">
              <a:solidFill>
                <a:srgbClr val="C00000"/>
              </a:solidFill>
            </a:endParaRPr>
          </a:p>
        </p:txBody>
      </p:sp>
      <p:sp>
        <p:nvSpPr>
          <p:cNvPr id="27" name="Text Placeholder 3"/>
          <p:cNvSpPr>
            <a:spLocks noGrp="1"/>
          </p:cNvSpPr>
          <p:nvPr>
            <p:ph type="body" sz="quarter" idx="14"/>
          </p:nvPr>
        </p:nvSpPr>
        <p:spPr>
          <a:xfrm>
            <a:off x="468325" y="1803474"/>
            <a:ext cx="8207375" cy="2307445"/>
          </a:xfrm>
          <a:noFill/>
          <a:ln w="12700">
            <a:solidFill>
              <a:schemeClr val="bg1">
                <a:lumMod val="65000"/>
              </a:schemeClr>
            </a:solidFill>
            <a:miter lim="800000"/>
            <a:headEnd/>
            <a:tailEnd/>
          </a:ln>
        </p:spPr>
        <p:txBody>
          <a:bodyPr vert="horz" wrap="square" lIns="0" tIns="72000" rIns="0" bIns="0" numCol="1" rtlCol="0" anchor="t" anchorCtr="0" compatLnSpc="1">
            <a:prstTxWarp prst="textNoShape">
              <a:avLst/>
            </a:prstTxWarp>
            <a:normAutofit fontScale="92500" lnSpcReduction="20000"/>
          </a:bodyPr>
          <a:lstStyle/>
          <a:p>
            <a:pPr marL="266700" lvl="1" indent="-266700">
              <a:lnSpc>
                <a:spcPct val="130000"/>
              </a:lnSpc>
              <a:buFont typeface="Wingdings" panose="05000000000000000000" pitchFamily="2" charset="2"/>
              <a:buChar char="ü"/>
            </a:pPr>
            <a:r>
              <a:rPr lang="zh-CN" altLang="en-US" sz="1600" b="1" dirty="0">
                <a:solidFill>
                  <a:srgbClr val="C00000"/>
                </a:solidFill>
                <a:latin typeface="Microsoft YaHei" panose="020B0503020204020204" pitchFamily="34" charset="-122"/>
                <a:ea typeface="Microsoft YaHei" panose="020B0503020204020204" pitchFamily="34" charset="-122"/>
              </a:rPr>
              <a:t>管理好跟自己任务相关的所有关系体，对项目来说与你的任务相关的</a:t>
            </a:r>
            <a:r>
              <a:rPr lang="zh-CN" altLang="en-US" sz="1600" b="1" dirty="0" smtClean="0">
                <a:solidFill>
                  <a:srgbClr val="C00000"/>
                </a:solidFill>
                <a:latin typeface="Microsoft YaHei" panose="020B0503020204020204" pitchFamily="34" charset="-122"/>
                <a:ea typeface="Microsoft YaHei" panose="020B0503020204020204" pitchFamily="34" charset="-122"/>
              </a:rPr>
              <a:t>所有</a:t>
            </a:r>
            <a:r>
              <a:rPr lang="en-US" altLang="zh-CN" sz="1600" b="1" dirty="0" smtClean="0">
                <a:solidFill>
                  <a:srgbClr val="C00000"/>
                </a:solidFill>
                <a:latin typeface="Microsoft YaHei" panose="020B0503020204020204" pitchFamily="34" charset="-122"/>
                <a:ea typeface="Microsoft YaHei" panose="020B0503020204020204" pitchFamily="34" charset="-122"/>
              </a:rPr>
              <a:t>”</a:t>
            </a:r>
            <a:r>
              <a:rPr lang="zh-CN" altLang="en-US" sz="1600" b="1" dirty="0" smtClean="0">
                <a:solidFill>
                  <a:srgbClr val="C00000"/>
                </a:solidFill>
                <a:latin typeface="Microsoft YaHei" panose="020B0503020204020204" pitchFamily="34" charset="-122"/>
                <a:ea typeface="Microsoft YaHei" panose="020B0503020204020204" pitchFamily="34" charset="-122"/>
              </a:rPr>
              <a:t>周边</a:t>
            </a:r>
            <a:r>
              <a:rPr lang="en-US" altLang="zh-CN" sz="1600" b="1" dirty="0" smtClean="0">
                <a:solidFill>
                  <a:srgbClr val="C00000"/>
                </a:solidFill>
                <a:latin typeface="Microsoft YaHei" panose="020B0503020204020204" pitchFamily="34" charset="-122"/>
                <a:ea typeface="Microsoft YaHei" panose="020B0503020204020204" pitchFamily="34" charset="-122"/>
              </a:rPr>
              <a:t>”</a:t>
            </a:r>
            <a:r>
              <a:rPr lang="zh-CN" altLang="en-US" sz="1600" b="1" dirty="0" smtClean="0">
                <a:solidFill>
                  <a:srgbClr val="C00000"/>
                </a:solidFill>
                <a:latin typeface="Microsoft YaHei" panose="020B0503020204020204" pitchFamily="34" charset="-122"/>
                <a:ea typeface="Microsoft YaHei" panose="020B0503020204020204" pitchFamily="34" charset="-122"/>
              </a:rPr>
              <a:t>都</a:t>
            </a:r>
            <a:r>
              <a:rPr lang="zh-CN" altLang="en-US" sz="1600" b="1" dirty="0">
                <a:solidFill>
                  <a:srgbClr val="C00000"/>
                </a:solidFill>
                <a:latin typeface="Microsoft YaHei" panose="020B0503020204020204" pitchFamily="34" charset="-122"/>
                <a:ea typeface="Microsoft YaHei" panose="020B0503020204020204" pitchFamily="34" charset="-122"/>
              </a:rPr>
              <a:t>属于</a:t>
            </a:r>
            <a:r>
              <a:rPr lang="zh-CN" altLang="en-US" sz="1600" b="1" dirty="0" smtClean="0">
                <a:solidFill>
                  <a:srgbClr val="C00000"/>
                </a:solidFill>
                <a:latin typeface="Microsoft YaHei" panose="020B0503020204020204" pitchFamily="34" charset="-122"/>
                <a:ea typeface="Microsoft YaHei" panose="020B0503020204020204" pitchFamily="34" charset="-122"/>
              </a:rPr>
              <a:t>你！</a:t>
            </a:r>
            <a:endParaRPr lang="en-US" altLang="zh-CN" sz="1600" b="1" dirty="0" smtClean="0">
              <a:solidFill>
                <a:srgbClr val="C00000"/>
              </a:solidFill>
              <a:latin typeface="Microsoft YaHei" panose="020B0503020204020204" pitchFamily="34" charset="-122"/>
              <a:ea typeface="Microsoft YaHei" panose="020B0503020204020204" pitchFamily="34" charset="-122"/>
            </a:endParaRPr>
          </a:p>
          <a:p>
            <a:pPr marL="266700" lvl="1" indent="-266700">
              <a:lnSpc>
                <a:spcPct val="130000"/>
              </a:lnSpc>
              <a:buFont typeface="Wingdings" panose="05000000000000000000" pitchFamily="2" charset="2"/>
              <a:buChar char="ü"/>
            </a:pPr>
            <a:r>
              <a:rPr lang="zh-CN" altLang="en-US" sz="1600" b="1" dirty="0" smtClean="0">
                <a:latin typeface="Microsoft YaHei" panose="020B0503020204020204" pitchFamily="34" charset="-122"/>
                <a:ea typeface="Microsoft YaHei" panose="020B0503020204020204" pitchFamily="34" charset="-122"/>
              </a:rPr>
              <a:t>例如：</a:t>
            </a:r>
            <a:endParaRPr lang="en-US" altLang="zh-CN" sz="1600" b="1" dirty="0" smtClean="0">
              <a:latin typeface="Microsoft YaHei" panose="020B0503020204020204" pitchFamily="34" charset="-122"/>
              <a:ea typeface="Microsoft YaHei" panose="020B0503020204020204" pitchFamily="34" charset="-122"/>
            </a:endParaRPr>
          </a:p>
          <a:p>
            <a:pPr marL="465138" lvl="2" indent="-285750">
              <a:lnSpc>
                <a:spcPct val="130000"/>
              </a:lnSpc>
              <a:buFont typeface="Arial" panose="020B0604020202020204" pitchFamily="34" charset="0"/>
              <a:buChar char="•"/>
            </a:pPr>
            <a:r>
              <a:rPr lang="zh-CN" altLang="en-US" dirty="0" smtClean="0">
                <a:latin typeface="Microsoft YaHei" panose="020B0503020204020204" pitchFamily="34" charset="-122"/>
                <a:ea typeface="Microsoft YaHei" panose="020B0503020204020204" pitchFamily="34" charset="-122"/>
              </a:rPr>
              <a:t>你的功能修改，是否影响其他模块？</a:t>
            </a:r>
            <a:endParaRPr lang="en-US" altLang="zh-CN" dirty="0" smtClean="0">
              <a:latin typeface="Microsoft YaHei" panose="020B0503020204020204" pitchFamily="34" charset="-122"/>
              <a:ea typeface="Microsoft YaHei" panose="020B0503020204020204" pitchFamily="34" charset="-122"/>
            </a:endParaRPr>
          </a:p>
          <a:p>
            <a:pPr marL="465138" lvl="2" indent="-285750">
              <a:lnSpc>
                <a:spcPct val="130000"/>
              </a:lnSpc>
              <a:buFont typeface="Arial" panose="020B0604020202020204" pitchFamily="34" charset="0"/>
              <a:buChar char="•"/>
            </a:pPr>
            <a:r>
              <a:rPr lang="zh-CN" altLang="en-US" dirty="0" smtClean="0">
                <a:latin typeface="Microsoft YaHei" panose="020B0503020204020204" pitchFamily="34" charset="-122"/>
                <a:ea typeface="Microsoft YaHei" panose="020B0503020204020204" pitchFamily="34" charset="-122"/>
              </a:rPr>
              <a:t>你的功能</a:t>
            </a:r>
            <a:r>
              <a:rPr lang="zh-CN" altLang="en-US" dirty="0">
                <a:latin typeface="Microsoft YaHei" panose="020B0503020204020204" pitchFamily="34" charset="-122"/>
                <a:ea typeface="Microsoft YaHei" panose="020B0503020204020204" pitchFamily="34" charset="-122"/>
              </a:rPr>
              <a:t>修</a:t>
            </a:r>
            <a:r>
              <a:rPr lang="zh-CN" altLang="en-US" dirty="0" smtClean="0">
                <a:latin typeface="Microsoft YaHei" panose="020B0503020204020204" pitchFamily="34" charset="-122"/>
                <a:ea typeface="Microsoft YaHei" panose="020B0503020204020204" pitchFamily="34" charset="-122"/>
              </a:rPr>
              <a:t>改，是否涉及到集成接口的调整？</a:t>
            </a:r>
            <a:endParaRPr lang="en-US" altLang="zh-CN" dirty="0" smtClean="0">
              <a:latin typeface="Microsoft YaHei" panose="020B0503020204020204" pitchFamily="34" charset="-122"/>
              <a:ea typeface="Microsoft YaHei" panose="020B0503020204020204" pitchFamily="34" charset="-122"/>
            </a:endParaRPr>
          </a:p>
          <a:p>
            <a:pPr marL="465138" lvl="2" indent="-285750">
              <a:lnSpc>
                <a:spcPct val="13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你</a:t>
            </a:r>
            <a:r>
              <a:rPr lang="zh-CN" altLang="en-US" dirty="0" smtClean="0">
                <a:latin typeface="Microsoft YaHei" panose="020B0503020204020204" pitchFamily="34" charset="-122"/>
                <a:ea typeface="Microsoft YaHei" panose="020B0503020204020204" pitchFamily="34" charset="-122"/>
              </a:rPr>
              <a:t>作为数据源，数据发生变化了是否影响到下游系统？</a:t>
            </a:r>
            <a:endParaRPr lang="en-US" altLang="zh-CN" dirty="0" smtClean="0">
              <a:latin typeface="Microsoft YaHei" panose="020B0503020204020204" pitchFamily="34" charset="-122"/>
              <a:ea typeface="Microsoft YaHei" panose="020B0503020204020204" pitchFamily="34" charset="-122"/>
            </a:endParaRPr>
          </a:p>
          <a:p>
            <a:pPr marL="465138" lvl="2" indent="-285750">
              <a:lnSpc>
                <a:spcPct val="130000"/>
              </a:lnSpc>
              <a:buFont typeface="Arial" panose="020B0604020202020204" pitchFamily="34" charset="0"/>
              <a:buChar char="•"/>
            </a:pPr>
            <a:r>
              <a:rPr lang="zh-CN" altLang="en-US" dirty="0" smtClean="0">
                <a:latin typeface="Microsoft YaHei" panose="020B0503020204020204" pitchFamily="34" charset="-122"/>
                <a:ea typeface="Microsoft YaHei" panose="020B0503020204020204" pitchFamily="34" charset="-122"/>
              </a:rPr>
              <a:t>数据源发生变化，我们系统如何应对？</a:t>
            </a:r>
            <a:endParaRPr lang="en-US" altLang="zh-CN" dirty="0" smtClean="0">
              <a:latin typeface="Microsoft YaHei" panose="020B0503020204020204" pitchFamily="34" charset="-122"/>
              <a:ea typeface="Microsoft YaHei" panose="020B0503020204020204" pitchFamily="34" charset="-122"/>
            </a:endParaRPr>
          </a:p>
          <a:p>
            <a:pPr marL="465138" lvl="2" indent="-285750">
              <a:lnSpc>
                <a:spcPct val="130000"/>
              </a:lnSpc>
              <a:buFont typeface="Arial" panose="020B0604020202020204" pitchFamily="34" charset="0"/>
              <a:buChar char="•"/>
            </a:pPr>
            <a:r>
              <a:rPr lang="zh-CN" altLang="en-US" dirty="0" smtClean="0">
                <a:latin typeface="Microsoft YaHei" panose="020B0503020204020204" pitchFamily="34" charset="-122"/>
                <a:ea typeface="Microsoft YaHei" panose="020B0503020204020204" pitchFamily="34" charset="-122"/>
              </a:rPr>
              <a:t>字段删除，下游系统是否再用？字段增加，下游系统是否需要？</a:t>
            </a:r>
            <a:r>
              <a:rPr lang="en-US" altLang="zh-CN" dirty="0" smtClean="0">
                <a:latin typeface="Microsoft YaHei" panose="020B0503020204020204" pitchFamily="34" charset="-122"/>
                <a:ea typeface="Microsoft YaHei" panose="020B0503020204020204" pitchFamily="34" charset="-122"/>
              </a:rPr>
              <a:t>…...</a:t>
            </a:r>
          </a:p>
        </p:txBody>
      </p:sp>
      <p:sp>
        <p:nvSpPr>
          <p:cNvPr id="28" name="Text Placeholder 3"/>
          <p:cNvSpPr txBox="1">
            <a:spLocks/>
          </p:cNvSpPr>
          <p:nvPr/>
        </p:nvSpPr>
        <p:spPr>
          <a:xfrm>
            <a:off x="467545" y="4676417"/>
            <a:ext cx="8207375" cy="1587365"/>
          </a:xfrm>
          <a:prstGeom prst="rect">
            <a:avLst/>
          </a:prstGeom>
          <a:noFill/>
          <a:ln w="12700">
            <a:solidFill>
              <a:schemeClr val="bg1">
                <a:lumMod val="65000"/>
              </a:schemeClr>
            </a:solidFill>
            <a:miter lim="800000"/>
            <a:headEnd/>
            <a:tailEnd/>
          </a:ln>
        </p:spPr>
        <p:txBody>
          <a:bodyPr vert="horz" wrap="square" lIns="0" tIns="72000" rIns="0" bIns="0" numCol="1" rtlCol="0" anchor="t" anchorCtr="0" compatLnSpc="1">
            <a:prstTxWarp prst="textNoShape">
              <a:avLst/>
            </a:prstTxWarp>
            <a:normAutofit/>
          </a:bodyPr>
          <a:lstStyle>
            <a:lvl1pPr marL="266700" indent="-266700" algn="l" rtl="0" eaLnBrk="0" fontAlgn="base" hangingPunct="0">
              <a:spcBef>
                <a:spcPts val="300"/>
              </a:spcBef>
              <a:spcAft>
                <a:spcPts val="300"/>
              </a:spcAft>
              <a:buFont typeface="Arial" charset="0"/>
              <a:buChar char="•"/>
              <a:defRPr lang="de-DE" sz="2000" kern="1200" dirty="0" smtClean="0">
                <a:solidFill>
                  <a:schemeClr val="tx1"/>
                </a:solidFill>
                <a:latin typeface="+mn-lt"/>
                <a:ea typeface="+mn-ea"/>
                <a:cs typeface="+mn-cs"/>
              </a:defRPr>
            </a:lvl1pPr>
            <a:lvl2pPr marL="539750" indent="-268288" algn="l" rtl="0" eaLnBrk="0" fontAlgn="base" hangingPunct="0">
              <a:lnSpc>
                <a:spcPct val="110000"/>
              </a:lnSpc>
              <a:spcBef>
                <a:spcPts val="300"/>
              </a:spcBef>
              <a:spcAft>
                <a:spcPts val="300"/>
              </a:spcAft>
              <a:buFont typeface="Arial" charset="0"/>
              <a:buChar char="–"/>
              <a:defRPr lang="de-DE" sz="1800" kern="1200" dirty="0" smtClean="0">
                <a:solidFill>
                  <a:schemeClr val="tx1"/>
                </a:solidFill>
                <a:latin typeface="+mn-lt"/>
                <a:ea typeface="+mn-ea"/>
                <a:cs typeface="+mn-cs"/>
              </a:defRPr>
            </a:lvl2pPr>
            <a:lvl3pPr marL="719138" indent="-179388" algn="l" rtl="0" eaLnBrk="0" fontAlgn="base" hangingPunct="0">
              <a:spcBef>
                <a:spcPts val="300"/>
              </a:spcBef>
              <a:spcAft>
                <a:spcPts val="300"/>
              </a:spcAft>
              <a:buFont typeface="Arial" charset="0"/>
              <a:buChar char="•"/>
              <a:defRPr lang="de-DE" sz="1600" kern="1200" dirty="0" smtClean="0">
                <a:solidFill>
                  <a:schemeClr val="tx1"/>
                </a:solidFill>
                <a:latin typeface="+mn-lt"/>
                <a:ea typeface="+mn-ea"/>
                <a:cs typeface="+mn-cs"/>
              </a:defRPr>
            </a:lvl3pPr>
            <a:lvl4pPr marL="895350" indent="-176213" algn="l" rtl="0" eaLnBrk="0" fontAlgn="base" hangingPunct="0">
              <a:spcBef>
                <a:spcPts val="300"/>
              </a:spcBef>
              <a:spcAft>
                <a:spcPts val="300"/>
              </a:spcAft>
              <a:buFont typeface="Arial" charset="0"/>
              <a:buChar char="–"/>
              <a:defRPr lang="de-DE" sz="1400" kern="1200" dirty="0" smtClean="0">
                <a:solidFill>
                  <a:schemeClr val="tx1"/>
                </a:solidFill>
                <a:latin typeface="+mn-lt"/>
                <a:ea typeface="+mn-ea"/>
                <a:cs typeface="+mn-cs"/>
              </a:defRPr>
            </a:lvl4pPr>
            <a:lvl5pPr marL="1079500" indent="-179388" algn="l" rtl="0" eaLnBrk="0" fontAlgn="base" hangingPunct="0">
              <a:spcBef>
                <a:spcPts val="300"/>
              </a:spcBef>
              <a:spcAft>
                <a:spcPts val="300"/>
              </a:spcAft>
              <a:buFont typeface="Arial" charset="0"/>
              <a:buChar char="•"/>
              <a:defRPr lang="en-AU" sz="12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6700" lvl="1" indent="-266700">
              <a:lnSpc>
                <a:spcPct val="130000"/>
              </a:lnSpc>
              <a:buFont typeface="Wingdings" panose="05000000000000000000" pitchFamily="2" charset="2"/>
              <a:buChar char="ü"/>
            </a:pPr>
            <a:r>
              <a:rPr lang="en-US" altLang="zh-CN" sz="1400" b="1" dirty="0">
                <a:solidFill>
                  <a:prstClr val="black"/>
                </a:solidFill>
                <a:latin typeface="Microsoft YaHei" panose="020B0503020204020204" pitchFamily="34" charset="-122"/>
                <a:ea typeface="Microsoft YaHei" panose="020B0503020204020204" pitchFamily="34" charset="-122"/>
              </a:rPr>
              <a:t> </a:t>
            </a:r>
            <a:r>
              <a:rPr lang="zh-CN" altLang="en-US" sz="1400" b="1" dirty="0">
                <a:solidFill>
                  <a:prstClr val="black"/>
                </a:solidFill>
                <a:latin typeface="Microsoft YaHei" panose="020B0503020204020204" pitchFamily="34" charset="-122"/>
                <a:ea typeface="Microsoft YaHei" panose="020B0503020204020204" pitchFamily="34" charset="-122"/>
              </a:rPr>
              <a:t>书面确认的形式 </a:t>
            </a:r>
            <a:r>
              <a:rPr lang="en-US" altLang="zh-CN" sz="1400" b="1" dirty="0">
                <a:solidFill>
                  <a:prstClr val="black"/>
                </a:solidFill>
                <a:latin typeface="Microsoft YaHei" panose="020B0503020204020204" pitchFamily="34" charset="-122"/>
                <a:ea typeface="Microsoft YaHei" panose="020B0503020204020204" pitchFamily="34" charset="-122"/>
              </a:rPr>
              <a:t>– </a:t>
            </a:r>
            <a:r>
              <a:rPr lang="zh-CN" altLang="en-US" sz="1400" b="1" dirty="0">
                <a:solidFill>
                  <a:srgbClr val="C00000"/>
                </a:solidFill>
                <a:latin typeface="Microsoft YaHei" panose="020B0503020204020204" pitchFamily="34" charset="-122"/>
                <a:ea typeface="Microsoft YaHei" panose="020B0503020204020204" pitchFamily="34" charset="-122"/>
              </a:rPr>
              <a:t>让用户所见即所得，确认将会看到的样子，避免理解上的误差！</a:t>
            </a:r>
            <a:endParaRPr lang="en-US" altLang="zh-CN" sz="1400" b="1" dirty="0">
              <a:solidFill>
                <a:srgbClr val="C00000"/>
              </a:solidFill>
              <a:latin typeface="Microsoft YaHei" panose="020B0503020204020204" pitchFamily="34" charset="-122"/>
              <a:ea typeface="Microsoft YaHei" panose="020B0503020204020204" pitchFamily="34" charset="-122"/>
            </a:endParaRPr>
          </a:p>
          <a:p>
            <a:pPr marL="465138" lvl="2" indent="-285750">
              <a:lnSpc>
                <a:spcPct val="120000"/>
              </a:lnSpc>
              <a:buFont typeface="Arial" panose="020B0604020202020204" pitchFamily="34" charset="0"/>
              <a:buChar char="•"/>
            </a:pPr>
            <a:r>
              <a:rPr lang="en-US" altLang="zh-CN" sz="1400" dirty="0" err="1">
                <a:solidFill>
                  <a:prstClr val="black"/>
                </a:solidFill>
                <a:latin typeface="Microsoft YaHei" panose="020B0503020204020204" pitchFamily="34" charset="-122"/>
                <a:ea typeface="Microsoft YaHei" panose="020B0503020204020204" pitchFamily="34" charset="-122"/>
              </a:rPr>
              <a:t>eSpace</a:t>
            </a:r>
            <a:r>
              <a:rPr lang="zh-CN" altLang="en-US" sz="1400" dirty="0">
                <a:solidFill>
                  <a:prstClr val="black"/>
                </a:solidFill>
                <a:latin typeface="Microsoft YaHei" panose="020B0503020204020204" pitchFamily="34" charset="-122"/>
                <a:ea typeface="Microsoft YaHei" panose="020B0503020204020204" pitchFamily="34" charset="-122"/>
              </a:rPr>
              <a:t>或者邮件的文字描述</a:t>
            </a:r>
            <a:endParaRPr lang="en-US" altLang="zh-CN" sz="1400" dirty="0">
              <a:solidFill>
                <a:prstClr val="black"/>
              </a:solidFill>
              <a:latin typeface="Microsoft YaHei" panose="020B0503020204020204" pitchFamily="34" charset="-122"/>
              <a:ea typeface="Microsoft YaHei" panose="020B0503020204020204" pitchFamily="34" charset="-122"/>
            </a:endParaRPr>
          </a:p>
          <a:p>
            <a:pPr marL="465138" lvl="2" indent="-285750">
              <a:lnSpc>
                <a:spcPct val="120000"/>
              </a:lnSpc>
              <a:buFont typeface="Arial" panose="020B0604020202020204" pitchFamily="34" charset="0"/>
              <a:buChar char="•"/>
            </a:pPr>
            <a:r>
              <a:rPr lang="zh-CN" altLang="en-US" sz="1400" dirty="0">
                <a:solidFill>
                  <a:prstClr val="black"/>
                </a:solidFill>
                <a:latin typeface="Microsoft YaHei" panose="020B0503020204020204" pitchFamily="34" charset="-122"/>
                <a:ea typeface="Microsoft YaHei" panose="020B0503020204020204" pitchFamily="34" charset="-122"/>
              </a:rPr>
              <a:t>附上方案设计的会议纪要</a:t>
            </a:r>
            <a:endParaRPr lang="en-US" altLang="zh-CN" sz="1400" dirty="0">
              <a:solidFill>
                <a:prstClr val="black"/>
              </a:solidFill>
              <a:latin typeface="Microsoft YaHei" panose="020B0503020204020204" pitchFamily="34" charset="-122"/>
              <a:ea typeface="Microsoft YaHei" panose="020B0503020204020204" pitchFamily="34" charset="-122"/>
            </a:endParaRPr>
          </a:p>
          <a:p>
            <a:pPr marL="465138" lvl="2" indent="-285750">
              <a:lnSpc>
                <a:spcPct val="120000"/>
              </a:lnSpc>
              <a:buFont typeface="Arial" panose="020B0604020202020204" pitchFamily="34" charset="0"/>
              <a:buChar char="•"/>
            </a:pPr>
            <a:r>
              <a:rPr lang="zh-CN" altLang="en-US" sz="1400" dirty="0">
                <a:solidFill>
                  <a:prstClr val="black"/>
                </a:solidFill>
                <a:latin typeface="Microsoft YaHei" panose="020B0503020204020204" pitchFamily="34" charset="-122"/>
                <a:ea typeface="Microsoft YaHei" panose="020B0503020204020204" pitchFamily="34" charset="-122"/>
              </a:rPr>
              <a:t>有方案截图的邮件确认</a:t>
            </a:r>
            <a:endParaRPr lang="en-US" altLang="zh-CN" sz="1400" dirty="0">
              <a:solidFill>
                <a:prstClr val="black"/>
              </a:solidFill>
              <a:latin typeface="Microsoft YaHei" panose="020B0503020204020204" pitchFamily="34" charset="-122"/>
              <a:ea typeface="Microsoft YaHei" panose="020B0503020204020204" pitchFamily="34" charset="-122"/>
            </a:endParaRPr>
          </a:p>
          <a:p>
            <a:pPr marL="446088" lvl="2" indent="-266700">
              <a:lnSpc>
                <a:spcPct val="130000"/>
              </a:lnSpc>
              <a:buFont typeface="Wingdings" panose="05000000000000000000" pitchFamily="2" charset="2"/>
              <a:buChar char="ü"/>
            </a:pPr>
            <a:endParaRPr lang="en-US" altLang="zh-CN" sz="1400" dirty="0">
              <a:solidFill>
                <a:prstClr val="black"/>
              </a:solidFill>
              <a:latin typeface="Microsoft YaHei" panose="020B0503020204020204" pitchFamily="34" charset="-122"/>
              <a:ea typeface="Microsoft YaHei" panose="020B0503020204020204" pitchFamily="34" charset="-122"/>
            </a:endParaRPr>
          </a:p>
        </p:txBody>
      </p:sp>
      <p:sp>
        <p:nvSpPr>
          <p:cNvPr id="29" name="Freeform 1023"/>
          <p:cNvSpPr>
            <a:spLocks/>
          </p:cNvSpPr>
          <p:nvPr/>
        </p:nvSpPr>
        <p:spPr bwMode="auto">
          <a:xfrm>
            <a:off x="3163744" y="5795748"/>
            <a:ext cx="252000" cy="180000"/>
          </a:xfrm>
          <a:custGeom>
            <a:avLst/>
            <a:gdLst>
              <a:gd name="T0" fmla="*/ 0 w 648"/>
              <a:gd name="T1" fmla="*/ 374 h 618"/>
              <a:gd name="T2" fmla="*/ 88 w 648"/>
              <a:gd name="T3" fmla="*/ 320 h 618"/>
              <a:gd name="T4" fmla="*/ 122 w 648"/>
              <a:gd name="T5" fmla="*/ 340 h 618"/>
              <a:gd name="T6" fmla="*/ 184 w 648"/>
              <a:gd name="T7" fmla="*/ 452 h 618"/>
              <a:gd name="T8" fmla="*/ 278 w 648"/>
              <a:gd name="T9" fmla="*/ 316 h 618"/>
              <a:gd name="T10" fmla="*/ 434 w 648"/>
              <a:gd name="T11" fmla="*/ 148 h 618"/>
              <a:gd name="T12" fmla="*/ 534 w 648"/>
              <a:gd name="T13" fmla="*/ 60 h 618"/>
              <a:gd name="T14" fmla="*/ 632 w 648"/>
              <a:gd name="T15" fmla="*/ 0 h 618"/>
              <a:gd name="T16" fmla="*/ 648 w 648"/>
              <a:gd name="T17" fmla="*/ 26 h 618"/>
              <a:gd name="T18" fmla="*/ 566 w 648"/>
              <a:gd name="T19" fmla="*/ 98 h 618"/>
              <a:gd name="T20" fmla="*/ 448 w 648"/>
              <a:gd name="T21" fmla="*/ 230 h 618"/>
              <a:gd name="T22" fmla="*/ 346 w 648"/>
              <a:gd name="T23" fmla="*/ 360 h 618"/>
              <a:gd name="T24" fmla="*/ 234 w 648"/>
              <a:gd name="T25" fmla="*/ 554 h 618"/>
              <a:gd name="T26" fmla="*/ 144 w 648"/>
              <a:gd name="T27" fmla="*/ 618 h 618"/>
              <a:gd name="T28" fmla="*/ 82 w 648"/>
              <a:gd name="T29" fmla="*/ 466 h 618"/>
              <a:gd name="T30" fmla="*/ 42 w 648"/>
              <a:gd name="T31" fmla="*/ 404 h 618"/>
              <a:gd name="T32" fmla="*/ 0 w 648"/>
              <a:gd name="T33" fmla="*/ 374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8" h="618">
                <a:moveTo>
                  <a:pt x="0" y="374"/>
                </a:moveTo>
                <a:lnTo>
                  <a:pt x="88" y="320"/>
                </a:lnTo>
                <a:lnTo>
                  <a:pt x="122" y="340"/>
                </a:lnTo>
                <a:lnTo>
                  <a:pt x="184" y="452"/>
                </a:lnTo>
                <a:lnTo>
                  <a:pt x="278" y="316"/>
                </a:lnTo>
                <a:lnTo>
                  <a:pt x="434" y="148"/>
                </a:lnTo>
                <a:lnTo>
                  <a:pt x="534" y="60"/>
                </a:lnTo>
                <a:lnTo>
                  <a:pt x="632" y="0"/>
                </a:lnTo>
                <a:lnTo>
                  <a:pt x="648" y="26"/>
                </a:lnTo>
                <a:lnTo>
                  <a:pt x="566" y="98"/>
                </a:lnTo>
                <a:lnTo>
                  <a:pt x="448" y="230"/>
                </a:lnTo>
                <a:lnTo>
                  <a:pt x="346" y="360"/>
                </a:lnTo>
                <a:lnTo>
                  <a:pt x="234" y="554"/>
                </a:lnTo>
                <a:lnTo>
                  <a:pt x="144" y="618"/>
                </a:lnTo>
                <a:lnTo>
                  <a:pt x="82" y="466"/>
                </a:lnTo>
                <a:lnTo>
                  <a:pt x="42" y="404"/>
                </a:lnTo>
                <a:lnTo>
                  <a:pt x="0" y="374"/>
                </a:lnTo>
                <a:close/>
              </a:path>
            </a:pathLst>
          </a:custGeom>
          <a:solidFill>
            <a:srgbClr val="FF0000"/>
          </a:solidFill>
          <a:ln w="9525" cap="flat" cmpd="sng">
            <a:solidFill>
              <a:srgbClr val="FF0000"/>
            </a:solidFill>
            <a:prstDash val="solid"/>
            <a:round/>
            <a:headEnd type="none" w="med" len="med"/>
            <a:tailEnd type="none" w="med" len="med"/>
          </a:ln>
          <a:effectLst/>
        </p:spPr>
        <p:txBody>
          <a:bodyPr wrap="none" anchor="ctr"/>
          <a:lstStyle/>
          <a:p>
            <a:pPr fontAlgn="base">
              <a:spcBef>
                <a:spcPct val="0"/>
              </a:spcBef>
              <a:spcAft>
                <a:spcPct val="0"/>
              </a:spcAft>
            </a:pPr>
            <a:endParaRPr lang="en-US" sz="1400">
              <a:solidFill>
                <a:prstClr val="white"/>
              </a:solidFill>
              <a:latin typeface="FrutigerNext LT Regular" pitchFamily="34" charset="0"/>
              <a:ea typeface="ＭＳ Ｐゴシック" pitchFamily="34" charset="-128"/>
            </a:endParaRPr>
          </a:p>
        </p:txBody>
      </p:sp>
      <p:sp>
        <p:nvSpPr>
          <p:cNvPr id="30" name="Freeform 1023"/>
          <p:cNvSpPr>
            <a:spLocks/>
          </p:cNvSpPr>
          <p:nvPr/>
        </p:nvSpPr>
        <p:spPr bwMode="auto">
          <a:xfrm>
            <a:off x="3163744" y="5470097"/>
            <a:ext cx="252000" cy="180000"/>
          </a:xfrm>
          <a:custGeom>
            <a:avLst/>
            <a:gdLst>
              <a:gd name="T0" fmla="*/ 0 w 648"/>
              <a:gd name="T1" fmla="*/ 374 h 618"/>
              <a:gd name="T2" fmla="*/ 88 w 648"/>
              <a:gd name="T3" fmla="*/ 320 h 618"/>
              <a:gd name="T4" fmla="*/ 122 w 648"/>
              <a:gd name="T5" fmla="*/ 340 h 618"/>
              <a:gd name="T6" fmla="*/ 184 w 648"/>
              <a:gd name="T7" fmla="*/ 452 h 618"/>
              <a:gd name="T8" fmla="*/ 278 w 648"/>
              <a:gd name="T9" fmla="*/ 316 h 618"/>
              <a:gd name="T10" fmla="*/ 434 w 648"/>
              <a:gd name="T11" fmla="*/ 148 h 618"/>
              <a:gd name="T12" fmla="*/ 534 w 648"/>
              <a:gd name="T13" fmla="*/ 60 h 618"/>
              <a:gd name="T14" fmla="*/ 632 w 648"/>
              <a:gd name="T15" fmla="*/ 0 h 618"/>
              <a:gd name="T16" fmla="*/ 648 w 648"/>
              <a:gd name="T17" fmla="*/ 26 h 618"/>
              <a:gd name="T18" fmla="*/ 566 w 648"/>
              <a:gd name="T19" fmla="*/ 98 h 618"/>
              <a:gd name="T20" fmla="*/ 448 w 648"/>
              <a:gd name="T21" fmla="*/ 230 h 618"/>
              <a:gd name="T22" fmla="*/ 346 w 648"/>
              <a:gd name="T23" fmla="*/ 360 h 618"/>
              <a:gd name="T24" fmla="*/ 234 w 648"/>
              <a:gd name="T25" fmla="*/ 554 h 618"/>
              <a:gd name="T26" fmla="*/ 144 w 648"/>
              <a:gd name="T27" fmla="*/ 618 h 618"/>
              <a:gd name="T28" fmla="*/ 82 w 648"/>
              <a:gd name="T29" fmla="*/ 466 h 618"/>
              <a:gd name="T30" fmla="*/ 42 w 648"/>
              <a:gd name="T31" fmla="*/ 404 h 618"/>
              <a:gd name="T32" fmla="*/ 0 w 648"/>
              <a:gd name="T33" fmla="*/ 374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8" h="618">
                <a:moveTo>
                  <a:pt x="0" y="374"/>
                </a:moveTo>
                <a:lnTo>
                  <a:pt x="88" y="320"/>
                </a:lnTo>
                <a:lnTo>
                  <a:pt x="122" y="340"/>
                </a:lnTo>
                <a:lnTo>
                  <a:pt x="184" y="452"/>
                </a:lnTo>
                <a:lnTo>
                  <a:pt x="278" y="316"/>
                </a:lnTo>
                <a:lnTo>
                  <a:pt x="434" y="148"/>
                </a:lnTo>
                <a:lnTo>
                  <a:pt x="534" y="60"/>
                </a:lnTo>
                <a:lnTo>
                  <a:pt x="632" y="0"/>
                </a:lnTo>
                <a:lnTo>
                  <a:pt x="648" y="26"/>
                </a:lnTo>
                <a:lnTo>
                  <a:pt x="566" y="98"/>
                </a:lnTo>
                <a:lnTo>
                  <a:pt x="448" y="230"/>
                </a:lnTo>
                <a:lnTo>
                  <a:pt x="346" y="360"/>
                </a:lnTo>
                <a:lnTo>
                  <a:pt x="234" y="554"/>
                </a:lnTo>
                <a:lnTo>
                  <a:pt x="144" y="618"/>
                </a:lnTo>
                <a:lnTo>
                  <a:pt x="82" y="466"/>
                </a:lnTo>
                <a:lnTo>
                  <a:pt x="42" y="404"/>
                </a:lnTo>
                <a:lnTo>
                  <a:pt x="0" y="374"/>
                </a:lnTo>
                <a:close/>
              </a:path>
            </a:pathLst>
          </a:custGeom>
          <a:solidFill>
            <a:srgbClr val="FF0000"/>
          </a:solidFill>
          <a:ln w="9525" cap="flat" cmpd="sng">
            <a:solidFill>
              <a:srgbClr val="FF0000"/>
            </a:solidFill>
            <a:prstDash val="solid"/>
            <a:round/>
            <a:headEnd type="none" w="med" len="med"/>
            <a:tailEnd type="none" w="med" len="med"/>
          </a:ln>
          <a:effectLst/>
        </p:spPr>
        <p:txBody>
          <a:bodyPr wrap="none" anchor="ctr"/>
          <a:lstStyle/>
          <a:p>
            <a:pPr fontAlgn="base">
              <a:spcBef>
                <a:spcPct val="0"/>
              </a:spcBef>
              <a:spcAft>
                <a:spcPct val="0"/>
              </a:spcAft>
            </a:pPr>
            <a:endParaRPr lang="en-US" sz="1400">
              <a:solidFill>
                <a:prstClr val="white"/>
              </a:solidFill>
              <a:latin typeface="FrutigerNext LT Regular" pitchFamily="34" charset="0"/>
              <a:ea typeface="ＭＳ Ｐゴシック" pitchFamily="34" charset="-128"/>
            </a:endParaRPr>
          </a:p>
        </p:txBody>
      </p:sp>
      <p:sp>
        <p:nvSpPr>
          <p:cNvPr id="31" name="TextBox 30"/>
          <p:cNvSpPr txBox="1"/>
          <p:nvPr/>
        </p:nvSpPr>
        <p:spPr>
          <a:xfrm>
            <a:off x="3159618" y="5091212"/>
            <a:ext cx="260255" cy="380480"/>
          </a:xfrm>
          <a:prstGeom prst="rect">
            <a:avLst/>
          </a:prstGeom>
          <a:noFill/>
        </p:spPr>
        <p:txBody>
          <a:bodyPr wrap="none" lIns="36000" tIns="36000" rIns="36000" bIns="36000" rtlCol="0">
            <a:spAutoFit/>
          </a:bodyPr>
          <a:lstStyle/>
          <a:p>
            <a:pPr fontAlgn="base">
              <a:spcBef>
                <a:spcPct val="0"/>
              </a:spcBef>
              <a:spcAft>
                <a:spcPct val="0"/>
              </a:spcAft>
            </a:pPr>
            <a:r>
              <a:rPr lang="en-US" altLang="zh-CN" sz="2000" b="1" dirty="0" smtClean="0">
                <a:solidFill>
                  <a:srgbClr val="FF0000"/>
                </a:solidFill>
                <a:latin typeface="Segoe Script" panose="020B0504020000000003" pitchFamily="34" charset="0"/>
                <a:ea typeface="ＭＳ Ｐゴシック" pitchFamily="34" charset="-128"/>
              </a:rPr>
              <a:t>X</a:t>
            </a:r>
            <a:endParaRPr lang="en-US" sz="2000" b="1" dirty="0" smtClean="0">
              <a:solidFill>
                <a:srgbClr val="FF0000"/>
              </a:solidFill>
              <a:latin typeface="Segoe Script" panose="020B0504020000000003" pitchFamily="34" charset="0"/>
              <a:ea typeface="ＭＳ Ｐゴシック" pitchFamily="34" charset="-128"/>
            </a:endParaRPr>
          </a:p>
        </p:txBody>
      </p:sp>
      <p:grpSp>
        <p:nvGrpSpPr>
          <p:cNvPr id="32" name="Group 31"/>
          <p:cNvGrpSpPr/>
          <p:nvPr/>
        </p:nvGrpSpPr>
        <p:grpSpPr>
          <a:xfrm>
            <a:off x="457200" y="4189785"/>
            <a:ext cx="8217720" cy="457200"/>
            <a:chOff x="347792" y="1196752"/>
            <a:chExt cx="9141224" cy="457200"/>
          </a:xfrm>
        </p:grpSpPr>
        <p:sp>
          <p:nvSpPr>
            <p:cNvPr id="33" name="Rectangle 32"/>
            <p:cNvSpPr/>
            <p:nvPr/>
          </p:nvSpPr>
          <p:spPr bwMode="auto">
            <a:xfrm>
              <a:off x="947461" y="1196752"/>
              <a:ext cx="8541555" cy="457200"/>
            </a:xfrm>
            <a:prstGeom prst="rect">
              <a:avLst/>
            </a:prstGeom>
            <a:solidFill>
              <a:srgbClr val="FFFFCC"/>
            </a:solidFill>
            <a:ln w="9525" algn="ctr">
              <a:solidFill>
                <a:srgbClr val="969696"/>
              </a:solidFill>
              <a:miter lim="800000"/>
              <a:headEnd/>
              <a:tailEnd/>
            </a:ln>
            <a:effectLst/>
          </p:spPr>
          <p:txBody>
            <a:bodyPr wrap="square" lIns="91440" anchor="ctr"/>
            <a:lstStyle>
              <a:defPPr>
                <a:defRPr lang="en-US"/>
              </a:defPPr>
              <a:lvl1pPr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1pPr>
              <a:lvl2pPr marL="4572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2pPr>
              <a:lvl3pPr marL="9144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3pPr>
              <a:lvl4pPr marL="13716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4pPr>
              <a:lvl5pPr marL="18288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5pPr>
              <a:lvl6pPr marL="2286000" algn="l" defTabSz="914400" rtl="0" eaLnBrk="1" latinLnBrk="0" hangingPunct="1">
                <a:defRPr sz="1400" b="1" kern="1200">
                  <a:solidFill>
                    <a:schemeClr val="tx1"/>
                  </a:solidFill>
                  <a:latin typeface="Arial" charset="0"/>
                  <a:ea typeface="华文细黑" pitchFamily="2" charset="-122"/>
                  <a:cs typeface="+mn-cs"/>
                </a:defRPr>
              </a:lvl6pPr>
              <a:lvl7pPr marL="2743200" algn="l" defTabSz="914400" rtl="0" eaLnBrk="1" latinLnBrk="0" hangingPunct="1">
                <a:defRPr sz="1400" b="1" kern="1200">
                  <a:solidFill>
                    <a:schemeClr val="tx1"/>
                  </a:solidFill>
                  <a:latin typeface="Arial" charset="0"/>
                  <a:ea typeface="华文细黑" pitchFamily="2" charset="-122"/>
                  <a:cs typeface="+mn-cs"/>
                </a:defRPr>
              </a:lvl7pPr>
              <a:lvl8pPr marL="3200400" algn="l" defTabSz="914400" rtl="0" eaLnBrk="1" latinLnBrk="0" hangingPunct="1">
                <a:defRPr sz="1400" b="1" kern="1200">
                  <a:solidFill>
                    <a:schemeClr val="tx1"/>
                  </a:solidFill>
                  <a:latin typeface="Arial" charset="0"/>
                  <a:ea typeface="华文细黑" pitchFamily="2" charset="-122"/>
                  <a:cs typeface="+mn-cs"/>
                </a:defRPr>
              </a:lvl8pPr>
              <a:lvl9pPr marL="3657600" algn="l" defTabSz="914400" rtl="0" eaLnBrk="1" latinLnBrk="0" hangingPunct="1">
                <a:defRPr sz="1400" b="1" kern="1200">
                  <a:solidFill>
                    <a:schemeClr val="tx1"/>
                  </a:solidFill>
                  <a:latin typeface="Arial" charset="0"/>
                  <a:ea typeface="华文细黑" pitchFamily="2" charset="-122"/>
                  <a:cs typeface="+mn-cs"/>
                </a:defRPr>
              </a:lvl9pPr>
            </a:lstStyle>
            <a:p>
              <a:pPr lvl="0" algn="l" eaLnBrk="1" hangingPunct="1">
                <a:spcBef>
                  <a:spcPct val="0"/>
                </a:spcBef>
                <a:buSzTx/>
              </a:pPr>
              <a:r>
                <a:rPr lang="zh-CN" altLang="en-US" dirty="0">
                  <a:solidFill>
                    <a:srgbClr val="000000"/>
                  </a:solidFill>
                  <a:latin typeface="微软雅黑" pitchFamily="34" charset="-122"/>
                  <a:ea typeface="微软雅黑" pitchFamily="34" charset="-122"/>
                  <a:cs typeface="Arial"/>
                </a:rPr>
                <a:t>忽略需求</a:t>
              </a:r>
              <a:r>
                <a:rPr lang="en-US" altLang="zh-CN" dirty="0">
                  <a:solidFill>
                    <a:srgbClr val="000000"/>
                  </a:solidFill>
                  <a:latin typeface="微软雅黑" pitchFamily="34" charset="-122"/>
                  <a:ea typeface="微软雅黑" pitchFamily="34" charset="-122"/>
                  <a:cs typeface="Arial"/>
                </a:rPr>
                <a:t>&amp;</a:t>
              </a:r>
              <a:r>
                <a:rPr lang="zh-CN" altLang="en-US" dirty="0">
                  <a:solidFill>
                    <a:srgbClr val="000000"/>
                  </a:solidFill>
                  <a:latin typeface="微软雅黑" pitchFamily="34" charset="-122"/>
                  <a:ea typeface="微软雅黑" pitchFamily="34" charset="-122"/>
                  <a:cs typeface="Arial"/>
                </a:rPr>
                <a:t>方案确认记录！</a:t>
              </a:r>
            </a:p>
          </p:txBody>
        </p:sp>
        <p:sp>
          <p:nvSpPr>
            <p:cNvPr id="34" name="Rectangle 33"/>
            <p:cNvSpPr/>
            <p:nvPr/>
          </p:nvSpPr>
          <p:spPr bwMode="auto">
            <a:xfrm>
              <a:off x="347792" y="1196752"/>
              <a:ext cx="538942" cy="457200"/>
            </a:xfrm>
            <a:prstGeom prst="rect">
              <a:avLst/>
            </a:prstGeom>
            <a:solidFill>
              <a:schemeClr val="accent6">
                <a:lumMod val="20000"/>
                <a:lumOff val="80000"/>
              </a:schemeClr>
            </a:solidFill>
            <a:ln w="9525" algn="ctr">
              <a:solidFill>
                <a:srgbClr val="969696"/>
              </a:solidFill>
              <a:miter lim="800000"/>
              <a:headEnd/>
              <a:tailEnd/>
            </a:ln>
            <a:effectLst/>
          </p:spPr>
          <p:txBody>
            <a:bodyPr wrap="square" lIns="91440" anchor="ctr"/>
            <a:lstStyle>
              <a:defPPr>
                <a:defRPr lang="en-US"/>
              </a:defPPr>
              <a:lvl1pPr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1pPr>
              <a:lvl2pPr marL="4572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2pPr>
              <a:lvl3pPr marL="9144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3pPr>
              <a:lvl4pPr marL="13716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4pPr>
              <a:lvl5pPr marL="18288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5pPr>
              <a:lvl6pPr marL="2286000" algn="l" defTabSz="914400" rtl="0" eaLnBrk="1" latinLnBrk="0" hangingPunct="1">
                <a:defRPr sz="1400" b="1" kern="1200">
                  <a:solidFill>
                    <a:schemeClr val="tx1"/>
                  </a:solidFill>
                  <a:latin typeface="Arial" charset="0"/>
                  <a:ea typeface="华文细黑" pitchFamily="2" charset="-122"/>
                  <a:cs typeface="+mn-cs"/>
                </a:defRPr>
              </a:lvl6pPr>
              <a:lvl7pPr marL="2743200" algn="l" defTabSz="914400" rtl="0" eaLnBrk="1" latinLnBrk="0" hangingPunct="1">
                <a:defRPr sz="1400" b="1" kern="1200">
                  <a:solidFill>
                    <a:schemeClr val="tx1"/>
                  </a:solidFill>
                  <a:latin typeface="Arial" charset="0"/>
                  <a:ea typeface="华文细黑" pitchFamily="2" charset="-122"/>
                  <a:cs typeface="+mn-cs"/>
                </a:defRPr>
              </a:lvl7pPr>
              <a:lvl8pPr marL="3200400" algn="l" defTabSz="914400" rtl="0" eaLnBrk="1" latinLnBrk="0" hangingPunct="1">
                <a:defRPr sz="1400" b="1" kern="1200">
                  <a:solidFill>
                    <a:schemeClr val="tx1"/>
                  </a:solidFill>
                  <a:latin typeface="Arial" charset="0"/>
                  <a:ea typeface="华文细黑" pitchFamily="2" charset="-122"/>
                  <a:cs typeface="+mn-cs"/>
                </a:defRPr>
              </a:lvl8pPr>
              <a:lvl9pPr marL="3657600" algn="l" defTabSz="914400" rtl="0" eaLnBrk="1" latinLnBrk="0" hangingPunct="1">
                <a:defRPr sz="1400" b="1" kern="1200">
                  <a:solidFill>
                    <a:schemeClr val="tx1"/>
                  </a:solidFill>
                  <a:latin typeface="Arial" charset="0"/>
                  <a:ea typeface="华文细黑"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Arial"/>
                </a:rPr>
                <a:t>4</a:t>
              </a:r>
              <a:endParaRPr kumimoji="0" lang="en-US" sz="140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Arial"/>
              </a:endParaRPr>
            </a:p>
          </p:txBody>
        </p:sp>
      </p:grpSp>
      <p:grpSp>
        <p:nvGrpSpPr>
          <p:cNvPr id="59" name="Group 58"/>
          <p:cNvGrpSpPr/>
          <p:nvPr/>
        </p:nvGrpSpPr>
        <p:grpSpPr>
          <a:xfrm>
            <a:off x="457200" y="1313561"/>
            <a:ext cx="8217720" cy="457200"/>
            <a:chOff x="347792" y="1196752"/>
            <a:chExt cx="9141224" cy="457200"/>
          </a:xfrm>
        </p:grpSpPr>
        <p:sp>
          <p:nvSpPr>
            <p:cNvPr id="60" name="Rectangle 59"/>
            <p:cNvSpPr/>
            <p:nvPr/>
          </p:nvSpPr>
          <p:spPr bwMode="auto">
            <a:xfrm>
              <a:off x="947461" y="1196752"/>
              <a:ext cx="8541555" cy="457200"/>
            </a:xfrm>
            <a:prstGeom prst="rect">
              <a:avLst/>
            </a:prstGeom>
            <a:solidFill>
              <a:srgbClr val="FFFFCC"/>
            </a:solidFill>
            <a:ln w="9525" algn="ctr">
              <a:solidFill>
                <a:srgbClr val="969696"/>
              </a:solidFill>
              <a:miter lim="800000"/>
              <a:headEnd/>
              <a:tailEnd/>
            </a:ln>
            <a:effectLst/>
          </p:spPr>
          <p:txBody>
            <a:bodyPr wrap="square" lIns="91440" anchor="ctr"/>
            <a:lstStyle>
              <a:defPPr>
                <a:defRPr lang="en-US"/>
              </a:defPPr>
              <a:lvl1pPr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1pPr>
              <a:lvl2pPr marL="4572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2pPr>
              <a:lvl3pPr marL="9144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3pPr>
              <a:lvl4pPr marL="13716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4pPr>
              <a:lvl5pPr marL="18288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5pPr>
              <a:lvl6pPr marL="2286000" algn="l" defTabSz="914400" rtl="0" eaLnBrk="1" latinLnBrk="0" hangingPunct="1">
                <a:defRPr sz="1400" b="1" kern="1200">
                  <a:solidFill>
                    <a:schemeClr val="tx1"/>
                  </a:solidFill>
                  <a:latin typeface="Arial" charset="0"/>
                  <a:ea typeface="华文细黑" pitchFamily="2" charset="-122"/>
                  <a:cs typeface="+mn-cs"/>
                </a:defRPr>
              </a:lvl6pPr>
              <a:lvl7pPr marL="2743200" algn="l" defTabSz="914400" rtl="0" eaLnBrk="1" latinLnBrk="0" hangingPunct="1">
                <a:defRPr sz="1400" b="1" kern="1200">
                  <a:solidFill>
                    <a:schemeClr val="tx1"/>
                  </a:solidFill>
                  <a:latin typeface="Arial" charset="0"/>
                  <a:ea typeface="华文细黑" pitchFamily="2" charset="-122"/>
                  <a:cs typeface="+mn-cs"/>
                </a:defRPr>
              </a:lvl7pPr>
              <a:lvl8pPr marL="3200400" algn="l" defTabSz="914400" rtl="0" eaLnBrk="1" latinLnBrk="0" hangingPunct="1">
                <a:defRPr sz="1400" b="1" kern="1200">
                  <a:solidFill>
                    <a:schemeClr val="tx1"/>
                  </a:solidFill>
                  <a:latin typeface="Arial" charset="0"/>
                  <a:ea typeface="华文细黑" pitchFamily="2" charset="-122"/>
                  <a:cs typeface="+mn-cs"/>
                </a:defRPr>
              </a:lvl8pPr>
              <a:lvl9pPr marL="3657600" algn="l" defTabSz="914400" rtl="0" eaLnBrk="1" latinLnBrk="0" hangingPunct="1">
                <a:defRPr sz="1400" b="1" kern="1200">
                  <a:solidFill>
                    <a:schemeClr val="tx1"/>
                  </a:solidFill>
                  <a:latin typeface="Arial" charset="0"/>
                  <a:ea typeface="华文细黑" pitchFamily="2" charset="-122"/>
                  <a:cs typeface="+mn-cs"/>
                </a:defRPr>
              </a:lvl9pPr>
            </a:lstStyle>
            <a:p>
              <a:pPr lvl="0" algn="l" eaLnBrk="1" hangingPunct="1">
                <a:spcBef>
                  <a:spcPct val="0"/>
                </a:spcBef>
                <a:buSzTx/>
              </a:pPr>
              <a:r>
                <a:rPr lang="zh-CN" altLang="en-US" dirty="0">
                  <a:solidFill>
                    <a:srgbClr val="000000"/>
                  </a:solidFill>
                  <a:latin typeface="微软雅黑" pitchFamily="34" charset="-122"/>
                  <a:ea typeface="微软雅黑" pitchFamily="34" charset="-122"/>
                  <a:cs typeface="Arial"/>
                </a:rPr>
                <a:t>危险：忽略“周边”管理！</a:t>
              </a:r>
            </a:p>
          </p:txBody>
        </p:sp>
        <p:sp>
          <p:nvSpPr>
            <p:cNvPr id="61" name="Rectangle 60"/>
            <p:cNvSpPr/>
            <p:nvPr/>
          </p:nvSpPr>
          <p:spPr bwMode="auto">
            <a:xfrm>
              <a:off x="347792" y="1196752"/>
              <a:ext cx="538942" cy="457200"/>
            </a:xfrm>
            <a:prstGeom prst="rect">
              <a:avLst/>
            </a:prstGeom>
            <a:solidFill>
              <a:schemeClr val="accent6">
                <a:lumMod val="20000"/>
                <a:lumOff val="80000"/>
              </a:schemeClr>
            </a:solidFill>
            <a:ln w="9525" algn="ctr">
              <a:solidFill>
                <a:srgbClr val="969696"/>
              </a:solidFill>
              <a:miter lim="800000"/>
              <a:headEnd/>
              <a:tailEnd/>
            </a:ln>
            <a:effectLst/>
          </p:spPr>
          <p:txBody>
            <a:bodyPr wrap="square" lIns="91440" anchor="ctr"/>
            <a:lstStyle>
              <a:defPPr>
                <a:defRPr lang="en-US"/>
              </a:defPPr>
              <a:lvl1pPr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1pPr>
              <a:lvl2pPr marL="4572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2pPr>
              <a:lvl3pPr marL="9144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3pPr>
              <a:lvl4pPr marL="13716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4pPr>
              <a:lvl5pPr marL="1828800" algn="ctr" rtl="0" eaLnBrk="0" fontAlgn="base" hangingPunct="0">
                <a:spcBef>
                  <a:spcPct val="20000"/>
                </a:spcBef>
                <a:spcAft>
                  <a:spcPct val="0"/>
                </a:spcAft>
                <a:buSzPct val="100000"/>
                <a:buFont typeface="Wingdings" pitchFamily="2" charset="2"/>
                <a:defRPr sz="1400" b="1" kern="1200">
                  <a:solidFill>
                    <a:schemeClr val="tx1"/>
                  </a:solidFill>
                  <a:latin typeface="Arial" charset="0"/>
                  <a:ea typeface="华文细黑" pitchFamily="2" charset="-122"/>
                  <a:cs typeface="+mn-cs"/>
                </a:defRPr>
              </a:lvl5pPr>
              <a:lvl6pPr marL="2286000" algn="l" defTabSz="914400" rtl="0" eaLnBrk="1" latinLnBrk="0" hangingPunct="1">
                <a:defRPr sz="1400" b="1" kern="1200">
                  <a:solidFill>
                    <a:schemeClr val="tx1"/>
                  </a:solidFill>
                  <a:latin typeface="Arial" charset="0"/>
                  <a:ea typeface="华文细黑" pitchFamily="2" charset="-122"/>
                  <a:cs typeface="+mn-cs"/>
                </a:defRPr>
              </a:lvl6pPr>
              <a:lvl7pPr marL="2743200" algn="l" defTabSz="914400" rtl="0" eaLnBrk="1" latinLnBrk="0" hangingPunct="1">
                <a:defRPr sz="1400" b="1" kern="1200">
                  <a:solidFill>
                    <a:schemeClr val="tx1"/>
                  </a:solidFill>
                  <a:latin typeface="Arial" charset="0"/>
                  <a:ea typeface="华文细黑" pitchFamily="2" charset="-122"/>
                  <a:cs typeface="+mn-cs"/>
                </a:defRPr>
              </a:lvl7pPr>
              <a:lvl8pPr marL="3200400" algn="l" defTabSz="914400" rtl="0" eaLnBrk="1" latinLnBrk="0" hangingPunct="1">
                <a:defRPr sz="1400" b="1" kern="1200">
                  <a:solidFill>
                    <a:schemeClr val="tx1"/>
                  </a:solidFill>
                  <a:latin typeface="Arial" charset="0"/>
                  <a:ea typeface="华文细黑" pitchFamily="2" charset="-122"/>
                  <a:cs typeface="+mn-cs"/>
                </a:defRPr>
              </a:lvl8pPr>
              <a:lvl9pPr marL="3657600" algn="l" defTabSz="914400" rtl="0" eaLnBrk="1" latinLnBrk="0" hangingPunct="1">
                <a:defRPr sz="1400" b="1" kern="1200">
                  <a:solidFill>
                    <a:schemeClr val="tx1"/>
                  </a:solidFill>
                  <a:latin typeface="Arial" charset="0"/>
                  <a:ea typeface="华文细黑"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Arial"/>
                </a:rPr>
                <a:t>3</a:t>
              </a:r>
              <a:endParaRPr kumimoji="0" lang="en-US" sz="140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Arial"/>
              </a:endParaRPr>
            </a:p>
          </p:txBody>
        </p:sp>
      </p:grpSp>
    </p:spTree>
    <p:extLst>
      <p:ext uri="{BB962C8B-B14F-4D97-AF65-F5344CB8AC3E}">
        <p14:creationId xmlns:p14="http://schemas.microsoft.com/office/powerpoint/2010/main" val="40355678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Key to Success </a:t>
            </a:r>
            <a:endParaRPr lang="en-US" dirty="0"/>
          </a:p>
        </p:txBody>
      </p:sp>
      <p:sp>
        <p:nvSpPr>
          <p:cNvPr id="12" name="Footer Placeholder 11"/>
          <p:cNvSpPr>
            <a:spLocks noGrp="1"/>
          </p:cNvSpPr>
          <p:nvPr>
            <p:ph type="ftr" sz="quarter" idx="11"/>
          </p:nvPr>
        </p:nvSpPr>
        <p:spPr/>
        <p:txBody>
          <a:bodyPr/>
          <a:lstStyle/>
          <a:p>
            <a:pPr>
              <a:defRPr/>
            </a:pPr>
            <a:r>
              <a:rPr lang="en-US" dirty="0" smtClean="0"/>
              <a:t>Copyright © 2015 Accenture. All rights reserved.</a:t>
            </a:r>
            <a:endParaRPr lang="en-US" dirty="0"/>
          </a:p>
        </p:txBody>
      </p:sp>
    </p:spTree>
    <p:extLst>
      <p:ext uri="{BB962C8B-B14F-4D97-AF65-F5344CB8AC3E}">
        <p14:creationId xmlns:p14="http://schemas.microsoft.com/office/powerpoint/2010/main" val="3773006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5"/>
          <p:cNvSpPr>
            <a:spLocks noChangeArrowheads="1"/>
          </p:cNvSpPr>
          <p:nvPr/>
        </p:nvSpPr>
        <p:spPr bwMode="auto">
          <a:xfrm>
            <a:off x="0" y="0"/>
            <a:ext cx="9144000" cy="6858000"/>
          </a:xfrm>
          <a:prstGeom prst="rect">
            <a:avLst/>
          </a:prstGeom>
          <a:solidFill>
            <a:schemeClr val="accent4"/>
          </a:solidFill>
          <a:ln w="9525">
            <a:noFill/>
            <a:miter lim="800000"/>
            <a:headEnd/>
            <a:tailEnd/>
          </a:ln>
        </p:spPr>
        <p:txBody>
          <a:bodyPr wrap="none" anchor="ctr"/>
          <a:lstStyle/>
          <a:p>
            <a:endParaRPr lang="en-US"/>
          </a:p>
        </p:txBody>
      </p:sp>
      <p:sp>
        <p:nvSpPr>
          <p:cNvPr id="695300" name="Rectangle 4"/>
          <p:cNvSpPr>
            <a:spLocks noChangeArrowheads="1"/>
          </p:cNvSpPr>
          <p:nvPr/>
        </p:nvSpPr>
        <p:spPr bwMode="auto">
          <a:xfrm>
            <a:off x="1292778" y="1572496"/>
            <a:ext cx="3130716" cy="898199"/>
          </a:xfrm>
          <a:prstGeom prst="rect">
            <a:avLst/>
          </a:prstGeom>
          <a:solidFill>
            <a:schemeClr val="accent1"/>
          </a:solidFill>
          <a:ln w="9525" algn="ctr">
            <a:noFill/>
            <a:miter lim="800000"/>
            <a:headEnd/>
            <a:tailEnd/>
          </a:ln>
        </p:spPr>
        <p:txBody>
          <a:bodyPr lIns="0" rIns="0" anchor="ctr"/>
          <a:lstStyle/>
          <a:p>
            <a:pPr algn="ctr" eaLnBrk="1" hangingPunct="1">
              <a:lnSpc>
                <a:spcPct val="85000"/>
              </a:lnSpc>
              <a:buClr>
                <a:srgbClr val="000000"/>
              </a:buClr>
              <a:buSzPct val="75000"/>
            </a:pPr>
            <a:r>
              <a:rPr lang="zh-CN" altLang="en-US" sz="2400" dirty="0">
                <a:solidFill>
                  <a:srgbClr val="FFFFFF"/>
                </a:solidFill>
              </a:rPr>
              <a:t>业</a:t>
            </a:r>
            <a:r>
              <a:rPr lang="zh-CN" altLang="en-US" sz="2400" dirty="0" smtClean="0">
                <a:solidFill>
                  <a:srgbClr val="FFFFFF"/>
                </a:solidFill>
              </a:rPr>
              <a:t>务敏感度及洞察力</a:t>
            </a:r>
            <a:endParaRPr lang="en-US" altLang="zh-CN" sz="2400" dirty="0" smtClean="0">
              <a:solidFill>
                <a:srgbClr val="FFFFFF"/>
              </a:solidFill>
            </a:endParaRPr>
          </a:p>
          <a:p>
            <a:pPr algn="ctr" eaLnBrk="1" hangingPunct="1">
              <a:lnSpc>
                <a:spcPct val="85000"/>
              </a:lnSpc>
              <a:buClr>
                <a:srgbClr val="000000"/>
              </a:buClr>
              <a:buSzPct val="75000"/>
            </a:pPr>
            <a:r>
              <a:rPr lang="en-US" sz="1100" b="0" dirty="0" smtClean="0">
                <a:solidFill>
                  <a:srgbClr val="FFFFFF"/>
                </a:solidFill>
              </a:rPr>
              <a:t>(Business Sense)</a:t>
            </a:r>
            <a:endParaRPr lang="en-US" sz="1100" b="0" dirty="0">
              <a:solidFill>
                <a:srgbClr val="FFFFFF"/>
              </a:solidFill>
            </a:endParaRPr>
          </a:p>
        </p:txBody>
      </p:sp>
      <p:sp>
        <p:nvSpPr>
          <p:cNvPr id="695301" name="Rectangle 5"/>
          <p:cNvSpPr>
            <a:spLocks noChangeArrowheads="1"/>
          </p:cNvSpPr>
          <p:nvPr/>
        </p:nvSpPr>
        <p:spPr bwMode="auto">
          <a:xfrm>
            <a:off x="4692770" y="1572497"/>
            <a:ext cx="3130716" cy="898199"/>
          </a:xfrm>
          <a:prstGeom prst="rect">
            <a:avLst/>
          </a:prstGeom>
          <a:solidFill>
            <a:schemeClr val="accent6"/>
          </a:solidFill>
          <a:ln w="9525" algn="ctr">
            <a:noFill/>
            <a:miter lim="800000"/>
            <a:headEnd/>
            <a:tailEnd/>
          </a:ln>
        </p:spPr>
        <p:txBody>
          <a:bodyPr lIns="0" rIns="0" anchor="ctr"/>
          <a:lstStyle/>
          <a:p>
            <a:pPr algn="ctr" eaLnBrk="1" hangingPunct="1">
              <a:lnSpc>
                <a:spcPct val="85000"/>
              </a:lnSpc>
              <a:buClr>
                <a:srgbClr val="000000"/>
              </a:buClr>
              <a:buSzPct val="75000"/>
            </a:pPr>
            <a:r>
              <a:rPr lang="zh-CN" altLang="en-US" sz="2400" dirty="0">
                <a:solidFill>
                  <a:srgbClr val="FFFFFF"/>
                </a:solidFill>
              </a:rPr>
              <a:t>沟</a:t>
            </a:r>
            <a:r>
              <a:rPr lang="zh-CN" altLang="en-US" sz="2400" dirty="0" smtClean="0">
                <a:solidFill>
                  <a:srgbClr val="FFFFFF"/>
                </a:solidFill>
              </a:rPr>
              <a:t>通技巧</a:t>
            </a:r>
            <a:endParaRPr lang="en-US" altLang="zh-CN" sz="2400" dirty="0" smtClean="0">
              <a:solidFill>
                <a:srgbClr val="FFFFFF"/>
              </a:solidFill>
            </a:endParaRPr>
          </a:p>
          <a:p>
            <a:pPr algn="ctr" eaLnBrk="1" hangingPunct="1">
              <a:lnSpc>
                <a:spcPct val="85000"/>
              </a:lnSpc>
              <a:buClr>
                <a:srgbClr val="000000"/>
              </a:buClr>
              <a:buSzPct val="75000"/>
            </a:pPr>
            <a:r>
              <a:rPr lang="en-US" altLang="zh-CN" sz="1100" dirty="0" smtClean="0">
                <a:solidFill>
                  <a:srgbClr val="FFFFFF"/>
                </a:solidFill>
              </a:rPr>
              <a:t>(Good Communication)</a:t>
            </a:r>
          </a:p>
        </p:txBody>
      </p:sp>
      <p:sp>
        <p:nvSpPr>
          <p:cNvPr id="695302" name="Rectangle 6"/>
          <p:cNvSpPr>
            <a:spLocks noChangeArrowheads="1"/>
          </p:cNvSpPr>
          <p:nvPr/>
        </p:nvSpPr>
        <p:spPr bwMode="auto">
          <a:xfrm>
            <a:off x="1292778" y="2514163"/>
            <a:ext cx="3130716" cy="898200"/>
          </a:xfrm>
          <a:prstGeom prst="rect">
            <a:avLst/>
          </a:prstGeom>
          <a:solidFill>
            <a:schemeClr val="accent2"/>
          </a:solidFill>
          <a:ln w="9525" algn="ctr">
            <a:noFill/>
            <a:miter lim="800000"/>
            <a:headEnd/>
            <a:tailEnd/>
          </a:ln>
        </p:spPr>
        <p:txBody>
          <a:bodyPr lIns="0" rIns="0" anchor="ctr"/>
          <a:lstStyle/>
          <a:p>
            <a:pPr algn="ctr" eaLnBrk="1" hangingPunct="1">
              <a:lnSpc>
                <a:spcPct val="85000"/>
              </a:lnSpc>
              <a:buClr>
                <a:srgbClr val="000000"/>
              </a:buClr>
              <a:buSzPct val="75000"/>
            </a:pPr>
            <a:r>
              <a:rPr lang="zh-CN" altLang="en-US" sz="2400" b="0" dirty="0" smtClean="0">
                <a:solidFill>
                  <a:srgbClr val="FFFFFF"/>
                </a:solidFill>
              </a:rPr>
              <a:t>严谨思维</a:t>
            </a:r>
            <a:endParaRPr lang="en-US" altLang="zh-CN" sz="2400" b="0" dirty="0" smtClean="0">
              <a:solidFill>
                <a:srgbClr val="FFFFFF"/>
              </a:solidFill>
            </a:endParaRPr>
          </a:p>
          <a:p>
            <a:pPr algn="ctr">
              <a:lnSpc>
                <a:spcPct val="85000"/>
              </a:lnSpc>
              <a:buClr>
                <a:srgbClr val="000000"/>
              </a:buClr>
              <a:buSzPct val="75000"/>
            </a:pPr>
            <a:r>
              <a:rPr lang="en-US" altLang="zh-CN" sz="1100" dirty="0">
                <a:solidFill>
                  <a:srgbClr val="FFFFFF"/>
                </a:solidFill>
              </a:rPr>
              <a:t>(Rigorous thinking)</a:t>
            </a:r>
            <a:endParaRPr lang="en-US" altLang="zh-CN" sz="1100" b="0" dirty="0" smtClean="0">
              <a:solidFill>
                <a:srgbClr val="FFFFFF"/>
              </a:solidFill>
            </a:endParaRPr>
          </a:p>
        </p:txBody>
      </p:sp>
      <p:sp>
        <p:nvSpPr>
          <p:cNvPr id="695303" name="Rectangle 7"/>
          <p:cNvSpPr>
            <a:spLocks noChangeArrowheads="1"/>
          </p:cNvSpPr>
          <p:nvPr/>
        </p:nvSpPr>
        <p:spPr bwMode="auto">
          <a:xfrm>
            <a:off x="4692770" y="2514164"/>
            <a:ext cx="3130716" cy="898200"/>
          </a:xfrm>
          <a:prstGeom prst="rect">
            <a:avLst/>
          </a:prstGeom>
          <a:solidFill>
            <a:schemeClr val="accent3"/>
          </a:solidFill>
          <a:ln w="9525" algn="ctr">
            <a:noFill/>
            <a:miter lim="800000"/>
            <a:headEnd/>
            <a:tailEnd/>
          </a:ln>
        </p:spPr>
        <p:txBody>
          <a:bodyPr lIns="0" rIns="0" anchor="ctr"/>
          <a:lstStyle/>
          <a:p>
            <a:pPr algn="ctr">
              <a:lnSpc>
                <a:spcPct val="85000"/>
              </a:lnSpc>
              <a:buClr>
                <a:srgbClr val="000000"/>
              </a:buClr>
              <a:buSzPct val="75000"/>
            </a:pPr>
            <a:r>
              <a:rPr lang="zh-CN" altLang="en-US" sz="2400" dirty="0">
                <a:solidFill>
                  <a:srgbClr val="FFFFFF"/>
                </a:solidFill>
              </a:rPr>
              <a:t>清晰</a:t>
            </a:r>
            <a:r>
              <a:rPr lang="zh-CN" altLang="en-US" sz="2400" dirty="0" smtClean="0">
                <a:solidFill>
                  <a:srgbClr val="FFFFFF"/>
                </a:solidFill>
              </a:rPr>
              <a:t>逻辑</a:t>
            </a:r>
            <a:endParaRPr lang="en-US" altLang="zh-CN" sz="2400" dirty="0" smtClean="0">
              <a:solidFill>
                <a:srgbClr val="FFFFFF"/>
              </a:solidFill>
            </a:endParaRPr>
          </a:p>
          <a:p>
            <a:pPr algn="ctr">
              <a:lnSpc>
                <a:spcPct val="85000"/>
              </a:lnSpc>
              <a:buClr>
                <a:srgbClr val="000000"/>
              </a:buClr>
              <a:buSzPct val="75000"/>
            </a:pPr>
            <a:r>
              <a:rPr lang="en-US" sz="1100" dirty="0">
                <a:solidFill>
                  <a:srgbClr val="FFFFFF"/>
                </a:solidFill>
              </a:rPr>
              <a:t>(Clear logic)</a:t>
            </a:r>
            <a:endParaRPr lang="en-US" sz="1100" b="0" dirty="0">
              <a:solidFill>
                <a:srgbClr val="FFFFFF"/>
              </a:solidFill>
            </a:endParaRPr>
          </a:p>
        </p:txBody>
      </p:sp>
      <p:sp>
        <p:nvSpPr>
          <p:cNvPr id="14" name="Footer Placeholder 13"/>
          <p:cNvSpPr>
            <a:spLocks noGrp="1"/>
          </p:cNvSpPr>
          <p:nvPr>
            <p:ph type="ftr" sz="quarter" idx="11"/>
          </p:nvPr>
        </p:nvSpPr>
        <p:spPr/>
        <p:txBody>
          <a:bodyPr/>
          <a:lstStyle/>
          <a:p>
            <a:pPr>
              <a:defRPr/>
            </a:pPr>
            <a:r>
              <a:rPr lang="en-US" dirty="0" smtClean="0"/>
              <a:t>Copyright © 2015 Accenture. All rights reserved.</a:t>
            </a:r>
            <a:endParaRPr lang="en-US" dirty="0"/>
          </a:p>
        </p:txBody>
      </p:sp>
      <p:sp>
        <p:nvSpPr>
          <p:cNvPr id="13" name="Slide Number Placeholder 12"/>
          <p:cNvSpPr>
            <a:spLocks noGrp="1"/>
          </p:cNvSpPr>
          <p:nvPr>
            <p:ph type="sldNum" sz="quarter" idx="4"/>
          </p:nvPr>
        </p:nvSpPr>
        <p:spPr/>
        <p:txBody>
          <a:bodyPr/>
          <a:lstStyle/>
          <a:p>
            <a:pPr>
              <a:defRPr/>
            </a:pPr>
            <a:r>
              <a:rPr lang="en-US" dirty="0" smtClean="0"/>
              <a:t>  </a:t>
            </a:r>
            <a:fld id="{90CBDC3A-D49F-4631-A8C7-55D59B33E5FA}" type="slidenum">
              <a:rPr lang="en-US" smtClean="0"/>
              <a:pPr>
                <a:defRPr/>
              </a:pPr>
              <a:t>44</a:t>
            </a:fld>
            <a:endParaRPr lang="en-US" dirty="0"/>
          </a:p>
        </p:txBody>
      </p:sp>
      <p:sp>
        <p:nvSpPr>
          <p:cNvPr id="15" name="Title 1"/>
          <p:cNvSpPr txBox="1">
            <a:spLocks/>
          </p:cNvSpPr>
          <p:nvPr/>
        </p:nvSpPr>
        <p:spPr bwMode="auto">
          <a:xfrm>
            <a:off x="479424" y="430730"/>
            <a:ext cx="4047751" cy="341632"/>
          </a:xfrm>
          <a:prstGeom prst="rect">
            <a:avLst/>
          </a:prstGeom>
          <a:noFill/>
          <a:ln w="9525">
            <a:noFill/>
            <a:miter lim="800000"/>
            <a:headEnd/>
            <a:tailEnd/>
          </a:ln>
        </p:spPr>
        <p:txBody>
          <a:bodyPr vert="horz" wrap="square" lIns="0" tIns="45720" rIns="0" bIns="45720" numCol="1" anchor="t" anchorCtr="0" compatLnSpc="1">
            <a:prstTxWarp prst="textNoShape">
              <a:avLst/>
            </a:prstTxWarp>
            <a:spAutoFit/>
          </a:bodyPr>
          <a:lstStyle/>
          <a:p>
            <a:pPr lvl="0" eaLnBrk="1" hangingPunct="1">
              <a:lnSpc>
                <a:spcPct val="90000"/>
              </a:lnSpc>
            </a:pPr>
            <a:endParaRPr lang="en-US" b="0" dirty="0" smtClean="0">
              <a:solidFill>
                <a:schemeClr val="bg1"/>
              </a:solidFill>
              <a:latin typeface="Arial" pitchFamily="34" charset="0"/>
              <a:ea typeface="Arial" pitchFamily="-105" charset="-52"/>
              <a:cs typeface="Arial" pitchFamily="34" charset="0"/>
            </a:endParaRPr>
          </a:p>
        </p:txBody>
      </p:sp>
      <p:sp>
        <p:nvSpPr>
          <p:cNvPr id="10" name="Rectangle 4"/>
          <p:cNvSpPr>
            <a:spLocks noChangeArrowheads="1"/>
          </p:cNvSpPr>
          <p:nvPr/>
        </p:nvSpPr>
        <p:spPr bwMode="auto">
          <a:xfrm>
            <a:off x="1292778" y="3455831"/>
            <a:ext cx="3130716" cy="898199"/>
          </a:xfrm>
          <a:prstGeom prst="rect">
            <a:avLst/>
          </a:prstGeom>
          <a:solidFill>
            <a:schemeClr val="accent4">
              <a:lumMod val="60000"/>
              <a:lumOff val="40000"/>
            </a:schemeClr>
          </a:solidFill>
          <a:ln w="9525" algn="ctr">
            <a:noFill/>
            <a:miter lim="800000"/>
            <a:headEnd/>
            <a:tailEnd/>
          </a:ln>
        </p:spPr>
        <p:txBody>
          <a:bodyPr lIns="0" rIns="0" anchor="ctr"/>
          <a:lstStyle/>
          <a:p>
            <a:pPr algn="ctr" eaLnBrk="1" hangingPunct="1">
              <a:lnSpc>
                <a:spcPct val="85000"/>
              </a:lnSpc>
              <a:buClr>
                <a:srgbClr val="000000"/>
              </a:buClr>
              <a:buSzPct val="75000"/>
            </a:pPr>
            <a:r>
              <a:rPr lang="zh-CN" altLang="en-US" sz="2400" b="0" dirty="0" smtClean="0">
                <a:solidFill>
                  <a:srgbClr val="FFFFFF"/>
                </a:solidFill>
              </a:rPr>
              <a:t>超强责任感</a:t>
            </a:r>
            <a:endParaRPr lang="en-US" altLang="zh-CN" sz="2400" b="0" dirty="0" smtClean="0">
              <a:solidFill>
                <a:srgbClr val="FFFFFF"/>
              </a:solidFill>
            </a:endParaRPr>
          </a:p>
          <a:p>
            <a:pPr algn="ctr" eaLnBrk="1" hangingPunct="1">
              <a:lnSpc>
                <a:spcPct val="85000"/>
              </a:lnSpc>
              <a:buClr>
                <a:srgbClr val="000000"/>
              </a:buClr>
              <a:buSzPct val="75000"/>
            </a:pPr>
            <a:r>
              <a:rPr lang="en-US" sz="1100" dirty="0" smtClean="0">
                <a:solidFill>
                  <a:srgbClr val="FFFFFF"/>
                </a:solidFill>
              </a:rPr>
              <a:t>(Ownership)</a:t>
            </a:r>
            <a:endParaRPr lang="en-US" sz="1100" b="0" dirty="0">
              <a:solidFill>
                <a:srgbClr val="FFFFFF"/>
              </a:solidFill>
            </a:endParaRPr>
          </a:p>
        </p:txBody>
      </p:sp>
      <p:sp>
        <p:nvSpPr>
          <p:cNvPr id="11" name="Rectangle 5"/>
          <p:cNvSpPr>
            <a:spLocks noChangeArrowheads="1"/>
          </p:cNvSpPr>
          <p:nvPr/>
        </p:nvSpPr>
        <p:spPr bwMode="auto">
          <a:xfrm>
            <a:off x="4692770" y="3455832"/>
            <a:ext cx="3130716" cy="898199"/>
          </a:xfrm>
          <a:prstGeom prst="rect">
            <a:avLst/>
          </a:prstGeom>
          <a:solidFill>
            <a:srgbClr val="C00000"/>
          </a:solidFill>
          <a:ln w="9525" algn="ctr">
            <a:noFill/>
            <a:miter lim="800000"/>
            <a:headEnd/>
            <a:tailEnd/>
          </a:ln>
        </p:spPr>
        <p:txBody>
          <a:bodyPr lIns="0" rIns="0" anchor="ctr"/>
          <a:lstStyle/>
          <a:p>
            <a:pPr algn="ctr" eaLnBrk="1" hangingPunct="1">
              <a:lnSpc>
                <a:spcPct val="85000"/>
              </a:lnSpc>
              <a:buClr>
                <a:srgbClr val="000000"/>
              </a:buClr>
              <a:buSzPct val="75000"/>
            </a:pPr>
            <a:r>
              <a:rPr lang="zh-CN" altLang="en-US" sz="2400" b="0" dirty="0" smtClean="0">
                <a:solidFill>
                  <a:srgbClr val="FFFFFF"/>
                </a:solidFill>
              </a:rPr>
              <a:t>开放、谦虚</a:t>
            </a:r>
            <a:endParaRPr lang="en-US" altLang="zh-CN" sz="2400" b="0" dirty="0" smtClean="0">
              <a:solidFill>
                <a:srgbClr val="FFFFFF"/>
              </a:solidFill>
            </a:endParaRPr>
          </a:p>
          <a:p>
            <a:pPr algn="ctr" eaLnBrk="1" hangingPunct="1">
              <a:lnSpc>
                <a:spcPct val="85000"/>
              </a:lnSpc>
              <a:buClr>
                <a:srgbClr val="000000"/>
              </a:buClr>
              <a:buSzPct val="75000"/>
            </a:pPr>
            <a:r>
              <a:rPr lang="en-US" sz="1100" dirty="0" smtClean="0">
                <a:solidFill>
                  <a:srgbClr val="FFFFFF"/>
                </a:solidFill>
              </a:rPr>
              <a:t>(Open Minded)</a:t>
            </a:r>
            <a:endParaRPr lang="en-US" sz="1100" b="0" dirty="0">
              <a:solidFill>
                <a:srgbClr val="FFFFFF"/>
              </a:solidFill>
            </a:endParaRPr>
          </a:p>
        </p:txBody>
      </p:sp>
      <p:sp>
        <p:nvSpPr>
          <p:cNvPr id="12" name="Rectangle 4"/>
          <p:cNvSpPr>
            <a:spLocks noChangeArrowheads="1"/>
          </p:cNvSpPr>
          <p:nvPr/>
        </p:nvSpPr>
        <p:spPr bwMode="auto">
          <a:xfrm>
            <a:off x="1292778" y="4397497"/>
            <a:ext cx="3130716" cy="898199"/>
          </a:xfrm>
          <a:prstGeom prst="rect">
            <a:avLst/>
          </a:prstGeom>
          <a:solidFill>
            <a:srgbClr val="FF9900"/>
          </a:solidFill>
          <a:ln w="9525" algn="ctr">
            <a:noFill/>
            <a:miter lim="800000"/>
            <a:headEnd/>
            <a:tailEnd/>
          </a:ln>
        </p:spPr>
        <p:txBody>
          <a:bodyPr lIns="0" rIns="0" anchor="ctr"/>
          <a:lstStyle/>
          <a:p>
            <a:pPr algn="ctr" eaLnBrk="1" hangingPunct="1">
              <a:lnSpc>
                <a:spcPct val="85000"/>
              </a:lnSpc>
              <a:buClr>
                <a:srgbClr val="000000"/>
              </a:buClr>
              <a:buSzPct val="75000"/>
            </a:pPr>
            <a:r>
              <a:rPr lang="zh-CN" altLang="en-US" sz="2400" b="0" smtClean="0">
                <a:solidFill>
                  <a:srgbClr val="FFFFFF"/>
                </a:solidFill>
              </a:rPr>
              <a:t>用户视角</a:t>
            </a:r>
            <a:endParaRPr lang="en-US" altLang="zh-CN" sz="2400" b="0" dirty="0" smtClean="0">
              <a:solidFill>
                <a:srgbClr val="FFFFFF"/>
              </a:solidFill>
            </a:endParaRPr>
          </a:p>
          <a:p>
            <a:pPr algn="ctr" eaLnBrk="1" hangingPunct="1">
              <a:lnSpc>
                <a:spcPct val="85000"/>
              </a:lnSpc>
              <a:buClr>
                <a:srgbClr val="000000"/>
              </a:buClr>
              <a:buSzPct val="75000"/>
            </a:pPr>
            <a:r>
              <a:rPr lang="en-US" sz="1100" dirty="0" smtClean="0">
                <a:solidFill>
                  <a:srgbClr val="FFFFFF"/>
                </a:solidFill>
              </a:rPr>
              <a:t>(</a:t>
            </a:r>
            <a:r>
              <a:rPr lang="en-US" altLang="zh-CN" sz="1100" dirty="0" smtClean="0">
                <a:solidFill>
                  <a:srgbClr val="FFFFFF"/>
                </a:solidFill>
              </a:rPr>
              <a:t>Stand in the shoes of end users</a:t>
            </a:r>
            <a:r>
              <a:rPr lang="en-US" sz="1100" dirty="0" smtClean="0">
                <a:solidFill>
                  <a:srgbClr val="FFFFFF"/>
                </a:solidFill>
              </a:rPr>
              <a:t>)</a:t>
            </a:r>
            <a:endParaRPr lang="en-US" sz="1100" b="0" dirty="0">
              <a:solidFill>
                <a:srgbClr val="FFFFFF"/>
              </a:solidFill>
            </a:endParaRPr>
          </a:p>
        </p:txBody>
      </p:sp>
      <p:sp>
        <p:nvSpPr>
          <p:cNvPr id="16" name="Rectangle 5"/>
          <p:cNvSpPr>
            <a:spLocks noChangeArrowheads="1"/>
          </p:cNvSpPr>
          <p:nvPr/>
        </p:nvSpPr>
        <p:spPr bwMode="auto">
          <a:xfrm>
            <a:off x="4692770" y="4397498"/>
            <a:ext cx="3130716" cy="898199"/>
          </a:xfrm>
          <a:prstGeom prst="rect">
            <a:avLst/>
          </a:prstGeom>
          <a:solidFill>
            <a:srgbClr val="92D050"/>
          </a:solidFill>
          <a:ln w="9525" algn="ctr">
            <a:noFill/>
            <a:miter lim="800000"/>
            <a:headEnd/>
            <a:tailEnd/>
          </a:ln>
        </p:spPr>
        <p:txBody>
          <a:bodyPr lIns="0" rIns="0" anchor="ctr"/>
          <a:lstStyle/>
          <a:p>
            <a:pPr algn="ctr" eaLnBrk="1" hangingPunct="1">
              <a:lnSpc>
                <a:spcPct val="85000"/>
              </a:lnSpc>
              <a:buClr>
                <a:srgbClr val="000000"/>
              </a:buClr>
              <a:buSzPct val="75000"/>
            </a:pPr>
            <a:r>
              <a:rPr lang="zh-CN" altLang="en-US" sz="2400" b="0" dirty="0" smtClean="0">
                <a:solidFill>
                  <a:srgbClr val="FFFFFF"/>
                </a:solidFill>
              </a:rPr>
              <a:t>帮助客户</a:t>
            </a:r>
            <a:endParaRPr lang="en-US" altLang="zh-CN" sz="2400" b="0" dirty="0" smtClean="0">
              <a:solidFill>
                <a:srgbClr val="FFFFFF"/>
              </a:solidFill>
            </a:endParaRPr>
          </a:p>
          <a:p>
            <a:pPr algn="ctr" eaLnBrk="1" hangingPunct="1">
              <a:lnSpc>
                <a:spcPct val="85000"/>
              </a:lnSpc>
              <a:buClr>
                <a:srgbClr val="000000"/>
              </a:buClr>
              <a:buSzPct val="75000"/>
            </a:pPr>
            <a:r>
              <a:rPr lang="en-US" sz="1100" dirty="0" smtClean="0">
                <a:solidFill>
                  <a:srgbClr val="FFFFFF"/>
                </a:solidFill>
              </a:rPr>
              <a:t>(Helping Client)</a:t>
            </a:r>
            <a:endParaRPr lang="en-US" sz="1100" b="0" dirty="0">
              <a:solidFill>
                <a:srgbClr val="FFFFFF"/>
              </a:solidFill>
            </a:endParaRPr>
          </a:p>
        </p:txBody>
      </p:sp>
      <p:sp>
        <p:nvSpPr>
          <p:cNvPr id="17" name="Title 1"/>
          <p:cNvSpPr txBox="1">
            <a:spLocks/>
          </p:cNvSpPr>
          <p:nvPr/>
        </p:nvSpPr>
        <p:spPr bwMode="auto">
          <a:xfrm>
            <a:off x="479424" y="430730"/>
            <a:ext cx="6182633" cy="590931"/>
          </a:xfrm>
          <a:prstGeom prst="rect">
            <a:avLst/>
          </a:prstGeom>
          <a:noFill/>
          <a:ln w="9525">
            <a:noFill/>
            <a:miter lim="800000"/>
            <a:headEnd/>
            <a:tailEnd/>
          </a:ln>
        </p:spPr>
        <p:txBody>
          <a:bodyPr vert="horz" wrap="square" lIns="0" tIns="45720" rIns="0" bIns="45720" numCol="1" anchor="t" anchorCtr="0" compatLnSpc="1">
            <a:prstTxWarp prst="textNoShape">
              <a:avLst/>
            </a:prstTxWarp>
            <a:spAutoFit/>
          </a:bodyPr>
          <a:lstStyle/>
          <a:p>
            <a:pPr lvl="0" eaLnBrk="1" hangingPunct="1">
              <a:lnSpc>
                <a:spcPct val="90000"/>
              </a:lnSpc>
            </a:pPr>
            <a:r>
              <a:rPr lang="en-US" sz="3600" b="1" dirty="0" smtClean="0">
                <a:solidFill>
                  <a:schemeClr val="bg1"/>
                </a:solidFill>
                <a:latin typeface="Arial" pitchFamily="34" charset="0"/>
                <a:ea typeface="Arial" pitchFamily="-105" charset="-52"/>
                <a:cs typeface="Arial" pitchFamily="34" charset="0"/>
              </a:rPr>
              <a:t>Build your credibility</a:t>
            </a:r>
          </a:p>
        </p:txBody>
      </p:sp>
      <p:sp>
        <p:nvSpPr>
          <p:cNvPr id="19" name="Title 1"/>
          <p:cNvSpPr txBox="1">
            <a:spLocks/>
          </p:cNvSpPr>
          <p:nvPr/>
        </p:nvSpPr>
        <p:spPr bwMode="auto">
          <a:xfrm>
            <a:off x="2511900" y="5559715"/>
            <a:ext cx="6182633" cy="480131"/>
          </a:xfrm>
          <a:prstGeom prst="rect">
            <a:avLst/>
          </a:prstGeom>
          <a:noFill/>
          <a:ln w="9525">
            <a:noFill/>
            <a:miter lim="800000"/>
            <a:headEnd/>
            <a:tailEnd/>
          </a:ln>
        </p:spPr>
        <p:txBody>
          <a:bodyPr vert="horz" wrap="square" lIns="0" tIns="45720" rIns="0" bIns="45720" numCol="1" anchor="t" anchorCtr="0" compatLnSpc="1">
            <a:prstTxWarp prst="textNoShape">
              <a:avLst/>
            </a:prstTxWarp>
            <a:spAutoFit/>
          </a:bodyPr>
          <a:lstStyle/>
          <a:p>
            <a:pPr lvl="0" algn="r" eaLnBrk="1" hangingPunct="1">
              <a:lnSpc>
                <a:spcPct val="90000"/>
              </a:lnSpc>
            </a:pPr>
            <a:r>
              <a:rPr lang="en-US" sz="2800" b="1" dirty="0">
                <a:solidFill>
                  <a:schemeClr val="bg1"/>
                </a:solidFill>
                <a:latin typeface="Arial" pitchFamily="34" charset="0"/>
                <a:ea typeface="Arial" pitchFamily="-105" charset="-52"/>
                <a:cs typeface="Arial" pitchFamily="34" charset="0"/>
              </a:rPr>
              <a:t>a</a:t>
            </a:r>
            <a:r>
              <a:rPr lang="en-US" sz="2800" b="1" dirty="0" smtClean="0">
                <a:solidFill>
                  <a:schemeClr val="bg1"/>
                </a:solidFill>
                <a:latin typeface="Arial" pitchFamily="34" charset="0"/>
                <a:ea typeface="Arial" pitchFamily="-105" charset="-52"/>
                <a:cs typeface="Arial" pitchFamily="34" charset="0"/>
              </a:rPr>
              <a:t>nd keep learning…</a:t>
            </a:r>
          </a:p>
        </p:txBody>
      </p:sp>
    </p:spTree>
    <p:extLst>
      <p:ext uri="{BB962C8B-B14F-4D97-AF65-F5344CB8AC3E}">
        <p14:creationId xmlns:p14="http://schemas.microsoft.com/office/powerpoint/2010/main" val="3083411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95300"/>
                                        </p:tgtEl>
                                        <p:attrNameLst>
                                          <p:attrName>style.visibility</p:attrName>
                                        </p:attrNameLst>
                                      </p:cBhvr>
                                      <p:to>
                                        <p:strVal val="visible"/>
                                      </p:to>
                                    </p:set>
                                    <p:animEffect transition="in" filter="barn(inVertical)">
                                      <p:cBhvr>
                                        <p:cTn id="12" dur="500"/>
                                        <p:tgtEl>
                                          <p:spTgt spid="69530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95301"/>
                                        </p:tgtEl>
                                        <p:attrNameLst>
                                          <p:attrName>style.visibility</p:attrName>
                                        </p:attrNameLst>
                                      </p:cBhvr>
                                      <p:to>
                                        <p:strVal val="visible"/>
                                      </p:to>
                                    </p:set>
                                    <p:animEffect transition="in" filter="barn(inVertical)">
                                      <p:cBhvr>
                                        <p:cTn id="17" dur="500"/>
                                        <p:tgtEl>
                                          <p:spTgt spid="69530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95302"/>
                                        </p:tgtEl>
                                        <p:attrNameLst>
                                          <p:attrName>style.visibility</p:attrName>
                                        </p:attrNameLst>
                                      </p:cBhvr>
                                      <p:to>
                                        <p:strVal val="visible"/>
                                      </p:to>
                                    </p:set>
                                    <p:animEffect transition="in" filter="barn(inVertical)">
                                      <p:cBhvr>
                                        <p:cTn id="22" dur="500"/>
                                        <p:tgtEl>
                                          <p:spTgt spid="69530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695303"/>
                                        </p:tgtEl>
                                        <p:attrNameLst>
                                          <p:attrName>style.visibility</p:attrName>
                                        </p:attrNameLst>
                                      </p:cBhvr>
                                      <p:to>
                                        <p:strVal val="visible"/>
                                      </p:to>
                                    </p:set>
                                    <p:animEffect transition="in" filter="barn(inVertical)">
                                      <p:cBhvr>
                                        <p:cTn id="27" dur="500"/>
                                        <p:tgtEl>
                                          <p:spTgt spid="695303"/>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inVertic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arn(inVertical)">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arn(inVertical)">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p:cTn id="52" dur="500" fill="hold"/>
                                        <p:tgtEl>
                                          <p:spTgt spid="19"/>
                                        </p:tgtEl>
                                        <p:attrNameLst>
                                          <p:attrName>ppt_w</p:attrName>
                                        </p:attrNameLst>
                                      </p:cBhvr>
                                      <p:tavLst>
                                        <p:tav tm="0">
                                          <p:val>
                                            <p:fltVal val="0"/>
                                          </p:val>
                                        </p:tav>
                                        <p:tav tm="100000">
                                          <p:val>
                                            <p:strVal val="#ppt_w"/>
                                          </p:val>
                                        </p:tav>
                                      </p:tavLst>
                                    </p:anim>
                                    <p:anim calcmode="lin" valueType="num">
                                      <p:cBhvr>
                                        <p:cTn id="53" dur="500" fill="hold"/>
                                        <p:tgtEl>
                                          <p:spTgt spid="19"/>
                                        </p:tgtEl>
                                        <p:attrNameLst>
                                          <p:attrName>ppt_h</p:attrName>
                                        </p:attrNameLst>
                                      </p:cBhvr>
                                      <p:tavLst>
                                        <p:tav tm="0">
                                          <p:val>
                                            <p:fltVal val="0"/>
                                          </p:val>
                                        </p:tav>
                                        <p:tav tm="100000">
                                          <p:val>
                                            <p:strVal val="#ppt_h"/>
                                          </p:val>
                                        </p:tav>
                                      </p:tavLst>
                                    </p:anim>
                                    <p:animEffect transition="in" filter="fade">
                                      <p:cBhvr>
                                        <p:cTn id="5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300" grpId="0" animBg="1"/>
      <p:bldP spid="695301" grpId="0" animBg="1"/>
      <p:bldP spid="695302" grpId="0" animBg="1"/>
      <p:bldP spid="695303" grpId="0" animBg="1"/>
      <p:bldP spid="15" grpId="0"/>
      <p:bldP spid="10" grpId="0" animBg="1"/>
      <p:bldP spid="11" grpId="0" animBg="1"/>
      <p:bldP spid="12" grpId="0" animBg="1"/>
      <p:bldP spid="16" grpId="0" animBg="1"/>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7"/>
          <p:cNvSpPr>
            <a:spLocks noChangeArrowheads="1"/>
          </p:cNvSpPr>
          <p:nvPr/>
        </p:nvSpPr>
        <p:spPr bwMode="auto">
          <a:xfrm>
            <a:off x="0" y="0"/>
            <a:ext cx="9144000" cy="6858000"/>
          </a:xfrm>
          <a:prstGeom prst="rect">
            <a:avLst/>
          </a:prstGeom>
          <a:solidFill>
            <a:schemeClr val="accent4"/>
          </a:solidFill>
          <a:ln w="9525">
            <a:noFill/>
            <a:miter lim="800000"/>
            <a:headEnd/>
            <a:tailEnd/>
          </a:ln>
        </p:spPr>
        <p:txBody>
          <a:bodyPr wrap="none" anchor="ctr"/>
          <a:lstStyle/>
          <a:p>
            <a:endParaRPr lang="en-US"/>
          </a:p>
        </p:txBody>
      </p:sp>
      <p:grpSp>
        <p:nvGrpSpPr>
          <p:cNvPr id="3" name="Group 24"/>
          <p:cNvGrpSpPr>
            <a:grpSpLocks/>
          </p:cNvGrpSpPr>
          <p:nvPr/>
        </p:nvGrpSpPr>
        <p:grpSpPr bwMode="auto">
          <a:xfrm>
            <a:off x="367025" y="1326397"/>
            <a:ext cx="5132388" cy="1052515"/>
            <a:chOff x="116" y="889"/>
            <a:chExt cx="3233" cy="663"/>
          </a:xfrm>
        </p:grpSpPr>
        <p:sp>
          <p:nvSpPr>
            <p:cNvPr id="20499" name="Rectangle 3"/>
            <p:cNvSpPr>
              <a:spLocks noChangeArrowheads="1"/>
            </p:cNvSpPr>
            <p:nvPr/>
          </p:nvSpPr>
          <p:spPr bwMode="auto">
            <a:xfrm>
              <a:off x="116" y="1145"/>
              <a:ext cx="3233" cy="407"/>
            </a:xfrm>
            <a:prstGeom prst="rect">
              <a:avLst/>
            </a:prstGeom>
            <a:noFill/>
            <a:ln w="12700">
              <a:noFill/>
              <a:miter lim="800000"/>
              <a:headEnd/>
              <a:tailEnd/>
            </a:ln>
          </p:spPr>
          <p:txBody>
            <a:bodyPr wrap="square">
              <a:spAutoFit/>
            </a:bodyPr>
            <a:lstStyle/>
            <a:p>
              <a:pPr marL="233363" indent="-233363">
                <a:lnSpc>
                  <a:spcPct val="90000"/>
                </a:lnSpc>
                <a:spcBef>
                  <a:spcPct val="25000"/>
                </a:spcBef>
                <a:buClr>
                  <a:schemeClr val="bg1"/>
                </a:buClr>
                <a:buFontTx/>
                <a:buChar char="•"/>
              </a:pPr>
              <a:r>
                <a:rPr lang="zh-CN" altLang="en-US" sz="2000" dirty="0">
                  <a:solidFill>
                    <a:schemeClr val="bg1"/>
                  </a:solidFill>
                </a:rPr>
                <a:t>洞</a:t>
              </a:r>
              <a:r>
                <a:rPr lang="zh-CN" altLang="en-US" sz="2000" dirty="0" smtClean="0">
                  <a:solidFill>
                    <a:schemeClr val="bg1"/>
                  </a:solidFill>
                </a:rPr>
                <a:t>察业务痛点、理解业务方案、准确获取业务需求</a:t>
              </a:r>
              <a:endParaRPr lang="en-US" altLang="zh-CN" sz="2000" dirty="0" smtClean="0">
                <a:solidFill>
                  <a:schemeClr val="bg1"/>
                </a:solidFill>
              </a:endParaRPr>
            </a:p>
          </p:txBody>
        </p:sp>
        <p:sp>
          <p:nvSpPr>
            <p:cNvPr id="20500" name="Rectangle 26"/>
            <p:cNvSpPr>
              <a:spLocks noChangeArrowheads="1"/>
            </p:cNvSpPr>
            <p:nvPr/>
          </p:nvSpPr>
          <p:spPr bwMode="auto">
            <a:xfrm>
              <a:off x="116" y="889"/>
              <a:ext cx="2003" cy="256"/>
            </a:xfrm>
            <a:prstGeom prst="rect">
              <a:avLst/>
            </a:prstGeom>
            <a:noFill/>
            <a:ln w="9525" algn="ctr">
              <a:noFill/>
              <a:miter lim="800000"/>
              <a:headEnd/>
              <a:tailEnd/>
            </a:ln>
          </p:spPr>
          <p:txBody>
            <a:bodyPr wrap="square">
              <a:spAutoFit/>
            </a:bodyPr>
            <a:lstStyle/>
            <a:p>
              <a:pPr eaLnBrk="1" hangingPunct="1">
                <a:lnSpc>
                  <a:spcPct val="85000"/>
                </a:lnSpc>
                <a:buClr>
                  <a:srgbClr val="000000"/>
                </a:buClr>
                <a:buSzPct val="75000"/>
              </a:pPr>
              <a:r>
                <a:rPr lang="zh-CN" altLang="en-US" sz="2400" dirty="0">
                  <a:solidFill>
                    <a:schemeClr val="accent1"/>
                  </a:solidFill>
                </a:rPr>
                <a:t>业</a:t>
              </a:r>
              <a:r>
                <a:rPr lang="zh-CN" altLang="en-US" sz="2400" dirty="0" smtClean="0">
                  <a:solidFill>
                    <a:schemeClr val="accent1"/>
                  </a:solidFill>
                </a:rPr>
                <a:t>务敏感度及洞察力</a:t>
              </a:r>
              <a:endParaRPr lang="en-US" sz="2400" dirty="0">
                <a:solidFill>
                  <a:schemeClr val="accent1"/>
                </a:solidFill>
              </a:endParaRPr>
            </a:p>
          </p:txBody>
        </p:sp>
      </p:grpSp>
      <p:grpSp>
        <p:nvGrpSpPr>
          <p:cNvPr id="4" name="Group 27"/>
          <p:cNvGrpSpPr>
            <a:grpSpLocks/>
          </p:cNvGrpSpPr>
          <p:nvPr/>
        </p:nvGrpSpPr>
        <p:grpSpPr bwMode="auto">
          <a:xfrm>
            <a:off x="367025" y="2659719"/>
            <a:ext cx="8043863" cy="1398586"/>
            <a:chOff x="116" y="1716"/>
            <a:chExt cx="5067" cy="881"/>
          </a:xfrm>
        </p:grpSpPr>
        <p:sp>
          <p:nvSpPr>
            <p:cNvPr id="20497" name="Rectangle 3"/>
            <p:cNvSpPr>
              <a:spLocks noChangeArrowheads="1"/>
            </p:cNvSpPr>
            <p:nvPr/>
          </p:nvSpPr>
          <p:spPr bwMode="auto">
            <a:xfrm>
              <a:off x="116" y="1918"/>
              <a:ext cx="5067" cy="679"/>
            </a:xfrm>
            <a:prstGeom prst="rect">
              <a:avLst/>
            </a:prstGeom>
            <a:noFill/>
            <a:ln w="12700">
              <a:noFill/>
              <a:miter lim="800000"/>
              <a:headEnd/>
              <a:tailEnd/>
            </a:ln>
          </p:spPr>
          <p:txBody>
            <a:bodyPr>
              <a:spAutoFit/>
            </a:bodyPr>
            <a:lstStyle/>
            <a:p>
              <a:pPr marL="233363" indent="-233363">
                <a:lnSpc>
                  <a:spcPct val="90000"/>
                </a:lnSpc>
                <a:spcBef>
                  <a:spcPct val="25000"/>
                </a:spcBef>
                <a:buClr>
                  <a:schemeClr val="bg1"/>
                </a:buClr>
                <a:buFontTx/>
                <a:buChar char="•"/>
              </a:pPr>
              <a:r>
                <a:rPr lang="zh-CN" altLang="en-US" sz="2000" dirty="0">
                  <a:solidFill>
                    <a:schemeClr val="bg1"/>
                  </a:solidFill>
                </a:rPr>
                <a:t>听</a:t>
              </a:r>
              <a:r>
                <a:rPr lang="zh-CN" altLang="en-US" sz="2000" dirty="0" smtClean="0">
                  <a:solidFill>
                    <a:schemeClr val="bg1"/>
                  </a:solidFill>
                </a:rPr>
                <a:t>懂业务的话，说业务能听懂的话</a:t>
              </a:r>
              <a:endParaRPr lang="en-US" altLang="zh-CN" sz="2000" dirty="0" smtClean="0">
                <a:solidFill>
                  <a:schemeClr val="bg1"/>
                </a:solidFill>
              </a:endParaRPr>
            </a:p>
            <a:p>
              <a:pPr marL="233363" indent="-233363">
                <a:lnSpc>
                  <a:spcPct val="90000"/>
                </a:lnSpc>
                <a:spcBef>
                  <a:spcPct val="25000"/>
                </a:spcBef>
                <a:buClr>
                  <a:schemeClr val="bg1"/>
                </a:buClr>
                <a:buFontTx/>
                <a:buChar char="•"/>
              </a:pPr>
              <a:r>
                <a:rPr lang="zh-CN" altLang="en-US" sz="2000" dirty="0" smtClean="0">
                  <a:solidFill>
                    <a:schemeClr val="bg1"/>
                  </a:solidFill>
                </a:rPr>
                <a:t>沟通需求，沟通方案，沟通问题</a:t>
              </a:r>
              <a:r>
                <a:rPr lang="en-US" altLang="zh-CN" sz="2000" dirty="0" smtClean="0">
                  <a:solidFill>
                    <a:schemeClr val="bg1"/>
                  </a:solidFill>
                </a:rPr>
                <a:t>&amp;</a:t>
              </a:r>
              <a:r>
                <a:rPr lang="zh-CN" altLang="en-US" sz="2000" dirty="0" smtClean="0">
                  <a:solidFill>
                    <a:schemeClr val="bg1"/>
                  </a:solidFill>
                </a:rPr>
                <a:t>风险，沟通</a:t>
              </a:r>
              <a:r>
                <a:rPr lang="zh-CN" altLang="en-US" sz="2000" dirty="0">
                  <a:solidFill>
                    <a:schemeClr val="bg1"/>
                  </a:solidFill>
                </a:rPr>
                <a:t>收获</a:t>
              </a:r>
              <a:r>
                <a:rPr lang="zh-CN" altLang="en-US" sz="2000" dirty="0" smtClean="0">
                  <a:solidFill>
                    <a:schemeClr val="bg1"/>
                  </a:solidFill>
                </a:rPr>
                <a:t>与困难</a:t>
              </a:r>
              <a:r>
                <a:rPr lang="en-US" altLang="zh-CN" sz="2000" dirty="0" smtClean="0">
                  <a:solidFill>
                    <a:schemeClr val="bg1"/>
                  </a:solidFill>
                </a:rPr>
                <a:t>…</a:t>
              </a:r>
            </a:p>
            <a:p>
              <a:pPr marL="233363" indent="-233363">
                <a:lnSpc>
                  <a:spcPct val="90000"/>
                </a:lnSpc>
                <a:spcBef>
                  <a:spcPct val="25000"/>
                </a:spcBef>
                <a:buClr>
                  <a:schemeClr val="bg1"/>
                </a:buClr>
                <a:buFontTx/>
                <a:buChar char="•"/>
              </a:pPr>
              <a:r>
                <a:rPr lang="zh-CN" altLang="en-US" sz="2000" dirty="0" smtClean="0">
                  <a:solidFill>
                    <a:schemeClr val="bg1"/>
                  </a:solidFill>
                </a:rPr>
                <a:t>积极沟通，善于沟通</a:t>
              </a:r>
              <a:endParaRPr lang="en-US" altLang="zh-CN" sz="2000" dirty="0" smtClean="0">
                <a:solidFill>
                  <a:schemeClr val="bg1"/>
                </a:solidFill>
              </a:endParaRPr>
            </a:p>
          </p:txBody>
        </p:sp>
        <p:sp>
          <p:nvSpPr>
            <p:cNvPr id="20498" name="Rectangle 29"/>
            <p:cNvSpPr>
              <a:spLocks noChangeArrowheads="1"/>
            </p:cNvSpPr>
            <p:nvPr/>
          </p:nvSpPr>
          <p:spPr bwMode="auto">
            <a:xfrm>
              <a:off x="116" y="1716"/>
              <a:ext cx="997" cy="254"/>
            </a:xfrm>
            <a:prstGeom prst="rect">
              <a:avLst/>
            </a:prstGeom>
            <a:noFill/>
            <a:ln w="9525" algn="ctr">
              <a:noFill/>
              <a:miter lim="800000"/>
              <a:headEnd/>
              <a:tailEnd/>
            </a:ln>
          </p:spPr>
          <p:txBody>
            <a:bodyPr>
              <a:spAutoFit/>
            </a:bodyPr>
            <a:lstStyle/>
            <a:p>
              <a:pPr eaLnBrk="1" hangingPunct="1">
                <a:lnSpc>
                  <a:spcPct val="85000"/>
                </a:lnSpc>
                <a:buClr>
                  <a:srgbClr val="000000"/>
                </a:buClr>
                <a:buSzPct val="75000"/>
              </a:pPr>
              <a:r>
                <a:rPr lang="zh-CN" altLang="en-US" sz="2400" dirty="0" smtClean="0">
                  <a:solidFill>
                    <a:schemeClr val="accent6"/>
                  </a:solidFill>
                </a:rPr>
                <a:t>沟通技巧</a:t>
              </a:r>
              <a:endParaRPr lang="en-US" sz="2400" dirty="0">
                <a:solidFill>
                  <a:schemeClr val="accent6"/>
                </a:solidFill>
              </a:endParaRPr>
            </a:p>
          </p:txBody>
        </p:sp>
      </p:grpSp>
      <p:grpSp>
        <p:nvGrpSpPr>
          <p:cNvPr id="5" name="Group 30"/>
          <p:cNvGrpSpPr>
            <a:grpSpLocks/>
          </p:cNvGrpSpPr>
          <p:nvPr/>
        </p:nvGrpSpPr>
        <p:grpSpPr bwMode="auto">
          <a:xfrm>
            <a:off x="367025" y="4339112"/>
            <a:ext cx="7527925" cy="688975"/>
            <a:chOff x="116" y="2399"/>
            <a:chExt cx="4742" cy="434"/>
          </a:xfrm>
        </p:grpSpPr>
        <p:sp>
          <p:nvSpPr>
            <p:cNvPr id="20495" name="Rectangle 3"/>
            <p:cNvSpPr>
              <a:spLocks noChangeArrowheads="1"/>
            </p:cNvSpPr>
            <p:nvPr/>
          </p:nvSpPr>
          <p:spPr bwMode="auto">
            <a:xfrm>
              <a:off x="116" y="2600"/>
              <a:ext cx="4742" cy="233"/>
            </a:xfrm>
            <a:prstGeom prst="rect">
              <a:avLst/>
            </a:prstGeom>
            <a:noFill/>
            <a:ln w="12700">
              <a:noFill/>
              <a:miter lim="800000"/>
              <a:headEnd/>
              <a:tailEnd/>
            </a:ln>
          </p:spPr>
          <p:txBody>
            <a:bodyPr>
              <a:spAutoFit/>
            </a:bodyPr>
            <a:lstStyle/>
            <a:p>
              <a:pPr marL="233363" indent="-233363">
                <a:lnSpc>
                  <a:spcPct val="90000"/>
                </a:lnSpc>
                <a:spcBef>
                  <a:spcPct val="25000"/>
                </a:spcBef>
                <a:buClr>
                  <a:schemeClr val="bg1"/>
                </a:buClr>
                <a:buFontTx/>
                <a:buChar char="•"/>
              </a:pPr>
              <a:r>
                <a:rPr lang="zh-CN" altLang="en-US" sz="2000" dirty="0" smtClean="0">
                  <a:solidFill>
                    <a:schemeClr val="bg1"/>
                  </a:solidFill>
                </a:rPr>
                <a:t>让思维形成回路，让严谨成为习惯</a:t>
              </a:r>
              <a:endParaRPr lang="en-GB" sz="2000" b="0" dirty="0">
                <a:solidFill>
                  <a:schemeClr val="bg1"/>
                </a:solidFill>
              </a:endParaRPr>
            </a:p>
          </p:txBody>
        </p:sp>
        <p:sp>
          <p:nvSpPr>
            <p:cNvPr id="20496" name="Rectangle 32"/>
            <p:cNvSpPr>
              <a:spLocks noChangeArrowheads="1"/>
            </p:cNvSpPr>
            <p:nvPr/>
          </p:nvSpPr>
          <p:spPr bwMode="auto">
            <a:xfrm>
              <a:off x="116" y="2399"/>
              <a:ext cx="997" cy="254"/>
            </a:xfrm>
            <a:prstGeom prst="rect">
              <a:avLst/>
            </a:prstGeom>
            <a:noFill/>
            <a:ln w="9525" algn="ctr">
              <a:noFill/>
              <a:miter lim="800000"/>
              <a:headEnd/>
              <a:tailEnd/>
            </a:ln>
          </p:spPr>
          <p:txBody>
            <a:bodyPr>
              <a:spAutoFit/>
            </a:bodyPr>
            <a:lstStyle/>
            <a:p>
              <a:pPr eaLnBrk="1" hangingPunct="1">
                <a:lnSpc>
                  <a:spcPct val="85000"/>
                </a:lnSpc>
                <a:buClr>
                  <a:srgbClr val="000000"/>
                </a:buClr>
                <a:buSzPct val="75000"/>
              </a:pPr>
              <a:r>
                <a:rPr lang="zh-CN" altLang="en-US" sz="2400" dirty="0" smtClean="0">
                  <a:solidFill>
                    <a:schemeClr val="accent2"/>
                  </a:solidFill>
                </a:rPr>
                <a:t>严谨思维</a:t>
              </a:r>
              <a:endParaRPr lang="en-US" sz="2400" dirty="0">
                <a:solidFill>
                  <a:schemeClr val="accent2"/>
                </a:solidFill>
              </a:endParaRPr>
            </a:p>
          </p:txBody>
        </p:sp>
      </p:grpSp>
      <p:grpSp>
        <p:nvGrpSpPr>
          <p:cNvPr id="6" name="Group 33"/>
          <p:cNvGrpSpPr>
            <a:grpSpLocks/>
          </p:cNvGrpSpPr>
          <p:nvPr/>
        </p:nvGrpSpPr>
        <p:grpSpPr bwMode="auto">
          <a:xfrm>
            <a:off x="367025" y="5308893"/>
            <a:ext cx="8043863" cy="1050926"/>
            <a:chOff x="116" y="3453"/>
            <a:chExt cx="5067" cy="662"/>
          </a:xfrm>
        </p:grpSpPr>
        <p:sp>
          <p:nvSpPr>
            <p:cNvPr id="20493" name="Rectangle 34"/>
            <p:cNvSpPr>
              <a:spLocks noChangeArrowheads="1"/>
            </p:cNvSpPr>
            <p:nvPr/>
          </p:nvSpPr>
          <p:spPr bwMode="auto">
            <a:xfrm>
              <a:off x="116" y="3453"/>
              <a:ext cx="997" cy="254"/>
            </a:xfrm>
            <a:prstGeom prst="rect">
              <a:avLst/>
            </a:prstGeom>
            <a:noFill/>
            <a:ln w="9525" algn="ctr">
              <a:noFill/>
              <a:miter lim="800000"/>
              <a:headEnd/>
              <a:tailEnd/>
            </a:ln>
          </p:spPr>
          <p:txBody>
            <a:bodyPr>
              <a:spAutoFit/>
            </a:bodyPr>
            <a:lstStyle/>
            <a:p>
              <a:pPr eaLnBrk="1" hangingPunct="1">
                <a:lnSpc>
                  <a:spcPct val="85000"/>
                </a:lnSpc>
                <a:buClr>
                  <a:srgbClr val="000000"/>
                </a:buClr>
                <a:buSzPct val="75000"/>
              </a:pPr>
              <a:r>
                <a:rPr lang="zh-CN" altLang="en-US" sz="2400" dirty="0" smtClean="0">
                  <a:solidFill>
                    <a:schemeClr val="accent3"/>
                  </a:solidFill>
                </a:rPr>
                <a:t>清晰逻辑</a:t>
              </a:r>
              <a:endParaRPr lang="en-US" sz="2400" dirty="0">
                <a:solidFill>
                  <a:schemeClr val="accent3"/>
                </a:solidFill>
              </a:endParaRPr>
            </a:p>
          </p:txBody>
        </p:sp>
        <p:sp>
          <p:nvSpPr>
            <p:cNvPr id="20494" name="Rectangle 3"/>
            <p:cNvSpPr>
              <a:spLocks noChangeArrowheads="1"/>
            </p:cNvSpPr>
            <p:nvPr/>
          </p:nvSpPr>
          <p:spPr bwMode="auto">
            <a:xfrm>
              <a:off x="116" y="3659"/>
              <a:ext cx="5067" cy="456"/>
            </a:xfrm>
            <a:prstGeom prst="rect">
              <a:avLst/>
            </a:prstGeom>
            <a:noFill/>
            <a:ln w="12700">
              <a:noFill/>
              <a:miter lim="800000"/>
              <a:headEnd/>
              <a:tailEnd/>
            </a:ln>
          </p:spPr>
          <p:txBody>
            <a:bodyPr>
              <a:spAutoFit/>
            </a:bodyPr>
            <a:lstStyle/>
            <a:p>
              <a:pPr marL="233363" indent="-233363">
                <a:lnSpc>
                  <a:spcPct val="90000"/>
                </a:lnSpc>
                <a:spcBef>
                  <a:spcPct val="25000"/>
                </a:spcBef>
                <a:buClr>
                  <a:schemeClr val="bg1"/>
                </a:buClr>
                <a:buFontTx/>
                <a:buChar char="•"/>
              </a:pPr>
              <a:r>
                <a:rPr lang="zh-CN" altLang="en-US" sz="2000" b="0" dirty="0" smtClean="0">
                  <a:solidFill>
                    <a:schemeClr val="bg1"/>
                  </a:solidFill>
                </a:rPr>
                <a:t>善于从土豆中挖出金子</a:t>
              </a:r>
              <a:endParaRPr lang="en-US" altLang="zh-CN" sz="2000" b="0" dirty="0" smtClean="0">
                <a:solidFill>
                  <a:schemeClr val="bg1"/>
                </a:solidFill>
              </a:endParaRPr>
            </a:p>
            <a:p>
              <a:pPr marL="233363" indent="-233363">
                <a:lnSpc>
                  <a:spcPct val="90000"/>
                </a:lnSpc>
                <a:spcBef>
                  <a:spcPct val="25000"/>
                </a:spcBef>
                <a:buClr>
                  <a:schemeClr val="bg1"/>
                </a:buClr>
                <a:buFontTx/>
                <a:buChar char="•"/>
              </a:pPr>
              <a:r>
                <a:rPr lang="zh-CN" altLang="en-US" sz="2000" dirty="0">
                  <a:solidFill>
                    <a:schemeClr val="bg1"/>
                  </a:solidFill>
                </a:rPr>
                <a:t>善</a:t>
              </a:r>
              <a:r>
                <a:rPr lang="zh-CN" altLang="en-US" sz="2000" dirty="0" smtClean="0">
                  <a:solidFill>
                    <a:schemeClr val="bg1"/>
                  </a:solidFill>
                </a:rPr>
                <a:t>于从杂乱中理出章法</a:t>
              </a:r>
              <a:endParaRPr lang="en-GB" sz="2000" b="0" dirty="0">
                <a:solidFill>
                  <a:schemeClr val="bg1"/>
                </a:solidFill>
              </a:endParaRPr>
            </a:p>
          </p:txBody>
        </p:sp>
      </p:grpSp>
      <p:sp>
        <p:nvSpPr>
          <p:cNvPr id="27" name="Slide Number Placeholder 26"/>
          <p:cNvSpPr>
            <a:spLocks noGrp="1"/>
          </p:cNvSpPr>
          <p:nvPr>
            <p:ph type="sldNum" sz="quarter" idx="4"/>
          </p:nvPr>
        </p:nvSpPr>
        <p:spPr>
          <a:xfrm>
            <a:off x="4500563" y="6501384"/>
            <a:ext cx="4341579" cy="230832"/>
          </a:xfrm>
        </p:spPr>
        <p:txBody>
          <a:bodyPr/>
          <a:lstStyle/>
          <a:p>
            <a:pPr>
              <a:defRPr/>
            </a:pPr>
            <a:r>
              <a:rPr lang="en-US" dirty="0" smtClean="0">
                <a:solidFill>
                  <a:schemeClr val="bg1"/>
                </a:solidFill>
              </a:rPr>
              <a:t>  </a:t>
            </a:r>
            <a:fld id="{90CBDC3A-D49F-4631-A8C7-55D59B33E5FA}" type="slidenum">
              <a:rPr lang="en-US" smtClean="0">
                <a:solidFill>
                  <a:schemeClr val="bg1"/>
                </a:solidFill>
              </a:rPr>
              <a:pPr>
                <a:defRPr/>
              </a:pPr>
              <a:t>45</a:t>
            </a:fld>
            <a:endParaRPr lang="en-US" dirty="0">
              <a:solidFill>
                <a:schemeClr val="bg1"/>
              </a:solidFill>
            </a:endParaRPr>
          </a:p>
        </p:txBody>
      </p:sp>
      <p:sp>
        <p:nvSpPr>
          <p:cNvPr id="28" name="Footer Placeholder 27"/>
          <p:cNvSpPr>
            <a:spLocks noGrp="1"/>
          </p:cNvSpPr>
          <p:nvPr>
            <p:ph type="ftr" sz="quarter" idx="11"/>
          </p:nvPr>
        </p:nvSpPr>
        <p:spPr>
          <a:xfrm>
            <a:off x="457200" y="6501384"/>
            <a:ext cx="4114800" cy="230832"/>
          </a:xfrm>
        </p:spPr>
        <p:txBody>
          <a:bodyPr/>
          <a:lstStyle/>
          <a:p>
            <a:pPr>
              <a:defRPr/>
            </a:pPr>
            <a:r>
              <a:rPr lang="en-US" dirty="0" smtClean="0">
                <a:solidFill>
                  <a:schemeClr val="bg1"/>
                </a:solidFill>
              </a:rPr>
              <a:t>Copyright © 2015 Accenture. All rights reserved.</a:t>
            </a:r>
            <a:endParaRPr lang="en-US" dirty="0">
              <a:solidFill>
                <a:schemeClr val="bg1"/>
              </a:solidFill>
            </a:endParaRPr>
          </a:p>
        </p:txBody>
      </p:sp>
      <p:grpSp>
        <p:nvGrpSpPr>
          <p:cNvPr id="7" name="Group 6"/>
          <p:cNvGrpSpPr/>
          <p:nvPr/>
        </p:nvGrpSpPr>
        <p:grpSpPr>
          <a:xfrm>
            <a:off x="5707541" y="687662"/>
            <a:ext cx="3118835" cy="1568690"/>
            <a:chOff x="5707541" y="687662"/>
            <a:chExt cx="3118835" cy="1568690"/>
          </a:xfrm>
        </p:grpSpPr>
        <p:sp>
          <p:nvSpPr>
            <p:cNvPr id="23" name="Rectangle 4"/>
            <p:cNvSpPr>
              <a:spLocks noChangeArrowheads="1"/>
            </p:cNvSpPr>
            <p:nvPr/>
          </p:nvSpPr>
          <p:spPr bwMode="auto">
            <a:xfrm>
              <a:off x="5707541" y="687662"/>
              <a:ext cx="1562827" cy="779359"/>
            </a:xfrm>
            <a:prstGeom prst="rect">
              <a:avLst/>
            </a:prstGeom>
            <a:solidFill>
              <a:schemeClr val="accent1"/>
            </a:solidFill>
            <a:ln w="9525" algn="ctr">
              <a:noFill/>
              <a:miter lim="800000"/>
              <a:headEnd/>
              <a:tailEnd/>
            </a:ln>
          </p:spPr>
          <p:txBody>
            <a:bodyPr lIns="0" rIns="0" anchor="ctr"/>
            <a:lstStyle/>
            <a:p>
              <a:pPr algn="ctr" eaLnBrk="1" hangingPunct="1">
                <a:lnSpc>
                  <a:spcPct val="85000"/>
                </a:lnSpc>
                <a:buClr>
                  <a:srgbClr val="000000"/>
                </a:buClr>
                <a:buSzPct val="75000"/>
              </a:pPr>
              <a:r>
                <a:rPr lang="zh-CN" altLang="en-US" sz="1200" dirty="0">
                  <a:solidFill>
                    <a:srgbClr val="FFFFFF"/>
                  </a:solidFill>
                </a:rPr>
                <a:t>业</a:t>
              </a:r>
              <a:r>
                <a:rPr lang="zh-CN" altLang="en-US" sz="1200" dirty="0" smtClean="0">
                  <a:solidFill>
                    <a:srgbClr val="FFFFFF"/>
                  </a:solidFill>
                </a:rPr>
                <a:t>务敏感度及洞察力</a:t>
              </a:r>
              <a:endParaRPr lang="en-US" altLang="zh-CN" sz="1200" dirty="0" smtClean="0">
                <a:solidFill>
                  <a:srgbClr val="FFFFFF"/>
                </a:solidFill>
              </a:endParaRPr>
            </a:p>
            <a:p>
              <a:pPr algn="ctr" eaLnBrk="1" hangingPunct="1">
                <a:lnSpc>
                  <a:spcPct val="85000"/>
                </a:lnSpc>
                <a:buClr>
                  <a:srgbClr val="000000"/>
                </a:buClr>
                <a:buSzPct val="75000"/>
              </a:pPr>
              <a:r>
                <a:rPr lang="en-US" sz="800" b="0" dirty="0" smtClean="0">
                  <a:solidFill>
                    <a:srgbClr val="FFFFFF"/>
                  </a:solidFill>
                </a:rPr>
                <a:t>(Business Sense)</a:t>
              </a:r>
              <a:endParaRPr lang="en-US" sz="800" b="0" dirty="0">
                <a:solidFill>
                  <a:srgbClr val="FFFFFF"/>
                </a:solidFill>
              </a:endParaRPr>
            </a:p>
          </p:txBody>
        </p:sp>
        <p:sp>
          <p:nvSpPr>
            <p:cNvPr id="24" name="Rectangle 5"/>
            <p:cNvSpPr>
              <a:spLocks noChangeArrowheads="1"/>
            </p:cNvSpPr>
            <p:nvPr/>
          </p:nvSpPr>
          <p:spPr bwMode="auto">
            <a:xfrm>
              <a:off x="7263549" y="687663"/>
              <a:ext cx="1562827" cy="779359"/>
            </a:xfrm>
            <a:prstGeom prst="rect">
              <a:avLst/>
            </a:prstGeom>
            <a:solidFill>
              <a:schemeClr val="accent6"/>
            </a:solidFill>
            <a:ln w="9525" algn="ctr">
              <a:noFill/>
              <a:miter lim="800000"/>
              <a:headEnd/>
              <a:tailEnd/>
            </a:ln>
          </p:spPr>
          <p:txBody>
            <a:bodyPr lIns="0" rIns="0" anchor="ctr"/>
            <a:lstStyle/>
            <a:p>
              <a:pPr algn="ctr" eaLnBrk="1" hangingPunct="1">
                <a:lnSpc>
                  <a:spcPct val="85000"/>
                </a:lnSpc>
                <a:buClr>
                  <a:srgbClr val="000000"/>
                </a:buClr>
                <a:buSzPct val="75000"/>
              </a:pPr>
              <a:r>
                <a:rPr lang="zh-CN" altLang="en-US" sz="1200" dirty="0">
                  <a:solidFill>
                    <a:srgbClr val="FFFFFF"/>
                  </a:solidFill>
                </a:rPr>
                <a:t>沟</a:t>
              </a:r>
              <a:r>
                <a:rPr lang="zh-CN" altLang="en-US" sz="1200" dirty="0" smtClean="0">
                  <a:solidFill>
                    <a:srgbClr val="FFFFFF"/>
                  </a:solidFill>
                </a:rPr>
                <a:t>通技巧</a:t>
              </a:r>
              <a:endParaRPr lang="en-US" altLang="zh-CN" sz="1200" dirty="0" smtClean="0">
                <a:solidFill>
                  <a:srgbClr val="FFFFFF"/>
                </a:solidFill>
              </a:endParaRPr>
            </a:p>
            <a:p>
              <a:pPr algn="ctr" eaLnBrk="1" hangingPunct="1">
                <a:lnSpc>
                  <a:spcPct val="85000"/>
                </a:lnSpc>
                <a:buClr>
                  <a:srgbClr val="000000"/>
                </a:buClr>
                <a:buSzPct val="75000"/>
              </a:pPr>
              <a:r>
                <a:rPr lang="en-US" altLang="zh-CN" sz="800" dirty="0" smtClean="0">
                  <a:solidFill>
                    <a:srgbClr val="FFFFFF"/>
                  </a:solidFill>
                </a:rPr>
                <a:t>(Good Communication)</a:t>
              </a:r>
            </a:p>
          </p:txBody>
        </p:sp>
        <p:sp>
          <p:nvSpPr>
            <p:cNvPr id="26" name="Rectangle 6"/>
            <p:cNvSpPr>
              <a:spLocks noChangeArrowheads="1"/>
            </p:cNvSpPr>
            <p:nvPr/>
          </p:nvSpPr>
          <p:spPr bwMode="auto">
            <a:xfrm>
              <a:off x="5707541" y="1476992"/>
              <a:ext cx="1562827" cy="779359"/>
            </a:xfrm>
            <a:prstGeom prst="rect">
              <a:avLst/>
            </a:prstGeom>
            <a:solidFill>
              <a:schemeClr val="accent2"/>
            </a:solidFill>
            <a:ln w="9525" algn="ctr">
              <a:noFill/>
              <a:miter lim="800000"/>
              <a:headEnd/>
              <a:tailEnd/>
            </a:ln>
          </p:spPr>
          <p:txBody>
            <a:bodyPr lIns="0" rIns="0" anchor="ctr"/>
            <a:lstStyle/>
            <a:p>
              <a:pPr algn="ctr" eaLnBrk="1" hangingPunct="1">
                <a:lnSpc>
                  <a:spcPct val="85000"/>
                </a:lnSpc>
                <a:buClr>
                  <a:srgbClr val="000000"/>
                </a:buClr>
                <a:buSzPct val="75000"/>
              </a:pPr>
              <a:r>
                <a:rPr lang="zh-CN" altLang="en-US" sz="1200" b="0" dirty="0" smtClean="0">
                  <a:solidFill>
                    <a:srgbClr val="FFFFFF"/>
                  </a:solidFill>
                </a:rPr>
                <a:t>严谨思维</a:t>
              </a:r>
              <a:endParaRPr lang="en-US" altLang="zh-CN" sz="1200" b="0" dirty="0" smtClean="0">
                <a:solidFill>
                  <a:srgbClr val="FFFFFF"/>
                </a:solidFill>
              </a:endParaRPr>
            </a:p>
            <a:p>
              <a:pPr algn="ctr">
                <a:lnSpc>
                  <a:spcPct val="85000"/>
                </a:lnSpc>
                <a:buClr>
                  <a:srgbClr val="000000"/>
                </a:buClr>
                <a:buSzPct val="75000"/>
              </a:pPr>
              <a:r>
                <a:rPr lang="en-US" altLang="zh-CN" sz="800" dirty="0">
                  <a:solidFill>
                    <a:srgbClr val="FFFFFF"/>
                  </a:solidFill>
                </a:rPr>
                <a:t>(Rigorous thinking)</a:t>
              </a:r>
              <a:endParaRPr lang="en-US" altLang="zh-CN" sz="800" b="0" dirty="0" smtClean="0">
                <a:solidFill>
                  <a:srgbClr val="FFFFFF"/>
                </a:solidFill>
              </a:endParaRPr>
            </a:p>
          </p:txBody>
        </p:sp>
        <p:sp>
          <p:nvSpPr>
            <p:cNvPr id="29" name="Rectangle 7"/>
            <p:cNvSpPr>
              <a:spLocks noChangeArrowheads="1"/>
            </p:cNvSpPr>
            <p:nvPr/>
          </p:nvSpPr>
          <p:spPr bwMode="auto">
            <a:xfrm>
              <a:off x="7263549" y="1476993"/>
              <a:ext cx="1562827" cy="779359"/>
            </a:xfrm>
            <a:prstGeom prst="rect">
              <a:avLst/>
            </a:prstGeom>
            <a:solidFill>
              <a:schemeClr val="accent3"/>
            </a:solidFill>
            <a:ln w="9525" algn="ctr">
              <a:noFill/>
              <a:miter lim="800000"/>
              <a:headEnd/>
              <a:tailEnd/>
            </a:ln>
          </p:spPr>
          <p:txBody>
            <a:bodyPr lIns="0" rIns="0" anchor="ctr"/>
            <a:lstStyle/>
            <a:p>
              <a:pPr algn="ctr">
                <a:lnSpc>
                  <a:spcPct val="85000"/>
                </a:lnSpc>
                <a:buClr>
                  <a:srgbClr val="000000"/>
                </a:buClr>
                <a:buSzPct val="75000"/>
              </a:pPr>
              <a:r>
                <a:rPr lang="zh-CN" altLang="en-US" sz="1200" dirty="0">
                  <a:solidFill>
                    <a:srgbClr val="FFFFFF"/>
                  </a:solidFill>
                </a:rPr>
                <a:t>清晰</a:t>
              </a:r>
              <a:r>
                <a:rPr lang="zh-CN" altLang="en-US" sz="1200" dirty="0" smtClean="0">
                  <a:solidFill>
                    <a:srgbClr val="FFFFFF"/>
                  </a:solidFill>
                </a:rPr>
                <a:t>逻辑</a:t>
              </a:r>
              <a:endParaRPr lang="en-US" altLang="zh-CN" sz="1200" dirty="0" smtClean="0">
                <a:solidFill>
                  <a:srgbClr val="FFFFFF"/>
                </a:solidFill>
              </a:endParaRPr>
            </a:p>
            <a:p>
              <a:pPr algn="ctr">
                <a:lnSpc>
                  <a:spcPct val="85000"/>
                </a:lnSpc>
                <a:buClr>
                  <a:srgbClr val="000000"/>
                </a:buClr>
                <a:buSzPct val="75000"/>
              </a:pPr>
              <a:r>
                <a:rPr lang="en-US" sz="800" dirty="0">
                  <a:solidFill>
                    <a:srgbClr val="FFFFFF"/>
                  </a:solidFill>
                </a:rPr>
                <a:t>(Clear logic)</a:t>
              </a:r>
              <a:endParaRPr lang="en-US" sz="800" b="0" dirty="0">
                <a:solidFill>
                  <a:srgbClr val="FFFFFF"/>
                </a:solidFill>
              </a:endParaRPr>
            </a:p>
          </p:txBody>
        </p:sp>
      </p:grpSp>
      <p:sp>
        <p:nvSpPr>
          <p:cNvPr id="30" name="Title 1"/>
          <p:cNvSpPr txBox="1">
            <a:spLocks/>
          </p:cNvSpPr>
          <p:nvPr/>
        </p:nvSpPr>
        <p:spPr bwMode="auto">
          <a:xfrm>
            <a:off x="479424" y="430730"/>
            <a:ext cx="5228117" cy="590931"/>
          </a:xfrm>
          <a:prstGeom prst="rect">
            <a:avLst/>
          </a:prstGeom>
          <a:noFill/>
          <a:ln w="9525">
            <a:noFill/>
            <a:miter lim="800000"/>
            <a:headEnd/>
            <a:tailEnd/>
          </a:ln>
        </p:spPr>
        <p:txBody>
          <a:bodyPr vert="horz" wrap="square" lIns="0" tIns="45720" rIns="0" bIns="45720" numCol="1" anchor="t" anchorCtr="0" compatLnSpc="1">
            <a:prstTxWarp prst="textNoShape">
              <a:avLst/>
            </a:prstTxWarp>
            <a:spAutoFit/>
          </a:bodyPr>
          <a:lstStyle/>
          <a:p>
            <a:pPr lvl="0">
              <a:lnSpc>
                <a:spcPct val="90000"/>
              </a:lnSpc>
            </a:pPr>
            <a:r>
              <a:rPr lang="en-US" sz="3600" b="1" dirty="0">
                <a:solidFill>
                  <a:schemeClr val="bg1"/>
                </a:solidFill>
                <a:latin typeface="Arial" pitchFamily="34" charset="0"/>
                <a:ea typeface="Arial" pitchFamily="-105" charset="-52"/>
                <a:cs typeface="Arial" pitchFamily="34" charset="0"/>
              </a:rPr>
              <a:t>Build your credibility</a:t>
            </a:r>
          </a:p>
        </p:txBody>
      </p:sp>
    </p:spTree>
    <p:extLst>
      <p:ext uri="{BB962C8B-B14F-4D97-AF65-F5344CB8AC3E}">
        <p14:creationId xmlns:p14="http://schemas.microsoft.com/office/powerpoint/2010/main" val="31584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7"/>
          <p:cNvSpPr>
            <a:spLocks noChangeArrowheads="1"/>
          </p:cNvSpPr>
          <p:nvPr/>
        </p:nvSpPr>
        <p:spPr bwMode="auto">
          <a:xfrm>
            <a:off x="0" y="0"/>
            <a:ext cx="9144000" cy="6858000"/>
          </a:xfrm>
          <a:prstGeom prst="rect">
            <a:avLst/>
          </a:prstGeom>
          <a:solidFill>
            <a:schemeClr val="accent4"/>
          </a:solidFill>
          <a:ln w="9525">
            <a:noFill/>
            <a:miter lim="800000"/>
            <a:headEnd/>
            <a:tailEnd/>
          </a:ln>
        </p:spPr>
        <p:txBody>
          <a:bodyPr wrap="none" anchor="ctr"/>
          <a:lstStyle/>
          <a:p>
            <a:endParaRPr lang="en-US"/>
          </a:p>
        </p:txBody>
      </p:sp>
      <p:grpSp>
        <p:nvGrpSpPr>
          <p:cNvPr id="3" name="Group 24"/>
          <p:cNvGrpSpPr>
            <a:grpSpLocks/>
          </p:cNvGrpSpPr>
          <p:nvPr/>
        </p:nvGrpSpPr>
        <p:grpSpPr bwMode="auto">
          <a:xfrm>
            <a:off x="367025" y="1324800"/>
            <a:ext cx="5380038" cy="1335088"/>
            <a:chOff x="116" y="889"/>
            <a:chExt cx="3389" cy="841"/>
          </a:xfrm>
        </p:grpSpPr>
        <p:sp>
          <p:nvSpPr>
            <p:cNvPr id="20499" name="Rectangle 3"/>
            <p:cNvSpPr>
              <a:spLocks noChangeArrowheads="1"/>
            </p:cNvSpPr>
            <p:nvPr/>
          </p:nvSpPr>
          <p:spPr bwMode="auto">
            <a:xfrm>
              <a:off x="116" y="1100"/>
              <a:ext cx="3389" cy="630"/>
            </a:xfrm>
            <a:prstGeom prst="rect">
              <a:avLst/>
            </a:prstGeom>
            <a:noFill/>
            <a:ln w="12700">
              <a:noFill/>
              <a:miter lim="800000"/>
              <a:headEnd/>
              <a:tailEnd/>
            </a:ln>
          </p:spPr>
          <p:txBody>
            <a:bodyPr>
              <a:spAutoFit/>
            </a:bodyPr>
            <a:lstStyle/>
            <a:p>
              <a:pPr marL="233363" indent="-233363">
                <a:lnSpc>
                  <a:spcPct val="90000"/>
                </a:lnSpc>
                <a:spcBef>
                  <a:spcPct val="25000"/>
                </a:spcBef>
                <a:buClr>
                  <a:schemeClr val="bg1"/>
                </a:buClr>
                <a:buFontTx/>
                <a:buChar char="•"/>
              </a:pPr>
              <a:r>
                <a:rPr lang="zh-CN" altLang="en-US" sz="2000" dirty="0" smtClean="0">
                  <a:solidFill>
                    <a:schemeClr val="bg1"/>
                  </a:solidFill>
                </a:rPr>
                <a:t>自己的工作像孩子一样对待，细心关照每一个细节</a:t>
              </a:r>
              <a:endParaRPr lang="en-US" altLang="zh-CN" sz="2000" dirty="0" smtClean="0">
                <a:solidFill>
                  <a:schemeClr val="bg1"/>
                </a:solidFill>
              </a:endParaRPr>
            </a:p>
            <a:p>
              <a:pPr marL="233363" indent="-233363">
                <a:lnSpc>
                  <a:spcPct val="90000"/>
                </a:lnSpc>
                <a:spcBef>
                  <a:spcPct val="25000"/>
                </a:spcBef>
                <a:buClr>
                  <a:schemeClr val="bg1"/>
                </a:buClr>
                <a:buFontTx/>
                <a:buChar char="•"/>
              </a:pPr>
              <a:r>
                <a:rPr lang="zh-CN" altLang="en-US" sz="2000" b="0" dirty="0">
                  <a:solidFill>
                    <a:schemeClr val="bg1"/>
                  </a:solidFill>
                </a:rPr>
                <a:t>维</a:t>
              </a:r>
              <a:r>
                <a:rPr lang="zh-CN" altLang="en-US" sz="2000" b="0" dirty="0" smtClean="0">
                  <a:solidFill>
                    <a:schemeClr val="bg1"/>
                  </a:solidFill>
                </a:rPr>
                <a:t>护自己、维护伙伴、维护客户、维护企业</a:t>
              </a:r>
              <a:endParaRPr lang="en-GB" sz="2000" b="0" dirty="0">
                <a:solidFill>
                  <a:schemeClr val="bg1"/>
                </a:solidFill>
              </a:endParaRPr>
            </a:p>
          </p:txBody>
        </p:sp>
        <p:sp>
          <p:nvSpPr>
            <p:cNvPr id="20500" name="Rectangle 26"/>
            <p:cNvSpPr>
              <a:spLocks noChangeArrowheads="1"/>
            </p:cNvSpPr>
            <p:nvPr/>
          </p:nvSpPr>
          <p:spPr bwMode="auto">
            <a:xfrm>
              <a:off x="116" y="889"/>
              <a:ext cx="2003" cy="256"/>
            </a:xfrm>
            <a:prstGeom prst="rect">
              <a:avLst/>
            </a:prstGeom>
            <a:noFill/>
            <a:ln w="9525" algn="ctr">
              <a:noFill/>
              <a:miter lim="800000"/>
              <a:headEnd/>
              <a:tailEnd/>
            </a:ln>
          </p:spPr>
          <p:txBody>
            <a:bodyPr wrap="square">
              <a:spAutoFit/>
            </a:bodyPr>
            <a:lstStyle/>
            <a:p>
              <a:pPr eaLnBrk="1" hangingPunct="1">
                <a:lnSpc>
                  <a:spcPct val="85000"/>
                </a:lnSpc>
                <a:buClr>
                  <a:srgbClr val="000000"/>
                </a:buClr>
                <a:buSzPct val="75000"/>
              </a:pPr>
              <a:r>
                <a:rPr lang="zh-CN" altLang="en-US" sz="2400" dirty="0" smtClean="0">
                  <a:solidFill>
                    <a:srgbClr val="0070C0"/>
                  </a:solidFill>
                </a:rPr>
                <a:t>超强责任感</a:t>
              </a:r>
              <a:endParaRPr lang="en-US" sz="2400" dirty="0">
                <a:solidFill>
                  <a:srgbClr val="0070C0"/>
                </a:solidFill>
              </a:endParaRPr>
            </a:p>
          </p:txBody>
        </p:sp>
      </p:grpSp>
      <p:grpSp>
        <p:nvGrpSpPr>
          <p:cNvPr id="4" name="Group 27"/>
          <p:cNvGrpSpPr>
            <a:grpSpLocks/>
          </p:cNvGrpSpPr>
          <p:nvPr/>
        </p:nvGrpSpPr>
        <p:grpSpPr bwMode="auto">
          <a:xfrm>
            <a:off x="367025" y="2992027"/>
            <a:ext cx="8043863" cy="687387"/>
            <a:chOff x="116" y="1716"/>
            <a:chExt cx="5067" cy="433"/>
          </a:xfrm>
        </p:grpSpPr>
        <p:sp>
          <p:nvSpPr>
            <p:cNvPr id="20497" name="Rectangle 3"/>
            <p:cNvSpPr>
              <a:spLocks noChangeArrowheads="1"/>
            </p:cNvSpPr>
            <p:nvPr/>
          </p:nvSpPr>
          <p:spPr bwMode="auto">
            <a:xfrm>
              <a:off x="116" y="1918"/>
              <a:ext cx="5067" cy="231"/>
            </a:xfrm>
            <a:prstGeom prst="rect">
              <a:avLst/>
            </a:prstGeom>
            <a:noFill/>
            <a:ln w="12700">
              <a:noFill/>
              <a:miter lim="800000"/>
              <a:headEnd/>
              <a:tailEnd/>
            </a:ln>
          </p:spPr>
          <p:txBody>
            <a:bodyPr>
              <a:spAutoFit/>
            </a:bodyPr>
            <a:lstStyle/>
            <a:p>
              <a:pPr marL="233363" indent="-233363">
                <a:lnSpc>
                  <a:spcPct val="90000"/>
                </a:lnSpc>
                <a:spcBef>
                  <a:spcPct val="25000"/>
                </a:spcBef>
                <a:buClr>
                  <a:schemeClr val="bg1"/>
                </a:buClr>
                <a:buFontTx/>
                <a:buChar char="•"/>
              </a:pPr>
              <a:r>
                <a:rPr lang="zh-CN" altLang="en-US" sz="2000" b="0" dirty="0" smtClean="0">
                  <a:solidFill>
                    <a:schemeClr val="bg1"/>
                  </a:solidFill>
                </a:rPr>
                <a:t>开放、谦虚的态度能让你学到更多，走得更顺</a:t>
              </a:r>
              <a:endParaRPr lang="en-GB" sz="2000" b="0" dirty="0">
                <a:solidFill>
                  <a:schemeClr val="bg1"/>
                </a:solidFill>
              </a:endParaRPr>
            </a:p>
          </p:txBody>
        </p:sp>
        <p:sp>
          <p:nvSpPr>
            <p:cNvPr id="20498" name="Rectangle 29"/>
            <p:cNvSpPr>
              <a:spLocks noChangeArrowheads="1"/>
            </p:cNvSpPr>
            <p:nvPr/>
          </p:nvSpPr>
          <p:spPr bwMode="auto">
            <a:xfrm>
              <a:off x="116" y="1716"/>
              <a:ext cx="1849" cy="256"/>
            </a:xfrm>
            <a:prstGeom prst="rect">
              <a:avLst/>
            </a:prstGeom>
            <a:noFill/>
            <a:ln w="9525" algn="ctr">
              <a:noFill/>
              <a:miter lim="800000"/>
              <a:headEnd/>
              <a:tailEnd/>
            </a:ln>
          </p:spPr>
          <p:txBody>
            <a:bodyPr wrap="square">
              <a:spAutoFit/>
            </a:bodyPr>
            <a:lstStyle/>
            <a:p>
              <a:pPr eaLnBrk="1" hangingPunct="1">
                <a:lnSpc>
                  <a:spcPct val="85000"/>
                </a:lnSpc>
                <a:buClr>
                  <a:srgbClr val="000000"/>
                </a:buClr>
                <a:buSzPct val="75000"/>
              </a:pPr>
              <a:r>
                <a:rPr lang="zh-CN" altLang="en-US" sz="2400" dirty="0" smtClean="0">
                  <a:solidFill>
                    <a:srgbClr val="C00000"/>
                  </a:solidFill>
                </a:rPr>
                <a:t>开放、谦虚</a:t>
              </a:r>
              <a:endParaRPr lang="en-US" sz="2400" dirty="0">
                <a:solidFill>
                  <a:srgbClr val="C00000"/>
                </a:solidFill>
              </a:endParaRPr>
            </a:p>
          </p:txBody>
        </p:sp>
      </p:grpSp>
      <p:grpSp>
        <p:nvGrpSpPr>
          <p:cNvPr id="5" name="Group 30"/>
          <p:cNvGrpSpPr>
            <a:grpSpLocks/>
          </p:cNvGrpSpPr>
          <p:nvPr/>
        </p:nvGrpSpPr>
        <p:grpSpPr bwMode="auto">
          <a:xfrm>
            <a:off x="367025" y="4011553"/>
            <a:ext cx="7527925" cy="965200"/>
            <a:chOff x="116" y="2399"/>
            <a:chExt cx="4742" cy="608"/>
          </a:xfrm>
        </p:grpSpPr>
        <p:sp>
          <p:nvSpPr>
            <p:cNvPr id="20495" name="Rectangle 3"/>
            <p:cNvSpPr>
              <a:spLocks noChangeArrowheads="1"/>
            </p:cNvSpPr>
            <p:nvPr/>
          </p:nvSpPr>
          <p:spPr bwMode="auto">
            <a:xfrm>
              <a:off x="116" y="2600"/>
              <a:ext cx="4742" cy="407"/>
            </a:xfrm>
            <a:prstGeom prst="rect">
              <a:avLst/>
            </a:prstGeom>
            <a:noFill/>
            <a:ln w="12700">
              <a:noFill/>
              <a:miter lim="800000"/>
              <a:headEnd/>
              <a:tailEnd/>
            </a:ln>
          </p:spPr>
          <p:txBody>
            <a:bodyPr>
              <a:spAutoFit/>
            </a:bodyPr>
            <a:lstStyle/>
            <a:p>
              <a:pPr marL="233363" indent="-233363">
                <a:lnSpc>
                  <a:spcPct val="90000"/>
                </a:lnSpc>
                <a:spcBef>
                  <a:spcPct val="25000"/>
                </a:spcBef>
                <a:buClr>
                  <a:schemeClr val="bg1"/>
                </a:buClr>
                <a:buFontTx/>
                <a:buChar char="•"/>
              </a:pPr>
              <a:r>
                <a:rPr lang="zh-CN" altLang="en-US" sz="2000" dirty="0">
                  <a:solidFill>
                    <a:schemeClr val="bg1"/>
                  </a:solidFill>
                </a:rPr>
                <a:t>真</a:t>
              </a:r>
              <a:r>
                <a:rPr lang="zh-CN" altLang="en-US" sz="2000" dirty="0" smtClean="0">
                  <a:solidFill>
                    <a:schemeClr val="bg1"/>
                  </a:solidFill>
                </a:rPr>
                <a:t>正地理</a:t>
              </a:r>
              <a:r>
                <a:rPr lang="zh-CN" altLang="en-US" sz="2000" dirty="0">
                  <a:solidFill>
                    <a:schemeClr val="bg1"/>
                  </a:solidFill>
                </a:rPr>
                <a:t>解用户</a:t>
              </a:r>
              <a:r>
                <a:rPr lang="zh-CN" altLang="en-US" sz="2000" dirty="0" smtClean="0">
                  <a:solidFill>
                    <a:schemeClr val="bg1"/>
                  </a:solidFill>
                </a:rPr>
                <a:t>的痛点，解决用户的问题，支撑用户业务，提高用户效率</a:t>
              </a:r>
              <a:endParaRPr lang="en-GB" sz="2000" dirty="0">
                <a:solidFill>
                  <a:schemeClr val="bg1"/>
                </a:solidFill>
              </a:endParaRPr>
            </a:p>
          </p:txBody>
        </p:sp>
        <p:sp>
          <p:nvSpPr>
            <p:cNvPr id="20496" name="Rectangle 32"/>
            <p:cNvSpPr>
              <a:spLocks noChangeArrowheads="1"/>
            </p:cNvSpPr>
            <p:nvPr/>
          </p:nvSpPr>
          <p:spPr bwMode="auto">
            <a:xfrm>
              <a:off x="116" y="2399"/>
              <a:ext cx="997" cy="254"/>
            </a:xfrm>
            <a:prstGeom prst="rect">
              <a:avLst/>
            </a:prstGeom>
            <a:noFill/>
            <a:ln w="9525" algn="ctr">
              <a:noFill/>
              <a:miter lim="800000"/>
              <a:headEnd/>
              <a:tailEnd/>
            </a:ln>
          </p:spPr>
          <p:txBody>
            <a:bodyPr>
              <a:spAutoFit/>
            </a:bodyPr>
            <a:lstStyle/>
            <a:p>
              <a:pPr eaLnBrk="1" hangingPunct="1">
                <a:lnSpc>
                  <a:spcPct val="85000"/>
                </a:lnSpc>
                <a:buClr>
                  <a:srgbClr val="000000"/>
                </a:buClr>
                <a:buSzPct val="75000"/>
              </a:pPr>
              <a:r>
                <a:rPr lang="zh-CN" altLang="en-US" sz="2400" dirty="0" smtClean="0">
                  <a:solidFill>
                    <a:srgbClr val="FFC000"/>
                  </a:solidFill>
                </a:rPr>
                <a:t>用户视角</a:t>
              </a:r>
              <a:endParaRPr lang="en-US" sz="2400" dirty="0">
                <a:solidFill>
                  <a:srgbClr val="FFC000"/>
                </a:solidFill>
              </a:endParaRPr>
            </a:p>
          </p:txBody>
        </p:sp>
      </p:grpSp>
      <p:grpSp>
        <p:nvGrpSpPr>
          <p:cNvPr id="6" name="Group 33"/>
          <p:cNvGrpSpPr>
            <a:grpSpLocks/>
          </p:cNvGrpSpPr>
          <p:nvPr/>
        </p:nvGrpSpPr>
        <p:grpSpPr bwMode="auto">
          <a:xfrm>
            <a:off x="367025" y="5308892"/>
            <a:ext cx="8043863" cy="696913"/>
            <a:chOff x="116" y="3453"/>
            <a:chExt cx="5067" cy="439"/>
          </a:xfrm>
        </p:grpSpPr>
        <p:sp>
          <p:nvSpPr>
            <p:cNvPr id="20493" name="Rectangle 34"/>
            <p:cNvSpPr>
              <a:spLocks noChangeArrowheads="1"/>
            </p:cNvSpPr>
            <p:nvPr/>
          </p:nvSpPr>
          <p:spPr bwMode="auto">
            <a:xfrm>
              <a:off x="116" y="3453"/>
              <a:ext cx="997" cy="254"/>
            </a:xfrm>
            <a:prstGeom prst="rect">
              <a:avLst/>
            </a:prstGeom>
            <a:noFill/>
            <a:ln w="9525" algn="ctr">
              <a:noFill/>
              <a:miter lim="800000"/>
              <a:headEnd/>
              <a:tailEnd/>
            </a:ln>
          </p:spPr>
          <p:txBody>
            <a:bodyPr>
              <a:spAutoFit/>
            </a:bodyPr>
            <a:lstStyle/>
            <a:p>
              <a:pPr eaLnBrk="1" hangingPunct="1">
                <a:lnSpc>
                  <a:spcPct val="85000"/>
                </a:lnSpc>
                <a:buClr>
                  <a:srgbClr val="000000"/>
                </a:buClr>
                <a:buSzPct val="75000"/>
              </a:pPr>
              <a:r>
                <a:rPr lang="zh-CN" altLang="en-US" sz="2400" dirty="0" smtClean="0">
                  <a:solidFill>
                    <a:srgbClr val="92D050"/>
                  </a:solidFill>
                </a:rPr>
                <a:t>帮助客户</a:t>
              </a:r>
              <a:endParaRPr lang="en-US" sz="2400" dirty="0">
                <a:solidFill>
                  <a:srgbClr val="92D050"/>
                </a:solidFill>
              </a:endParaRPr>
            </a:p>
          </p:txBody>
        </p:sp>
        <p:sp>
          <p:nvSpPr>
            <p:cNvPr id="20494" name="Rectangle 3"/>
            <p:cNvSpPr>
              <a:spLocks noChangeArrowheads="1"/>
            </p:cNvSpPr>
            <p:nvPr/>
          </p:nvSpPr>
          <p:spPr bwMode="auto">
            <a:xfrm>
              <a:off x="116" y="3659"/>
              <a:ext cx="5067" cy="233"/>
            </a:xfrm>
            <a:prstGeom prst="rect">
              <a:avLst/>
            </a:prstGeom>
            <a:noFill/>
            <a:ln w="12700">
              <a:noFill/>
              <a:miter lim="800000"/>
              <a:headEnd/>
              <a:tailEnd/>
            </a:ln>
          </p:spPr>
          <p:txBody>
            <a:bodyPr>
              <a:spAutoFit/>
            </a:bodyPr>
            <a:lstStyle/>
            <a:p>
              <a:pPr marL="233363" indent="-233363">
                <a:lnSpc>
                  <a:spcPct val="90000"/>
                </a:lnSpc>
                <a:spcBef>
                  <a:spcPct val="25000"/>
                </a:spcBef>
                <a:buClr>
                  <a:schemeClr val="bg1"/>
                </a:buClr>
                <a:buFontTx/>
                <a:buChar char="•"/>
              </a:pPr>
              <a:r>
                <a:rPr lang="zh-CN" altLang="en-US" sz="2000" b="0" dirty="0" smtClean="0">
                  <a:solidFill>
                    <a:schemeClr val="bg1"/>
                  </a:solidFill>
                </a:rPr>
                <a:t>帮助客户是顾问的使命，让其成为日常工作的心态</a:t>
              </a:r>
              <a:endParaRPr lang="en-GB" sz="2000" b="0" dirty="0">
                <a:solidFill>
                  <a:schemeClr val="bg1"/>
                </a:solidFill>
              </a:endParaRPr>
            </a:p>
          </p:txBody>
        </p:sp>
      </p:grpSp>
      <p:sp>
        <p:nvSpPr>
          <p:cNvPr id="27" name="Slide Number Placeholder 26"/>
          <p:cNvSpPr>
            <a:spLocks noGrp="1"/>
          </p:cNvSpPr>
          <p:nvPr>
            <p:ph type="sldNum" sz="quarter" idx="4"/>
          </p:nvPr>
        </p:nvSpPr>
        <p:spPr>
          <a:xfrm>
            <a:off x="4500563" y="6501384"/>
            <a:ext cx="4341579" cy="230832"/>
          </a:xfrm>
        </p:spPr>
        <p:txBody>
          <a:bodyPr/>
          <a:lstStyle/>
          <a:p>
            <a:pPr>
              <a:defRPr/>
            </a:pPr>
            <a:r>
              <a:rPr lang="en-US" dirty="0" smtClean="0">
                <a:solidFill>
                  <a:schemeClr val="bg1"/>
                </a:solidFill>
              </a:rPr>
              <a:t>  </a:t>
            </a:r>
            <a:fld id="{90CBDC3A-D49F-4631-A8C7-55D59B33E5FA}" type="slidenum">
              <a:rPr lang="en-US" smtClean="0">
                <a:solidFill>
                  <a:schemeClr val="bg1"/>
                </a:solidFill>
              </a:rPr>
              <a:pPr>
                <a:defRPr/>
              </a:pPr>
              <a:t>46</a:t>
            </a:fld>
            <a:endParaRPr lang="en-US" dirty="0">
              <a:solidFill>
                <a:schemeClr val="bg1"/>
              </a:solidFill>
            </a:endParaRPr>
          </a:p>
        </p:txBody>
      </p:sp>
      <p:sp>
        <p:nvSpPr>
          <p:cNvPr id="28" name="Footer Placeholder 27"/>
          <p:cNvSpPr>
            <a:spLocks noGrp="1"/>
          </p:cNvSpPr>
          <p:nvPr>
            <p:ph type="ftr" sz="quarter" idx="11"/>
          </p:nvPr>
        </p:nvSpPr>
        <p:spPr>
          <a:xfrm>
            <a:off x="457200" y="6501384"/>
            <a:ext cx="4114800" cy="230832"/>
          </a:xfrm>
        </p:spPr>
        <p:txBody>
          <a:bodyPr/>
          <a:lstStyle/>
          <a:p>
            <a:pPr>
              <a:defRPr/>
            </a:pPr>
            <a:r>
              <a:rPr lang="en-US" dirty="0" smtClean="0">
                <a:solidFill>
                  <a:schemeClr val="bg1"/>
                </a:solidFill>
              </a:rPr>
              <a:t>Copyright © 2015 Accenture. All rights reserved.</a:t>
            </a:r>
            <a:endParaRPr lang="en-US" dirty="0">
              <a:solidFill>
                <a:schemeClr val="bg1"/>
              </a:solidFill>
            </a:endParaRPr>
          </a:p>
        </p:txBody>
      </p:sp>
      <p:sp>
        <p:nvSpPr>
          <p:cNvPr id="30" name="Title 1"/>
          <p:cNvSpPr txBox="1">
            <a:spLocks/>
          </p:cNvSpPr>
          <p:nvPr/>
        </p:nvSpPr>
        <p:spPr bwMode="auto">
          <a:xfrm>
            <a:off x="479424" y="430730"/>
            <a:ext cx="4910493" cy="590931"/>
          </a:xfrm>
          <a:prstGeom prst="rect">
            <a:avLst/>
          </a:prstGeom>
          <a:noFill/>
          <a:ln w="9525">
            <a:noFill/>
            <a:miter lim="800000"/>
            <a:headEnd/>
            <a:tailEnd/>
          </a:ln>
        </p:spPr>
        <p:txBody>
          <a:bodyPr vert="horz" wrap="square" lIns="0" tIns="45720" rIns="0" bIns="45720" numCol="1" anchor="t" anchorCtr="0" compatLnSpc="1">
            <a:prstTxWarp prst="textNoShape">
              <a:avLst/>
            </a:prstTxWarp>
            <a:spAutoFit/>
          </a:bodyPr>
          <a:lstStyle/>
          <a:p>
            <a:pPr lvl="0">
              <a:lnSpc>
                <a:spcPct val="90000"/>
              </a:lnSpc>
            </a:pPr>
            <a:r>
              <a:rPr lang="en-US" sz="3600" b="1" dirty="0">
                <a:solidFill>
                  <a:schemeClr val="bg1"/>
                </a:solidFill>
                <a:latin typeface="Arial" pitchFamily="34" charset="0"/>
                <a:ea typeface="Arial" pitchFamily="-105" charset="-52"/>
                <a:cs typeface="Arial" pitchFamily="34" charset="0"/>
              </a:rPr>
              <a:t>Build your credibility</a:t>
            </a:r>
          </a:p>
        </p:txBody>
      </p:sp>
      <p:grpSp>
        <p:nvGrpSpPr>
          <p:cNvPr id="7" name="Group 6"/>
          <p:cNvGrpSpPr/>
          <p:nvPr/>
        </p:nvGrpSpPr>
        <p:grpSpPr>
          <a:xfrm>
            <a:off x="5707541" y="687663"/>
            <a:ext cx="3118835" cy="1511862"/>
            <a:chOff x="5707541" y="2392987"/>
            <a:chExt cx="3118835" cy="1511862"/>
          </a:xfrm>
        </p:grpSpPr>
        <p:sp>
          <p:nvSpPr>
            <p:cNvPr id="22" name="Rectangle 4"/>
            <p:cNvSpPr>
              <a:spLocks noChangeArrowheads="1"/>
            </p:cNvSpPr>
            <p:nvPr/>
          </p:nvSpPr>
          <p:spPr bwMode="auto">
            <a:xfrm>
              <a:off x="5707541" y="2392987"/>
              <a:ext cx="1555190" cy="745768"/>
            </a:xfrm>
            <a:prstGeom prst="rect">
              <a:avLst/>
            </a:prstGeom>
            <a:solidFill>
              <a:schemeClr val="accent4">
                <a:lumMod val="60000"/>
                <a:lumOff val="40000"/>
              </a:schemeClr>
            </a:solidFill>
            <a:ln w="9525" algn="ctr">
              <a:noFill/>
              <a:miter lim="800000"/>
              <a:headEnd/>
              <a:tailEnd/>
            </a:ln>
          </p:spPr>
          <p:txBody>
            <a:bodyPr lIns="0" rIns="0" anchor="ctr"/>
            <a:lstStyle/>
            <a:p>
              <a:pPr algn="ctr" eaLnBrk="1" hangingPunct="1">
                <a:lnSpc>
                  <a:spcPct val="85000"/>
                </a:lnSpc>
                <a:buClr>
                  <a:srgbClr val="000000"/>
                </a:buClr>
                <a:buSzPct val="75000"/>
              </a:pPr>
              <a:r>
                <a:rPr lang="zh-CN" altLang="en-US" sz="1400" b="0" dirty="0" smtClean="0">
                  <a:solidFill>
                    <a:srgbClr val="FFFFFF"/>
                  </a:solidFill>
                </a:rPr>
                <a:t>超强责任感</a:t>
              </a:r>
              <a:endParaRPr lang="en-US" altLang="zh-CN" sz="1400" b="0" dirty="0" smtClean="0">
                <a:solidFill>
                  <a:srgbClr val="FFFFFF"/>
                </a:solidFill>
              </a:endParaRPr>
            </a:p>
            <a:p>
              <a:pPr algn="ctr" eaLnBrk="1" hangingPunct="1">
                <a:lnSpc>
                  <a:spcPct val="85000"/>
                </a:lnSpc>
                <a:buClr>
                  <a:srgbClr val="000000"/>
                </a:buClr>
                <a:buSzPct val="75000"/>
              </a:pPr>
              <a:r>
                <a:rPr lang="en-US" sz="800" dirty="0" smtClean="0">
                  <a:solidFill>
                    <a:srgbClr val="FFFFFF"/>
                  </a:solidFill>
                </a:rPr>
                <a:t>(Ownership)</a:t>
              </a:r>
              <a:endParaRPr lang="en-US" sz="800" b="0" dirty="0">
                <a:solidFill>
                  <a:srgbClr val="FFFFFF"/>
                </a:solidFill>
              </a:endParaRPr>
            </a:p>
          </p:txBody>
        </p:sp>
        <p:sp>
          <p:nvSpPr>
            <p:cNvPr id="25" name="Rectangle 5"/>
            <p:cNvSpPr>
              <a:spLocks noChangeArrowheads="1"/>
            </p:cNvSpPr>
            <p:nvPr/>
          </p:nvSpPr>
          <p:spPr bwMode="auto">
            <a:xfrm>
              <a:off x="7271186" y="2392988"/>
              <a:ext cx="1555190" cy="745768"/>
            </a:xfrm>
            <a:prstGeom prst="rect">
              <a:avLst/>
            </a:prstGeom>
            <a:solidFill>
              <a:srgbClr val="C00000"/>
            </a:solidFill>
            <a:ln w="9525" algn="ctr">
              <a:noFill/>
              <a:miter lim="800000"/>
              <a:headEnd/>
              <a:tailEnd/>
            </a:ln>
          </p:spPr>
          <p:txBody>
            <a:bodyPr lIns="0" rIns="0" anchor="ctr"/>
            <a:lstStyle/>
            <a:p>
              <a:pPr algn="ctr" eaLnBrk="1" hangingPunct="1">
                <a:lnSpc>
                  <a:spcPct val="85000"/>
                </a:lnSpc>
                <a:buClr>
                  <a:srgbClr val="000000"/>
                </a:buClr>
                <a:buSzPct val="75000"/>
              </a:pPr>
              <a:r>
                <a:rPr lang="zh-CN" altLang="en-US" sz="1400" b="0" dirty="0" smtClean="0">
                  <a:solidFill>
                    <a:srgbClr val="FFFFFF"/>
                  </a:solidFill>
                </a:rPr>
                <a:t>开放、谦虚</a:t>
              </a:r>
              <a:endParaRPr lang="en-US" altLang="zh-CN" sz="1400" b="0" dirty="0" smtClean="0">
                <a:solidFill>
                  <a:srgbClr val="FFFFFF"/>
                </a:solidFill>
              </a:endParaRPr>
            </a:p>
            <a:p>
              <a:pPr algn="ctr" eaLnBrk="1" hangingPunct="1">
                <a:lnSpc>
                  <a:spcPct val="85000"/>
                </a:lnSpc>
                <a:buClr>
                  <a:srgbClr val="000000"/>
                </a:buClr>
                <a:buSzPct val="75000"/>
              </a:pPr>
              <a:r>
                <a:rPr lang="en-US" sz="800" dirty="0" smtClean="0">
                  <a:solidFill>
                    <a:srgbClr val="FFFFFF"/>
                  </a:solidFill>
                </a:rPr>
                <a:t>(Open Minded)</a:t>
              </a:r>
              <a:endParaRPr lang="en-US" sz="800" b="0" dirty="0">
                <a:solidFill>
                  <a:srgbClr val="FFFFFF"/>
                </a:solidFill>
              </a:endParaRPr>
            </a:p>
          </p:txBody>
        </p:sp>
        <p:sp>
          <p:nvSpPr>
            <p:cNvPr id="31" name="Rectangle 4"/>
            <p:cNvSpPr>
              <a:spLocks noChangeArrowheads="1"/>
            </p:cNvSpPr>
            <p:nvPr/>
          </p:nvSpPr>
          <p:spPr bwMode="auto">
            <a:xfrm>
              <a:off x="5707541" y="3159080"/>
              <a:ext cx="1555190" cy="745768"/>
            </a:xfrm>
            <a:prstGeom prst="rect">
              <a:avLst/>
            </a:prstGeom>
            <a:solidFill>
              <a:srgbClr val="FF9900"/>
            </a:solidFill>
            <a:ln w="9525" algn="ctr">
              <a:noFill/>
              <a:miter lim="800000"/>
              <a:headEnd/>
              <a:tailEnd/>
            </a:ln>
          </p:spPr>
          <p:txBody>
            <a:bodyPr lIns="0" rIns="0" anchor="ctr"/>
            <a:lstStyle/>
            <a:p>
              <a:pPr algn="ctr" eaLnBrk="1" hangingPunct="1">
                <a:lnSpc>
                  <a:spcPct val="85000"/>
                </a:lnSpc>
                <a:buClr>
                  <a:srgbClr val="000000"/>
                </a:buClr>
                <a:buSzPct val="75000"/>
              </a:pPr>
              <a:r>
                <a:rPr lang="zh-CN" altLang="en-US" sz="1400" b="0" dirty="0" smtClean="0">
                  <a:solidFill>
                    <a:srgbClr val="FFFFFF"/>
                  </a:solidFill>
                </a:rPr>
                <a:t>用户视角</a:t>
              </a:r>
              <a:endParaRPr lang="en-US" altLang="zh-CN" sz="1400" b="0" dirty="0" smtClean="0">
                <a:solidFill>
                  <a:srgbClr val="FFFFFF"/>
                </a:solidFill>
              </a:endParaRPr>
            </a:p>
            <a:p>
              <a:pPr algn="ctr" eaLnBrk="1" hangingPunct="1">
                <a:lnSpc>
                  <a:spcPct val="85000"/>
                </a:lnSpc>
                <a:buClr>
                  <a:srgbClr val="000000"/>
                </a:buClr>
                <a:buSzPct val="75000"/>
              </a:pPr>
              <a:r>
                <a:rPr lang="en-US" sz="800" dirty="0" smtClean="0">
                  <a:solidFill>
                    <a:srgbClr val="FFFFFF"/>
                  </a:solidFill>
                </a:rPr>
                <a:t>(</a:t>
              </a:r>
              <a:r>
                <a:rPr lang="en-US" altLang="zh-CN" sz="800" dirty="0" smtClean="0">
                  <a:solidFill>
                    <a:srgbClr val="FFFFFF"/>
                  </a:solidFill>
                </a:rPr>
                <a:t>Stand in the shoes of end users</a:t>
              </a:r>
              <a:r>
                <a:rPr lang="en-US" sz="800" dirty="0" smtClean="0">
                  <a:solidFill>
                    <a:srgbClr val="FFFFFF"/>
                  </a:solidFill>
                </a:rPr>
                <a:t>)</a:t>
              </a:r>
              <a:endParaRPr lang="en-US" sz="800" b="0" dirty="0">
                <a:solidFill>
                  <a:srgbClr val="FFFFFF"/>
                </a:solidFill>
              </a:endParaRPr>
            </a:p>
          </p:txBody>
        </p:sp>
        <p:sp>
          <p:nvSpPr>
            <p:cNvPr id="32" name="Rectangle 5"/>
            <p:cNvSpPr>
              <a:spLocks noChangeArrowheads="1"/>
            </p:cNvSpPr>
            <p:nvPr/>
          </p:nvSpPr>
          <p:spPr bwMode="auto">
            <a:xfrm>
              <a:off x="7271186" y="3159081"/>
              <a:ext cx="1555190" cy="745768"/>
            </a:xfrm>
            <a:prstGeom prst="rect">
              <a:avLst/>
            </a:prstGeom>
            <a:solidFill>
              <a:srgbClr val="92D050"/>
            </a:solidFill>
            <a:ln w="9525" algn="ctr">
              <a:noFill/>
              <a:miter lim="800000"/>
              <a:headEnd/>
              <a:tailEnd/>
            </a:ln>
          </p:spPr>
          <p:txBody>
            <a:bodyPr lIns="0" rIns="0" anchor="ctr"/>
            <a:lstStyle/>
            <a:p>
              <a:pPr algn="ctr" eaLnBrk="1" hangingPunct="1">
                <a:lnSpc>
                  <a:spcPct val="85000"/>
                </a:lnSpc>
                <a:buClr>
                  <a:srgbClr val="000000"/>
                </a:buClr>
                <a:buSzPct val="75000"/>
              </a:pPr>
              <a:r>
                <a:rPr lang="zh-CN" altLang="en-US" sz="1400" b="0" dirty="0" smtClean="0">
                  <a:solidFill>
                    <a:srgbClr val="FFFFFF"/>
                  </a:solidFill>
                </a:rPr>
                <a:t>帮助客户</a:t>
              </a:r>
              <a:endParaRPr lang="en-US" altLang="zh-CN" sz="1400" b="0" dirty="0" smtClean="0">
                <a:solidFill>
                  <a:srgbClr val="FFFFFF"/>
                </a:solidFill>
              </a:endParaRPr>
            </a:p>
            <a:p>
              <a:pPr algn="ctr" eaLnBrk="1" hangingPunct="1">
                <a:lnSpc>
                  <a:spcPct val="85000"/>
                </a:lnSpc>
                <a:buClr>
                  <a:srgbClr val="000000"/>
                </a:buClr>
                <a:buSzPct val="75000"/>
              </a:pPr>
              <a:r>
                <a:rPr lang="en-US" sz="800" dirty="0" smtClean="0">
                  <a:solidFill>
                    <a:srgbClr val="FFFFFF"/>
                  </a:solidFill>
                </a:rPr>
                <a:t>(Helping Client)</a:t>
              </a:r>
              <a:endParaRPr lang="en-US" sz="800" b="0" dirty="0">
                <a:solidFill>
                  <a:srgbClr val="FFFFFF"/>
                </a:solidFill>
              </a:endParaRPr>
            </a:p>
          </p:txBody>
        </p:sp>
      </p:grpSp>
    </p:spTree>
    <p:extLst>
      <p:ext uri="{BB962C8B-B14F-4D97-AF65-F5344CB8AC3E}">
        <p14:creationId xmlns:p14="http://schemas.microsoft.com/office/powerpoint/2010/main" val="435856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7"/>
          <p:cNvSpPr>
            <a:spLocks noChangeArrowheads="1"/>
          </p:cNvSpPr>
          <p:nvPr/>
        </p:nvSpPr>
        <p:spPr bwMode="auto">
          <a:xfrm>
            <a:off x="0" y="0"/>
            <a:ext cx="9144000" cy="6858000"/>
          </a:xfrm>
          <a:prstGeom prst="rect">
            <a:avLst/>
          </a:prstGeom>
          <a:solidFill>
            <a:schemeClr val="accent4"/>
          </a:solidFill>
          <a:ln w="9525">
            <a:noFill/>
            <a:miter lim="800000"/>
            <a:headEnd/>
            <a:tailEnd/>
          </a:ln>
        </p:spPr>
        <p:txBody>
          <a:bodyPr wrap="none" anchor="ctr"/>
          <a:lstStyle/>
          <a:p>
            <a:endParaRPr lang="en-US"/>
          </a:p>
        </p:txBody>
      </p:sp>
      <p:sp>
        <p:nvSpPr>
          <p:cNvPr id="20500" name="Rectangle 26"/>
          <p:cNvSpPr>
            <a:spLocks noChangeArrowheads="1"/>
          </p:cNvSpPr>
          <p:nvPr/>
        </p:nvSpPr>
        <p:spPr bwMode="auto">
          <a:xfrm>
            <a:off x="3789136" y="1713138"/>
            <a:ext cx="3179763" cy="563231"/>
          </a:xfrm>
          <a:prstGeom prst="rect">
            <a:avLst/>
          </a:prstGeom>
          <a:noFill/>
          <a:ln w="9525" algn="ctr">
            <a:noFill/>
            <a:miter lim="800000"/>
            <a:headEnd/>
            <a:tailEnd/>
          </a:ln>
        </p:spPr>
        <p:txBody>
          <a:bodyPr wrap="square">
            <a:spAutoFit/>
          </a:bodyPr>
          <a:lstStyle/>
          <a:p>
            <a:pPr eaLnBrk="1" hangingPunct="1">
              <a:lnSpc>
                <a:spcPct val="85000"/>
              </a:lnSpc>
              <a:buClr>
                <a:srgbClr val="000000"/>
              </a:buClr>
              <a:buSzPct val="75000"/>
            </a:pPr>
            <a:r>
              <a:rPr lang="zh-CN" altLang="en-US" sz="3600" b="1" dirty="0" smtClean="0">
                <a:solidFill>
                  <a:schemeClr val="bg1"/>
                </a:solidFill>
              </a:rPr>
              <a:t>用户体验</a:t>
            </a:r>
            <a:endParaRPr lang="en-US" sz="3600" b="1" dirty="0">
              <a:solidFill>
                <a:schemeClr val="bg1"/>
              </a:solidFill>
            </a:endParaRPr>
          </a:p>
        </p:txBody>
      </p:sp>
      <p:sp>
        <p:nvSpPr>
          <p:cNvPr id="27" name="Slide Number Placeholder 26"/>
          <p:cNvSpPr>
            <a:spLocks noGrp="1"/>
          </p:cNvSpPr>
          <p:nvPr>
            <p:ph type="sldNum" sz="quarter" idx="4"/>
          </p:nvPr>
        </p:nvSpPr>
        <p:spPr>
          <a:xfrm>
            <a:off x="4500563" y="6501384"/>
            <a:ext cx="4341579" cy="230832"/>
          </a:xfrm>
        </p:spPr>
        <p:txBody>
          <a:bodyPr/>
          <a:lstStyle/>
          <a:p>
            <a:pPr>
              <a:defRPr/>
            </a:pPr>
            <a:r>
              <a:rPr lang="en-US" dirty="0" smtClean="0">
                <a:solidFill>
                  <a:schemeClr val="bg1"/>
                </a:solidFill>
              </a:rPr>
              <a:t>  </a:t>
            </a:r>
            <a:fld id="{90CBDC3A-D49F-4631-A8C7-55D59B33E5FA}" type="slidenum">
              <a:rPr lang="en-US" smtClean="0">
                <a:solidFill>
                  <a:schemeClr val="bg1"/>
                </a:solidFill>
              </a:rPr>
              <a:pPr>
                <a:defRPr/>
              </a:pPr>
              <a:t>47</a:t>
            </a:fld>
            <a:endParaRPr lang="en-US" dirty="0">
              <a:solidFill>
                <a:schemeClr val="bg1"/>
              </a:solidFill>
            </a:endParaRPr>
          </a:p>
        </p:txBody>
      </p:sp>
      <p:sp>
        <p:nvSpPr>
          <p:cNvPr id="28" name="Footer Placeholder 27"/>
          <p:cNvSpPr>
            <a:spLocks noGrp="1"/>
          </p:cNvSpPr>
          <p:nvPr>
            <p:ph type="ftr" sz="quarter" idx="11"/>
          </p:nvPr>
        </p:nvSpPr>
        <p:spPr>
          <a:xfrm>
            <a:off x="457200" y="6501384"/>
            <a:ext cx="4114800" cy="230832"/>
          </a:xfrm>
        </p:spPr>
        <p:txBody>
          <a:bodyPr/>
          <a:lstStyle/>
          <a:p>
            <a:pPr>
              <a:defRPr/>
            </a:pPr>
            <a:r>
              <a:rPr lang="en-US" dirty="0" smtClean="0">
                <a:solidFill>
                  <a:schemeClr val="bg1"/>
                </a:solidFill>
              </a:rPr>
              <a:t>Copyright © 2015 Accenture. All rights reserved.</a:t>
            </a:r>
            <a:endParaRPr lang="en-US" dirty="0">
              <a:solidFill>
                <a:schemeClr val="bg1"/>
              </a:solidFill>
            </a:endParaRPr>
          </a:p>
        </p:txBody>
      </p:sp>
      <p:sp>
        <p:nvSpPr>
          <p:cNvPr id="30" name="Title 1"/>
          <p:cNvSpPr txBox="1">
            <a:spLocks/>
          </p:cNvSpPr>
          <p:nvPr/>
        </p:nvSpPr>
        <p:spPr bwMode="auto">
          <a:xfrm>
            <a:off x="479424" y="430730"/>
            <a:ext cx="4910493" cy="590931"/>
          </a:xfrm>
          <a:prstGeom prst="rect">
            <a:avLst/>
          </a:prstGeom>
          <a:noFill/>
          <a:ln w="9525">
            <a:noFill/>
            <a:miter lim="800000"/>
            <a:headEnd/>
            <a:tailEnd/>
          </a:ln>
        </p:spPr>
        <p:txBody>
          <a:bodyPr vert="horz" wrap="square" lIns="0" tIns="45720" rIns="0" bIns="45720" numCol="1" anchor="t" anchorCtr="0" compatLnSpc="1">
            <a:prstTxWarp prst="textNoShape">
              <a:avLst/>
            </a:prstTxWarp>
            <a:spAutoFit/>
          </a:bodyPr>
          <a:lstStyle/>
          <a:p>
            <a:pPr lvl="0">
              <a:lnSpc>
                <a:spcPct val="90000"/>
              </a:lnSpc>
            </a:pPr>
            <a:r>
              <a:rPr lang="en-US" sz="3600" b="1" dirty="0" smtClean="0">
                <a:solidFill>
                  <a:schemeClr val="bg1"/>
                </a:solidFill>
                <a:latin typeface="Arial" pitchFamily="34" charset="0"/>
                <a:ea typeface="Arial" pitchFamily="-105" charset="-52"/>
                <a:cs typeface="Arial" pitchFamily="34" charset="0"/>
              </a:rPr>
              <a:t>Keep Learning…</a:t>
            </a:r>
            <a:endParaRPr lang="en-US" sz="3600" b="1" dirty="0">
              <a:solidFill>
                <a:schemeClr val="bg1"/>
              </a:solidFill>
              <a:latin typeface="Arial" pitchFamily="34" charset="0"/>
              <a:ea typeface="Arial" pitchFamily="-105" charset="-52"/>
              <a:cs typeface="Arial" pitchFamily="34" charset="0"/>
            </a:endParaRPr>
          </a:p>
        </p:txBody>
      </p:sp>
      <p:sp>
        <p:nvSpPr>
          <p:cNvPr id="23" name="Rectangle 26"/>
          <p:cNvSpPr>
            <a:spLocks noChangeArrowheads="1"/>
          </p:cNvSpPr>
          <p:nvPr/>
        </p:nvSpPr>
        <p:spPr bwMode="auto">
          <a:xfrm>
            <a:off x="1647730" y="3203218"/>
            <a:ext cx="3179763" cy="563231"/>
          </a:xfrm>
          <a:prstGeom prst="rect">
            <a:avLst/>
          </a:prstGeom>
          <a:noFill/>
          <a:ln w="9525" algn="ctr">
            <a:noFill/>
            <a:miter lim="800000"/>
            <a:headEnd/>
            <a:tailEnd/>
          </a:ln>
        </p:spPr>
        <p:txBody>
          <a:bodyPr wrap="square">
            <a:spAutoFit/>
          </a:bodyPr>
          <a:lstStyle/>
          <a:p>
            <a:pPr eaLnBrk="1" hangingPunct="1">
              <a:lnSpc>
                <a:spcPct val="85000"/>
              </a:lnSpc>
              <a:buClr>
                <a:srgbClr val="000000"/>
              </a:buClr>
              <a:buSzPct val="75000"/>
            </a:pPr>
            <a:r>
              <a:rPr lang="zh-CN" altLang="en-US" sz="3600" b="1" dirty="0" smtClean="0">
                <a:solidFill>
                  <a:srgbClr val="FFC000"/>
                </a:solidFill>
              </a:rPr>
              <a:t>敏捷开发</a:t>
            </a:r>
            <a:endParaRPr lang="en-US" sz="3600" b="1" dirty="0">
              <a:solidFill>
                <a:srgbClr val="FFC000"/>
              </a:solidFill>
            </a:endParaRPr>
          </a:p>
        </p:txBody>
      </p:sp>
      <p:sp>
        <p:nvSpPr>
          <p:cNvPr id="24" name="Rectangle 26"/>
          <p:cNvSpPr>
            <a:spLocks noChangeArrowheads="1"/>
          </p:cNvSpPr>
          <p:nvPr/>
        </p:nvSpPr>
        <p:spPr bwMode="auto">
          <a:xfrm>
            <a:off x="1331117" y="4404044"/>
            <a:ext cx="3179763" cy="563231"/>
          </a:xfrm>
          <a:prstGeom prst="rect">
            <a:avLst/>
          </a:prstGeom>
          <a:noFill/>
          <a:ln w="9525" algn="ctr">
            <a:noFill/>
            <a:miter lim="800000"/>
            <a:headEnd/>
            <a:tailEnd/>
          </a:ln>
        </p:spPr>
        <p:txBody>
          <a:bodyPr wrap="square">
            <a:spAutoFit/>
          </a:bodyPr>
          <a:lstStyle/>
          <a:p>
            <a:pPr eaLnBrk="1" hangingPunct="1">
              <a:lnSpc>
                <a:spcPct val="85000"/>
              </a:lnSpc>
              <a:buClr>
                <a:srgbClr val="000000"/>
              </a:buClr>
              <a:buSzPct val="75000"/>
            </a:pPr>
            <a:r>
              <a:rPr lang="zh-CN" altLang="en-US" sz="3600" b="1" dirty="0" smtClean="0">
                <a:solidFill>
                  <a:schemeClr val="accent6">
                    <a:lumMod val="60000"/>
                    <a:lumOff val="40000"/>
                  </a:schemeClr>
                </a:solidFill>
              </a:rPr>
              <a:t>大数据</a:t>
            </a:r>
            <a:endParaRPr lang="en-US" sz="3600" b="1" dirty="0">
              <a:solidFill>
                <a:schemeClr val="accent6">
                  <a:lumMod val="60000"/>
                  <a:lumOff val="40000"/>
                </a:schemeClr>
              </a:solidFill>
            </a:endParaRPr>
          </a:p>
        </p:txBody>
      </p:sp>
      <p:grpSp>
        <p:nvGrpSpPr>
          <p:cNvPr id="2" name="Group 1"/>
          <p:cNvGrpSpPr/>
          <p:nvPr/>
        </p:nvGrpSpPr>
        <p:grpSpPr>
          <a:xfrm>
            <a:off x="1331117" y="1473494"/>
            <a:ext cx="3804461" cy="1184799"/>
            <a:chOff x="6086995" y="1320874"/>
            <a:chExt cx="3804461" cy="1184799"/>
          </a:xfrm>
        </p:grpSpPr>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6995" y="1320874"/>
              <a:ext cx="1833321" cy="1184799"/>
            </a:xfrm>
            <a:prstGeom prst="rect">
              <a:avLst/>
            </a:prstGeom>
          </p:spPr>
        </p:pic>
        <p:sp>
          <p:nvSpPr>
            <p:cNvPr id="26" name="Rectangle 26"/>
            <p:cNvSpPr>
              <a:spLocks noChangeArrowheads="1"/>
            </p:cNvSpPr>
            <p:nvPr/>
          </p:nvSpPr>
          <p:spPr bwMode="auto">
            <a:xfrm>
              <a:off x="6711693" y="1819144"/>
              <a:ext cx="3179763" cy="510909"/>
            </a:xfrm>
            <a:prstGeom prst="rect">
              <a:avLst/>
            </a:prstGeom>
            <a:noFill/>
            <a:ln w="9525" algn="ctr">
              <a:noFill/>
              <a:miter lim="800000"/>
              <a:headEnd/>
              <a:tailEnd/>
            </a:ln>
          </p:spPr>
          <p:txBody>
            <a:bodyPr wrap="square">
              <a:spAutoFit/>
            </a:bodyPr>
            <a:lstStyle/>
            <a:p>
              <a:pPr eaLnBrk="1" hangingPunct="1">
                <a:lnSpc>
                  <a:spcPct val="85000"/>
                </a:lnSpc>
                <a:buClr>
                  <a:srgbClr val="000000"/>
                </a:buClr>
                <a:buSzPct val="75000"/>
              </a:pPr>
              <a:r>
                <a:rPr lang="zh-CN" altLang="en-US" sz="3200" dirty="0" smtClean="0">
                  <a:solidFill>
                    <a:schemeClr val="bg1"/>
                  </a:solidFill>
                </a:rPr>
                <a:t>云</a:t>
              </a:r>
              <a:endParaRPr lang="en-US" sz="3200" dirty="0">
                <a:solidFill>
                  <a:schemeClr val="bg1"/>
                </a:solidFill>
              </a:endParaRPr>
            </a:p>
          </p:txBody>
        </p:sp>
      </p:grpSp>
      <p:sp>
        <p:nvSpPr>
          <p:cNvPr id="33" name="Rectangle 26"/>
          <p:cNvSpPr>
            <a:spLocks noChangeArrowheads="1"/>
          </p:cNvSpPr>
          <p:nvPr/>
        </p:nvSpPr>
        <p:spPr bwMode="auto">
          <a:xfrm>
            <a:off x="5135578" y="2774639"/>
            <a:ext cx="3179763" cy="563231"/>
          </a:xfrm>
          <a:prstGeom prst="rect">
            <a:avLst/>
          </a:prstGeom>
          <a:noFill/>
          <a:ln w="9525" algn="ctr">
            <a:noFill/>
            <a:miter lim="800000"/>
            <a:headEnd/>
            <a:tailEnd/>
          </a:ln>
        </p:spPr>
        <p:txBody>
          <a:bodyPr wrap="square">
            <a:spAutoFit/>
          </a:bodyPr>
          <a:lstStyle/>
          <a:p>
            <a:pPr eaLnBrk="1" hangingPunct="1">
              <a:lnSpc>
                <a:spcPct val="85000"/>
              </a:lnSpc>
              <a:buClr>
                <a:srgbClr val="000000"/>
              </a:buClr>
              <a:buSzPct val="75000"/>
            </a:pPr>
            <a:r>
              <a:rPr lang="zh-CN" altLang="en-US" sz="3600" b="1" dirty="0" smtClean="0">
                <a:solidFill>
                  <a:schemeClr val="accent1">
                    <a:lumMod val="60000"/>
                    <a:lumOff val="40000"/>
                  </a:schemeClr>
                </a:solidFill>
              </a:rPr>
              <a:t>电商</a:t>
            </a:r>
            <a:endParaRPr lang="en-US" sz="3600" b="1" dirty="0">
              <a:solidFill>
                <a:schemeClr val="accent1">
                  <a:lumMod val="60000"/>
                  <a:lumOff val="40000"/>
                </a:schemeClr>
              </a:solidFill>
            </a:endParaRPr>
          </a:p>
        </p:txBody>
      </p:sp>
      <p:sp>
        <p:nvSpPr>
          <p:cNvPr id="34" name="Rectangle 26"/>
          <p:cNvSpPr>
            <a:spLocks noChangeArrowheads="1"/>
          </p:cNvSpPr>
          <p:nvPr/>
        </p:nvSpPr>
        <p:spPr bwMode="auto">
          <a:xfrm>
            <a:off x="4757987" y="3937582"/>
            <a:ext cx="3179763" cy="563231"/>
          </a:xfrm>
          <a:prstGeom prst="rect">
            <a:avLst/>
          </a:prstGeom>
          <a:noFill/>
          <a:ln w="9525" algn="ctr">
            <a:noFill/>
            <a:miter lim="800000"/>
            <a:headEnd/>
            <a:tailEnd/>
          </a:ln>
        </p:spPr>
        <p:txBody>
          <a:bodyPr wrap="square">
            <a:spAutoFit/>
          </a:bodyPr>
          <a:lstStyle/>
          <a:p>
            <a:pPr eaLnBrk="1" hangingPunct="1">
              <a:lnSpc>
                <a:spcPct val="85000"/>
              </a:lnSpc>
              <a:buClr>
                <a:srgbClr val="000000"/>
              </a:buClr>
              <a:buSzPct val="75000"/>
            </a:pPr>
            <a:r>
              <a:rPr lang="zh-CN" altLang="en-US" sz="3600" b="1" dirty="0" smtClean="0">
                <a:solidFill>
                  <a:schemeClr val="bg1">
                    <a:lumMod val="85000"/>
                  </a:schemeClr>
                </a:solidFill>
              </a:rPr>
              <a:t>移动互联网</a:t>
            </a:r>
            <a:endParaRPr lang="en-US" sz="3600" b="1" dirty="0">
              <a:solidFill>
                <a:schemeClr val="bg1">
                  <a:lumMod val="85000"/>
                </a:schemeClr>
              </a:solidFill>
            </a:endParaRPr>
          </a:p>
        </p:txBody>
      </p:sp>
      <p:sp>
        <p:nvSpPr>
          <p:cNvPr id="35" name="Rectangle 26"/>
          <p:cNvSpPr>
            <a:spLocks noChangeArrowheads="1"/>
          </p:cNvSpPr>
          <p:nvPr/>
        </p:nvSpPr>
        <p:spPr bwMode="auto">
          <a:xfrm>
            <a:off x="4627058" y="5356010"/>
            <a:ext cx="3179763" cy="458587"/>
          </a:xfrm>
          <a:prstGeom prst="rect">
            <a:avLst/>
          </a:prstGeom>
          <a:noFill/>
          <a:ln w="9525" algn="ctr">
            <a:noFill/>
            <a:miter lim="800000"/>
            <a:headEnd/>
            <a:tailEnd/>
          </a:ln>
        </p:spPr>
        <p:txBody>
          <a:bodyPr wrap="square">
            <a:spAutoFit/>
          </a:bodyPr>
          <a:lstStyle/>
          <a:p>
            <a:pPr eaLnBrk="1" hangingPunct="1">
              <a:lnSpc>
                <a:spcPct val="85000"/>
              </a:lnSpc>
              <a:buClr>
                <a:srgbClr val="000000"/>
              </a:buClr>
              <a:buSzPct val="75000"/>
            </a:pPr>
            <a:r>
              <a:rPr lang="en-US" sz="2800" b="1" dirty="0" smtClean="0">
                <a:solidFill>
                  <a:schemeClr val="bg1"/>
                </a:solidFill>
              </a:rPr>
              <a:t>……</a:t>
            </a:r>
            <a:endParaRPr lang="en-US" sz="2800" b="1" dirty="0">
              <a:solidFill>
                <a:schemeClr val="bg1"/>
              </a:solidFill>
            </a:endParaRPr>
          </a:p>
        </p:txBody>
      </p:sp>
      <p:sp>
        <p:nvSpPr>
          <p:cNvPr id="36" name="Rectangle 26"/>
          <p:cNvSpPr>
            <a:spLocks noChangeArrowheads="1"/>
          </p:cNvSpPr>
          <p:nvPr/>
        </p:nvSpPr>
        <p:spPr bwMode="auto">
          <a:xfrm>
            <a:off x="2509905" y="5443348"/>
            <a:ext cx="1455411" cy="563231"/>
          </a:xfrm>
          <a:prstGeom prst="rect">
            <a:avLst/>
          </a:prstGeom>
          <a:noFill/>
          <a:ln w="9525" algn="ctr">
            <a:noFill/>
            <a:miter lim="800000"/>
            <a:headEnd/>
            <a:tailEnd/>
          </a:ln>
        </p:spPr>
        <p:txBody>
          <a:bodyPr wrap="square">
            <a:spAutoFit/>
          </a:bodyPr>
          <a:lstStyle/>
          <a:p>
            <a:pPr eaLnBrk="1" hangingPunct="1">
              <a:lnSpc>
                <a:spcPct val="85000"/>
              </a:lnSpc>
              <a:buClr>
                <a:srgbClr val="000000"/>
              </a:buClr>
              <a:buSzPct val="75000"/>
            </a:pPr>
            <a:r>
              <a:rPr lang="en-US" altLang="zh-CN" sz="3600" b="1" dirty="0" smtClean="0">
                <a:solidFill>
                  <a:schemeClr val="accent6">
                    <a:lumMod val="20000"/>
                    <a:lumOff val="80000"/>
                  </a:schemeClr>
                </a:solidFill>
              </a:rPr>
              <a:t>O2O</a:t>
            </a:r>
            <a:endParaRPr lang="en-US" sz="3600" b="1" dirty="0">
              <a:solidFill>
                <a:schemeClr val="accent6">
                  <a:lumMod val="20000"/>
                  <a:lumOff val="80000"/>
                </a:schemeClr>
              </a:solidFill>
            </a:endParaRPr>
          </a:p>
        </p:txBody>
      </p:sp>
    </p:spTree>
    <p:extLst>
      <p:ext uri="{BB962C8B-B14F-4D97-AF65-F5344CB8AC3E}">
        <p14:creationId xmlns:p14="http://schemas.microsoft.com/office/powerpoint/2010/main" val="103452772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7"/>
          <p:cNvSpPr>
            <a:spLocks noChangeArrowheads="1"/>
          </p:cNvSpPr>
          <p:nvPr/>
        </p:nvSpPr>
        <p:spPr bwMode="auto">
          <a:xfrm>
            <a:off x="0" y="0"/>
            <a:ext cx="9144000" cy="6858000"/>
          </a:xfrm>
          <a:prstGeom prst="rect">
            <a:avLst/>
          </a:prstGeom>
          <a:solidFill>
            <a:schemeClr val="accent4"/>
          </a:solidFill>
          <a:ln w="9525">
            <a:noFill/>
            <a:miter lim="800000"/>
            <a:headEnd/>
            <a:tailEnd/>
          </a:ln>
        </p:spPr>
        <p:txBody>
          <a:bodyPr wrap="none" anchor="ctr"/>
          <a:lstStyle/>
          <a:p>
            <a:endParaRPr lang="en-US"/>
          </a:p>
        </p:txBody>
      </p:sp>
      <p:sp>
        <p:nvSpPr>
          <p:cNvPr id="23" name="Rectangle 26"/>
          <p:cNvSpPr>
            <a:spLocks noChangeArrowheads="1"/>
          </p:cNvSpPr>
          <p:nvPr/>
        </p:nvSpPr>
        <p:spPr bwMode="auto">
          <a:xfrm>
            <a:off x="1910064" y="2627201"/>
            <a:ext cx="3179763" cy="275460"/>
          </a:xfrm>
          <a:prstGeom prst="rect">
            <a:avLst/>
          </a:prstGeom>
          <a:noFill/>
          <a:ln w="9525" algn="ctr">
            <a:noFill/>
            <a:miter lim="800000"/>
            <a:headEnd/>
            <a:tailEnd/>
          </a:ln>
        </p:spPr>
        <p:txBody>
          <a:bodyPr wrap="square">
            <a:spAutoFit/>
          </a:bodyPr>
          <a:lstStyle/>
          <a:p>
            <a:pPr eaLnBrk="1" hangingPunct="1">
              <a:lnSpc>
                <a:spcPct val="85000"/>
              </a:lnSpc>
              <a:buClr>
                <a:srgbClr val="000000"/>
              </a:buClr>
              <a:buSzPct val="75000"/>
            </a:pPr>
            <a:r>
              <a:rPr lang="zh-CN" altLang="en-US" sz="1400" dirty="0" smtClean="0">
                <a:solidFill>
                  <a:srgbClr val="FFC000"/>
                </a:solidFill>
              </a:rPr>
              <a:t>敏捷开发</a:t>
            </a:r>
            <a:endParaRPr lang="en-US" sz="1400" dirty="0">
              <a:solidFill>
                <a:srgbClr val="FFC000"/>
              </a:solidFill>
            </a:endParaRPr>
          </a:p>
        </p:txBody>
      </p:sp>
      <p:sp>
        <p:nvSpPr>
          <p:cNvPr id="24" name="Rectangle 26"/>
          <p:cNvSpPr>
            <a:spLocks noChangeArrowheads="1"/>
          </p:cNvSpPr>
          <p:nvPr/>
        </p:nvSpPr>
        <p:spPr bwMode="auto">
          <a:xfrm>
            <a:off x="1331117" y="4404044"/>
            <a:ext cx="3179763" cy="275460"/>
          </a:xfrm>
          <a:prstGeom prst="rect">
            <a:avLst/>
          </a:prstGeom>
          <a:noFill/>
          <a:ln w="9525" algn="ctr">
            <a:noFill/>
            <a:miter lim="800000"/>
            <a:headEnd/>
            <a:tailEnd/>
          </a:ln>
        </p:spPr>
        <p:txBody>
          <a:bodyPr wrap="square">
            <a:spAutoFit/>
          </a:bodyPr>
          <a:lstStyle/>
          <a:p>
            <a:pPr eaLnBrk="1" hangingPunct="1">
              <a:lnSpc>
                <a:spcPct val="85000"/>
              </a:lnSpc>
              <a:buClr>
                <a:srgbClr val="000000"/>
              </a:buClr>
              <a:buSzPct val="75000"/>
            </a:pPr>
            <a:r>
              <a:rPr lang="zh-CN" altLang="en-US" sz="1400" dirty="0" smtClean="0">
                <a:solidFill>
                  <a:schemeClr val="accent6">
                    <a:lumMod val="60000"/>
                    <a:lumOff val="40000"/>
                  </a:schemeClr>
                </a:solidFill>
              </a:rPr>
              <a:t>大数据</a:t>
            </a:r>
            <a:endParaRPr lang="en-US" sz="1400" dirty="0">
              <a:solidFill>
                <a:schemeClr val="accent6">
                  <a:lumMod val="60000"/>
                  <a:lumOff val="40000"/>
                </a:schemeClr>
              </a:solidFill>
            </a:endParaRPr>
          </a:p>
        </p:txBody>
      </p:sp>
      <p:grpSp>
        <p:nvGrpSpPr>
          <p:cNvPr id="2" name="Group 1"/>
          <p:cNvGrpSpPr/>
          <p:nvPr/>
        </p:nvGrpSpPr>
        <p:grpSpPr>
          <a:xfrm>
            <a:off x="1331118" y="1473495"/>
            <a:ext cx="2168828" cy="753724"/>
            <a:chOff x="6086995" y="1320874"/>
            <a:chExt cx="3804461" cy="1184799"/>
          </a:xfrm>
        </p:grpSpPr>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6995" y="1320874"/>
              <a:ext cx="1833321" cy="1184799"/>
            </a:xfrm>
            <a:prstGeom prst="rect">
              <a:avLst/>
            </a:prstGeom>
          </p:spPr>
        </p:pic>
        <p:sp>
          <p:nvSpPr>
            <p:cNvPr id="26" name="Rectangle 26"/>
            <p:cNvSpPr>
              <a:spLocks noChangeArrowheads="1"/>
            </p:cNvSpPr>
            <p:nvPr/>
          </p:nvSpPr>
          <p:spPr bwMode="auto">
            <a:xfrm>
              <a:off x="6711693" y="1819144"/>
              <a:ext cx="3179763" cy="301621"/>
            </a:xfrm>
            <a:prstGeom prst="rect">
              <a:avLst/>
            </a:prstGeom>
            <a:noFill/>
            <a:ln w="9525" algn="ctr">
              <a:noFill/>
              <a:miter lim="800000"/>
              <a:headEnd/>
              <a:tailEnd/>
            </a:ln>
          </p:spPr>
          <p:txBody>
            <a:bodyPr wrap="square">
              <a:spAutoFit/>
            </a:bodyPr>
            <a:lstStyle/>
            <a:p>
              <a:pPr eaLnBrk="1" hangingPunct="1">
                <a:lnSpc>
                  <a:spcPct val="85000"/>
                </a:lnSpc>
                <a:buClr>
                  <a:srgbClr val="000000"/>
                </a:buClr>
                <a:buSzPct val="75000"/>
              </a:pPr>
              <a:r>
                <a:rPr lang="zh-CN" altLang="en-US" sz="1600" dirty="0" smtClean="0">
                  <a:solidFill>
                    <a:schemeClr val="bg1"/>
                  </a:solidFill>
                </a:rPr>
                <a:t>云</a:t>
              </a:r>
              <a:endParaRPr lang="en-US" sz="1600" dirty="0">
                <a:solidFill>
                  <a:schemeClr val="bg1"/>
                </a:solidFill>
              </a:endParaRPr>
            </a:p>
          </p:txBody>
        </p:sp>
      </p:grpSp>
      <p:sp>
        <p:nvSpPr>
          <p:cNvPr id="33" name="Rectangle 26"/>
          <p:cNvSpPr>
            <a:spLocks noChangeArrowheads="1"/>
          </p:cNvSpPr>
          <p:nvPr/>
        </p:nvSpPr>
        <p:spPr bwMode="auto">
          <a:xfrm>
            <a:off x="5296864" y="2444236"/>
            <a:ext cx="3179763" cy="275460"/>
          </a:xfrm>
          <a:prstGeom prst="rect">
            <a:avLst/>
          </a:prstGeom>
          <a:noFill/>
          <a:ln w="9525" algn="ctr">
            <a:noFill/>
            <a:miter lim="800000"/>
            <a:headEnd/>
            <a:tailEnd/>
          </a:ln>
        </p:spPr>
        <p:txBody>
          <a:bodyPr wrap="square">
            <a:spAutoFit/>
          </a:bodyPr>
          <a:lstStyle/>
          <a:p>
            <a:pPr eaLnBrk="1" hangingPunct="1">
              <a:lnSpc>
                <a:spcPct val="85000"/>
              </a:lnSpc>
              <a:buClr>
                <a:srgbClr val="000000"/>
              </a:buClr>
              <a:buSzPct val="75000"/>
            </a:pPr>
            <a:r>
              <a:rPr lang="zh-CN" altLang="en-US" sz="1400" dirty="0" smtClean="0">
                <a:solidFill>
                  <a:schemeClr val="accent1">
                    <a:lumMod val="60000"/>
                    <a:lumOff val="40000"/>
                  </a:schemeClr>
                </a:solidFill>
              </a:rPr>
              <a:t>电商</a:t>
            </a:r>
            <a:endParaRPr lang="en-US" sz="1400" dirty="0">
              <a:solidFill>
                <a:schemeClr val="accent1">
                  <a:lumMod val="60000"/>
                  <a:lumOff val="40000"/>
                </a:schemeClr>
              </a:solidFill>
            </a:endParaRPr>
          </a:p>
        </p:txBody>
      </p:sp>
      <p:sp>
        <p:nvSpPr>
          <p:cNvPr id="34" name="Rectangle 26"/>
          <p:cNvSpPr>
            <a:spLocks noChangeArrowheads="1"/>
          </p:cNvSpPr>
          <p:nvPr/>
        </p:nvSpPr>
        <p:spPr bwMode="auto">
          <a:xfrm>
            <a:off x="5210185" y="4446855"/>
            <a:ext cx="3179763" cy="275460"/>
          </a:xfrm>
          <a:prstGeom prst="rect">
            <a:avLst/>
          </a:prstGeom>
          <a:noFill/>
          <a:ln w="9525" algn="ctr">
            <a:noFill/>
            <a:miter lim="800000"/>
            <a:headEnd/>
            <a:tailEnd/>
          </a:ln>
        </p:spPr>
        <p:txBody>
          <a:bodyPr wrap="square">
            <a:spAutoFit/>
          </a:bodyPr>
          <a:lstStyle/>
          <a:p>
            <a:pPr eaLnBrk="1" hangingPunct="1">
              <a:lnSpc>
                <a:spcPct val="85000"/>
              </a:lnSpc>
              <a:buClr>
                <a:srgbClr val="000000"/>
              </a:buClr>
              <a:buSzPct val="75000"/>
            </a:pPr>
            <a:r>
              <a:rPr lang="zh-CN" altLang="en-US" sz="1400" dirty="0" smtClean="0">
                <a:solidFill>
                  <a:schemeClr val="bg1">
                    <a:lumMod val="85000"/>
                  </a:schemeClr>
                </a:solidFill>
              </a:rPr>
              <a:t>移动互联网</a:t>
            </a:r>
            <a:endParaRPr lang="en-US" sz="1400" dirty="0">
              <a:solidFill>
                <a:schemeClr val="bg1">
                  <a:lumMod val="85000"/>
                </a:schemeClr>
              </a:solidFill>
            </a:endParaRPr>
          </a:p>
        </p:txBody>
      </p:sp>
      <p:sp>
        <p:nvSpPr>
          <p:cNvPr id="35" name="Rectangle 26"/>
          <p:cNvSpPr>
            <a:spLocks noChangeArrowheads="1"/>
          </p:cNvSpPr>
          <p:nvPr/>
        </p:nvSpPr>
        <p:spPr bwMode="auto">
          <a:xfrm>
            <a:off x="4627058" y="5356010"/>
            <a:ext cx="3179763" cy="236219"/>
          </a:xfrm>
          <a:prstGeom prst="rect">
            <a:avLst/>
          </a:prstGeom>
          <a:noFill/>
          <a:ln w="9525" algn="ctr">
            <a:noFill/>
            <a:miter lim="800000"/>
            <a:headEnd/>
            <a:tailEnd/>
          </a:ln>
        </p:spPr>
        <p:txBody>
          <a:bodyPr wrap="square">
            <a:spAutoFit/>
          </a:bodyPr>
          <a:lstStyle/>
          <a:p>
            <a:pPr eaLnBrk="1" hangingPunct="1">
              <a:lnSpc>
                <a:spcPct val="85000"/>
              </a:lnSpc>
              <a:buClr>
                <a:srgbClr val="000000"/>
              </a:buClr>
              <a:buSzPct val="75000"/>
            </a:pPr>
            <a:r>
              <a:rPr lang="en-US" sz="1100" dirty="0" smtClean="0">
                <a:solidFill>
                  <a:schemeClr val="bg1"/>
                </a:solidFill>
              </a:rPr>
              <a:t>……</a:t>
            </a:r>
            <a:endParaRPr lang="en-US" sz="1100" dirty="0">
              <a:solidFill>
                <a:schemeClr val="bg1"/>
              </a:solidFill>
            </a:endParaRPr>
          </a:p>
        </p:txBody>
      </p:sp>
      <p:sp>
        <p:nvSpPr>
          <p:cNvPr id="36" name="Rectangle 26"/>
          <p:cNvSpPr>
            <a:spLocks noChangeArrowheads="1"/>
          </p:cNvSpPr>
          <p:nvPr/>
        </p:nvSpPr>
        <p:spPr bwMode="auto">
          <a:xfrm>
            <a:off x="2509905" y="5443348"/>
            <a:ext cx="1455411" cy="275460"/>
          </a:xfrm>
          <a:prstGeom prst="rect">
            <a:avLst/>
          </a:prstGeom>
          <a:noFill/>
          <a:ln w="9525" algn="ctr">
            <a:noFill/>
            <a:miter lim="800000"/>
            <a:headEnd/>
            <a:tailEnd/>
          </a:ln>
        </p:spPr>
        <p:txBody>
          <a:bodyPr wrap="square">
            <a:spAutoFit/>
          </a:bodyPr>
          <a:lstStyle/>
          <a:p>
            <a:pPr eaLnBrk="1" hangingPunct="1">
              <a:lnSpc>
                <a:spcPct val="85000"/>
              </a:lnSpc>
              <a:buClr>
                <a:srgbClr val="000000"/>
              </a:buClr>
              <a:buSzPct val="75000"/>
            </a:pPr>
            <a:r>
              <a:rPr lang="en-US" altLang="zh-CN" sz="1400" dirty="0" smtClean="0">
                <a:solidFill>
                  <a:schemeClr val="accent6">
                    <a:lumMod val="20000"/>
                    <a:lumOff val="80000"/>
                  </a:schemeClr>
                </a:solidFill>
              </a:rPr>
              <a:t>O2O</a:t>
            </a:r>
            <a:endParaRPr lang="en-US" sz="1400" dirty="0">
              <a:solidFill>
                <a:schemeClr val="accent6">
                  <a:lumMod val="20000"/>
                  <a:lumOff val="80000"/>
                </a:schemeClr>
              </a:solidFill>
            </a:endParaRPr>
          </a:p>
        </p:txBody>
      </p:sp>
      <p:sp>
        <p:nvSpPr>
          <p:cNvPr id="27" name="Slide Number Placeholder 26"/>
          <p:cNvSpPr>
            <a:spLocks noGrp="1"/>
          </p:cNvSpPr>
          <p:nvPr>
            <p:ph type="sldNum" sz="quarter" idx="4"/>
          </p:nvPr>
        </p:nvSpPr>
        <p:spPr>
          <a:xfrm>
            <a:off x="4500563" y="6501384"/>
            <a:ext cx="4341579" cy="230832"/>
          </a:xfrm>
        </p:spPr>
        <p:txBody>
          <a:bodyPr/>
          <a:lstStyle/>
          <a:p>
            <a:pPr>
              <a:defRPr/>
            </a:pPr>
            <a:r>
              <a:rPr lang="en-US" dirty="0" smtClean="0">
                <a:solidFill>
                  <a:schemeClr val="bg1"/>
                </a:solidFill>
              </a:rPr>
              <a:t>  </a:t>
            </a:r>
            <a:fld id="{90CBDC3A-D49F-4631-A8C7-55D59B33E5FA}" type="slidenum">
              <a:rPr lang="en-US" smtClean="0">
                <a:solidFill>
                  <a:schemeClr val="bg1"/>
                </a:solidFill>
              </a:rPr>
              <a:pPr>
                <a:defRPr/>
              </a:pPr>
              <a:t>48</a:t>
            </a:fld>
            <a:endParaRPr lang="en-US" dirty="0">
              <a:solidFill>
                <a:schemeClr val="bg1"/>
              </a:solidFill>
            </a:endParaRPr>
          </a:p>
        </p:txBody>
      </p:sp>
      <p:sp>
        <p:nvSpPr>
          <p:cNvPr id="28" name="Footer Placeholder 27"/>
          <p:cNvSpPr>
            <a:spLocks noGrp="1"/>
          </p:cNvSpPr>
          <p:nvPr>
            <p:ph type="ftr" sz="quarter" idx="11"/>
          </p:nvPr>
        </p:nvSpPr>
        <p:spPr>
          <a:xfrm>
            <a:off x="457200" y="6501384"/>
            <a:ext cx="4114800" cy="230832"/>
          </a:xfrm>
        </p:spPr>
        <p:txBody>
          <a:bodyPr/>
          <a:lstStyle/>
          <a:p>
            <a:pPr>
              <a:defRPr/>
            </a:pPr>
            <a:r>
              <a:rPr lang="en-US" dirty="0" smtClean="0">
                <a:solidFill>
                  <a:schemeClr val="bg1"/>
                </a:solidFill>
              </a:rPr>
              <a:t>Copyright © 2015 Accenture. All rights reserved.</a:t>
            </a:r>
            <a:endParaRPr lang="en-US" dirty="0">
              <a:solidFill>
                <a:schemeClr val="bg1"/>
              </a:solidFill>
            </a:endParaRPr>
          </a:p>
        </p:txBody>
      </p:sp>
      <p:sp>
        <p:nvSpPr>
          <p:cNvPr id="30" name="Title 1"/>
          <p:cNvSpPr txBox="1">
            <a:spLocks/>
          </p:cNvSpPr>
          <p:nvPr/>
        </p:nvSpPr>
        <p:spPr bwMode="auto">
          <a:xfrm>
            <a:off x="479424" y="430730"/>
            <a:ext cx="4910493" cy="590931"/>
          </a:xfrm>
          <a:prstGeom prst="rect">
            <a:avLst/>
          </a:prstGeom>
          <a:noFill/>
          <a:ln w="9525">
            <a:noFill/>
            <a:miter lim="800000"/>
            <a:headEnd/>
            <a:tailEnd/>
          </a:ln>
        </p:spPr>
        <p:txBody>
          <a:bodyPr vert="horz" wrap="square" lIns="0" tIns="45720" rIns="0" bIns="45720" numCol="1" anchor="t" anchorCtr="0" compatLnSpc="1">
            <a:prstTxWarp prst="textNoShape">
              <a:avLst/>
            </a:prstTxWarp>
            <a:spAutoFit/>
          </a:bodyPr>
          <a:lstStyle/>
          <a:p>
            <a:pPr lvl="0">
              <a:lnSpc>
                <a:spcPct val="90000"/>
              </a:lnSpc>
            </a:pPr>
            <a:r>
              <a:rPr lang="en-US" sz="3600" b="1" dirty="0" smtClean="0">
                <a:solidFill>
                  <a:schemeClr val="bg1"/>
                </a:solidFill>
                <a:latin typeface="Arial" pitchFamily="34" charset="0"/>
                <a:ea typeface="Arial" pitchFamily="-105" charset="-52"/>
                <a:cs typeface="Arial" pitchFamily="34" charset="0"/>
              </a:rPr>
              <a:t>Keep Learning…</a:t>
            </a:r>
            <a:endParaRPr lang="en-US" sz="3600" b="1" dirty="0">
              <a:solidFill>
                <a:schemeClr val="bg1"/>
              </a:solidFill>
              <a:latin typeface="Arial" pitchFamily="34" charset="0"/>
              <a:ea typeface="Arial" pitchFamily="-105" charset="-52"/>
              <a:cs typeface="Arial" pitchFamily="34" charset="0"/>
            </a:endParaRPr>
          </a:p>
        </p:txBody>
      </p:sp>
      <p:sp>
        <p:nvSpPr>
          <p:cNvPr id="20500" name="Rectangle 26"/>
          <p:cNvSpPr>
            <a:spLocks noChangeArrowheads="1"/>
          </p:cNvSpPr>
          <p:nvPr/>
        </p:nvSpPr>
        <p:spPr bwMode="auto">
          <a:xfrm>
            <a:off x="1153696" y="2908132"/>
            <a:ext cx="6158635" cy="1505027"/>
          </a:xfrm>
          <a:prstGeom prst="rect">
            <a:avLst/>
          </a:prstGeom>
          <a:solidFill>
            <a:srgbClr val="002060"/>
          </a:solidFill>
          <a:ln w="9525" algn="ctr">
            <a:noFill/>
            <a:miter lim="800000"/>
            <a:headEnd/>
            <a:tailEnd/>
          </a:ln>
        </p:spPr>
        <p:txBody>
          <a:bodyPr wrap="square">
            <a:spAutoFit/>
          </a:bodyPr>
          <a:lstStyle/>
          <a:p>
            <a:pPr algn="ctr" eaLnBrk="1" hangingPunct="1">
              <a:lnSpc>
                <a:spcPct val="85000"/>
              </a:lnSpc>
              <a:buClr>
                <a:srgbClr val="000000"/>
              </a:buClr>
              <a:buSzPct val="75000"/>
            </a:pPr>
            <a:r>
              <a:rPr lang="zh-CN" altLang="en-US" sz="5400" b="1" dirty="0" smtClean="0">
                <a:solidFill>
                  <a:schemeClr val="bg1"/>
                </a:solidFill>
              </a:rPr>
              <a:t>用户体</a:t>
            </a:r>
            <a:r>
              <a:rPr lang="zh-CN" altLang="en-US" sz="5400" b="1" dirty="0" smtClean="0">
                <a:solidFill>
                  <a:schemeClr val="bg1"/>
                </a:solidFill>
              </a:rPr>
              <a:t>验</a:t>
            </a:r>
            <a:endParaRPr lang="en-US" altLang="zh-CN" sz="5400" b="1" dirty="0" smtClean="0">
              <a:solidFill>
                <a:schemeClr val="bg1"/>
              </a:solidFill>
            </a:endParaRPr>
          </a:p>
          <a:p>
            <a:pPr algn="ctr" eaLnBrk="1" hangingPunct="1">
              <a:lnSpc>
                <a:spcPct val="85000"/>
              </a:lnSpc>
              <a:buClr>
                <a:srgbClr val="000000"/>
              </a:buClr>
              <a:buSzPct val="75000"/>
            </a:pPr>
            <a:r>
              <a:rPr lang="en-US" altLang="zh-CN" sz="5400" b="1" dirty="0" smtClean="0">
                <a:solidFill>
                  <a:schemeClr val="bg1"/>
                </a:solidFill>
              </a:rPr>
              <a:t>User Experience</a:t>
            </a:r>
            <a:endParaRPr lang="en-US" sz="5400" b="1" dirty="0">
              <a:solidFill>
                <a:schemeClr val="bg1"/>
              </a:solidFill>
            </a:endParaRPr>
          </a:p>
        </p:txBody>
      </p:sp>
    </p:spTree>
    <p:extLst>
      <p:ext uri="{BB962C8B-B14F-4D97-AF65-F5344CB8AC3E}">
        <p14:creationId xmlns:p14="http://schemas.microsoft.com/office/powerpoint/2010/main" val="3499209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0500"/>
                                        </p:tgtEl>
                                        <p:attrNameLst>
                                          <p:attrName>style.visibility</p:attrName>
                                        </p:attrNameLst>
                                      </p:cBhvr>
                                      <p:to>
                                        <p:strVal val="visible"/>
                                      </p:to>
                                    </p:set>
                                    <p:animEffect transition="in" filter="wipe(down)">
                                      <p:cBhvr>
                                        <p:cTn id="7" dur="580">
                                          <p:stCondLst>
                                            <p:cond delay="0"/>
                                          </p:stCondLst>
                                        </p:cTn>
                                        <p:tgtEl>
                                          <p:spTgt spid="20500"/>
                                        </p:tgtEl>
                                      </p:cBhvr>
                                    </p:animEffect>
                                    <p:anim calcmode="lin" valueType="num">
                                      <p:cBhvr>
                                        <p:cTn id="8" dur="1822" tmFilter="0,0; 0.14,0.36; 0.43,0.73; 0.71,0.91; 1.0,1.0">
                                          <p:stCondLst>
                                            <p:cond delay="0"/>
                                          </p:stCondLst>
                                        </p:cTn>
                                        <p:tgtEl>
                                          <p:spTgt spid="2050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50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50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50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500"/>
                                        </p:tgtEl>
                                        <p:attrNameLst>
                                          <p:attrName>ppt_y</p:attrName>
                                        </p:attrNameLst>
                                      </p:cBhvr>
                                      <p:tavLst>
                                        <p:tav tm="0" fmla="#ppt_y-sin(pi*$)/81">
                                          <p:val>
                                            <p:fltVal val="0"/>
                                          </p:val>
                                        </p:tav>
                                        <p:tav tm="100000">
                                          <p:val>
                                            <p:fltVal val="1"/>
                                          </p:val>
                                        </p:tav>
                                      </p:tavLst>
                                    </p:anim>
                                    <p:animScale>
                                      <p:cBhvr>
                                        <p:cTn id="13" dur="26">
                                          <p:stCondLst>
                                            <p:cond delay="650"/>
                                          </p:stCondLst>
                                        </p:cTn>
                                        <p:tgtEl>
                                          <p:spTgt spid="20500"/>
                                        </p:tgtEl>
                                      </p:cBhvr>
                                      <p:to x="100000" y="60000"/>
                                    </p:animScale>
                                    <p:animScale>
                                      <p:cBhvr>
                                        <p:cTn id="14" dur="166" decel="50000">
                                          <p:stCondLst>
                                            <p:cond delay="676"/>
                                          </p:stCondLst>
                                        </p:cTn>
                                        <p:tgtEl>
                                          <p:spTgt spid="20500"/>
                                        </p:tgtEl>
                                      </p:cBhvr>
                                      <p:to x="100000" y="100000"/>
                                    </p:animScale>
                                    <p:animScale>
                                      <p:cBhvr>
                                        <p:cTn id="15" dur="26">
                                          <p:stCondLst>
                                            <p:cond delay="1312"/>
                                          </p:stCondLst>
                                        </p:cTn>
                                        <p:tgtEl>
                                          <p:spTgt spid="20500"/>
                                        </p:tgtEl>
                                      </p:cBhvr>
                                      <p:to x="100000" y="80000"/>
                                    </p:animScale>
                                    <p:animScale>
                                      <p:cBhvr>
                                        <p:cTn id="16" dur="166" decel="50000">
                                          <p:stCondLst>
                                            <p:cond delay="1338"/>
                                          </p:stCondLst>
                                        </p:cTn>
                                        <p:tgtEl>
                                          <p:spTgt spid="20500"/>
                                        </p:tgtEl>
                                      </p:cBhvr>
                                      <p:to x="100000" y="100000"/>
                                    </p:animScale>
                                    <p:animScale>
                                      <p:cBhvr>
                                        <p:cTn id="17" dur="26">
                                          <p:stCondLst>
                                            <p:cond delay="1642"/>
                                          </p:stCondLst>
                                        </p:cTn>
                                        <p:tgtEl>
                                          <p:spTgt spid="20500"/>
                                        </p:tgtEl>
                                      </p:cBhvr>
                                      <p:to x="100000" y="90000"/>
                                    </p:animScale>
                                    <p:animScale>
                                      <p:cBhvr>
                                        <p:cTn id="18" dur="166" decel="50000">
                                          <p:stCondLst>
                                            <p:cond delay="1668"/>
                                          </p:stCondLst>
                                        </p:cTn>
                                        <p:tgtEl>
                                          <p:spTgt spid="20500"/>
                                        </p:tgtEl>
                                      </p:cBhvr>
                                      <p:to x="100000" y="100000"/>
                                    </p:animScale>
                                    <p:animScale>
                                      <p:cBhvr>
                                        <p:cTn id="19" dur="26">
                                          <p:stCondLst>
                                            <p:cond delay="1808"/>
                                          </p:stCondLst>
                                        </p:cTn>
                                        <p:tgtEl>
                                          <p:spTgt spid="20500"/>
                                        </p:tgtEl>
                                      </p:cBhvr>
                                      <p:to x="100000" y="95000"/>
                                    </p:animScale>
                                    <p:animScale>
                                      <p:cBhvr>
                                        <p:cTn id="20" dur="166" decel="50000">
                                          <p:stCondLst>
                                            <p:cond delay="1834"/>
                                          </p:stCondLst>
                                        </p:cTn>
                                        <p:tgtEl>
                                          <p:spTgt spid="2050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ltLang="en-US" sz="2800" dirty="0">
                <a:solidFill>
                  <a:schemeClr val="tx1"/>
                </a:solidFill>
              </a:rPr>
              <a:t>User Experience Guiding Principles</a:t>
            </a:r>
          </a:p>
        </p:txBody>
      </p:sp>
      <p:grpSp>
        <p:nvGrpSpPr>
          <p:cNvPr id="11" name="Group 3"/>
          <p:cNvGrpSpPr>
            <a:grpSpLocks/>
          </p:cNvGrpSpPr>
          <p:nvPr/>
        </p:nvGrpSpPr>
        <p:grpSpPr bwMode="auto">
          <a:xfrm>
            <a:off x="609600" y="1371600"/>
            <a:ext cx="7985125" cy="4556125"/>
            <a:chOff x="432" y="922"/>
            <a:chExt cx="5030" cy="2870"/>
          </a:xfrm>
        </p:grpSpPr>
        <p:sp>
          <p:nvSpPr>
            <p:cNvPr id="12" name="AutoShape 4"/>
            <p:cNvSpPr>
              <a:spLocks noChangeArrowheads="1"/>
            </p:cNvSpPr>
            <p:nvPr/>
          </p:nvSpPr>
          <p:spPr bwMode="auto">
            <a:xfrm>
              <a:off x="3782" y="2832"/>
              <a:ext cx="1680" cy="960"/>
            </a:xfrm>
            <a:prstGeom prst="triangle">
              <a:avLst>
                <a:gd name="adj" fmla="val 50000"/>
              </a:avLst>
            </a:prstGeom>
            <a:gradFill rotWithShape="1">
              <a:gsLst>
                <a:gs pos="0">
                  <a:schemeClr val="bg2"/>
                </a:gs>
                <a:gs pos="100000">
                  <a:schemeClr val="bg1"/>
                </a:gs>
              </a:gsLst>
              <a:lin ang="5400000" scaled="1"/>
            </a:gradFill>
            <a:ln w="9525">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Char char="•"/>
                <a:defRPr sz="3200">
                  <a:solidFill>
                    <a:schemeClr val="tx1"/>
                  </a:solidFill>
                  <a:latin typeface="Arial" charset="0"/>
                  <a:ea typeface="ＭＳ Ｐゴシック" charset="-128"/>
                </a:defRPr>
              </a:lvl1pPr>
              <a:lvl2pPr marL="742950" indent="-285750">
                <a:spcBef>
                  <a:spcPct val="20000"/>
                </a:spcBef>
                <a:buClr>
                  <a:schemeClr val="tx1"/>
                </a:buClr>
                <a:buChar char="–"/>
                <a:defRPr sz="2600">
                  <a:solidFill>
                    <a:schemeClr val="tx1"/>
                  </a:solidFill>
                  <a:latin typeface="Arial" charset="0"/>
                  <a:ea typeface="ＭＳ Ｐゴシック" charset="-128"/>
                </a:defRPr>
              </a:lvl2pPr>
              <a:lvl3pPr marL="1143000" indent="-228600">
                <a:spcBef>
                  <a:spcPct val="20000"/>
                </a:spcBef>
                <a:buClr>
                  <a:schemeClr val="tx1"/>
                </a:buClr>
                <a:buChar char="•"/>
                <a:defRPr sz="2200">
                  <a:solidFill>
                    <a:schemeClr val="tx1"/>
                  </a:solidFill>
                  <a:latin typeface="Arial" charset="0"/>
                  <a:ea typeface="ＭＳ Ｐゴシック" charset="-128"/>
                </a:defRPr>
              </a:lvl3pPr>
              <a:lvl4pPr marL="1600200" indent="-228600">
                <a:spcBef>
                  <a:spcPct val="20000"/>
                </a:spcBef>
                <a:buClr>
                  <a:schemeClr val="tx1"/>
                </a:buClr>
                <a:buChar char="–"/>
                <a:defRPr sz="2000">
                  <a:solidFill>
                    <a:schemeClr val="tx1"/>
                  </a:solidFill>
                  <a:latin typeface="Arial" charset="0"/>
                  <a:ea typeface="ＭＳ Ｐゴシック" charset="-128"/>
                </a:defRPr>
              </a:lvl4pPr>
              <a:lvl5pPr marL="2057400" indent="-228600">
                <a:spcBef>
                  <a:spcPct val="20000"/>
                </a:spcBef>
                <a:buClr>
                  <a:schemeClr val="tx1"/>
                </a:buClr>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9pPr>
            </a:lstStyle>
            <a:p>
              <a:pPr algn="ctr">
                <a:spcBef>
                  <a:spcPct val="0"/>
                </a:spcBef>
                <a:buClrTx/>
                <a:buFontTx/>
                <a:buNone/>
              </a:pPr>
              <a:r>
                <a:rPr lang="en-US" altLang="en-US" sz="1400">
                  <a:solidFill>
                    <a:srgbClr val="000000"/>
                  </a:solidFill>
                </a:rPr>
                <a:t>Accessible</a:t>
              </a:r>
            </a:p>
          </p:txBody>
        </p:sp>
        <p:sp>
          <p:nvSpPr>
            <p:cNvPr id="13" name="AutoShape 5"/>
            <p:cNvSpPr>
              <a:spLocks noChangeArrowheads="1"/>
            </p:cNvSpPr>
            <p:nvPr/>
          </p:nvSpPr>
          <p:spPr bwMode="auto">
            <a:xfrm>
              <a:off x="1267" y="1877"/>
              <a:ext cx="1680" cy="960"/>
            </a:xfrm>
            <a:prstGeom prst="triangle">
              <a:avLst>
                <a:gd name="adj" fmla="val 50000"/>
              </a:avLst>
            </a:prstGeom>
            <a:gradFill rotWithShape="1">
              <a:gsLst>
                <a:gs pos="0">
                  <a:schemeClr val="bg2"/>
                </a:gs>
                <a:gs pos="100000">
                  <a:schemeClr val="bg1"/>
                </a:gs>
              </a:gsLst>
              <a:lin ang="5400000" scaled="1"/>
            </a:gradFill>
            <a:ln w="9525">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Char char="•"/>
                <a:defRPr sz="3200">
                  <a:solidFill>
                    <a:schemeClr val="tx1"/>
                  </a:solidFill>
                  <a:latin typeface="Arial" charset="0"/>
                  <a:ea typeface="ＭＳ Ｐゴシック" charset="-128"/>
                </a:defRPr>
              </a:lvl1pPr>
              <a:lvl2pPr marL="742950" indent="-285750">
                <a:spcBef>
                  <a:spcPct val="20000"/>
                </a:spcBef>
                <a:buClr>
                  <a:schemeClr val="tx1"/>
                </a:buClr>
                <a:buChar char="–"/>
                <a:defRPr sz="2600">
                  <a:solidFill>
                    <a:schemeClr val="tx1"/>
                  </a:solidFill>
                  <a:latin typeface="Arial" charset="0"/>
                  <a:ea typeface="ＭＳ Ｐゴシック" charset="-128"/>
                </a:defRPr>
              </a:lvl2pPr>
              <a:lvl3pPr marL="1143000" indent="-228600">
                <a:spcBef>
                  <a:spcPct val="20000"/>
                </a:spcBef>
                <a:buClr>
                  <a:schemeClr val="tx1"/>
                </a:buClr>
                <a:buChar char="•"/>
                <a:defRPr sz="2200">
                  <a:solidFill>
                    <a:schemeClr val="tx1"/>
                  </a:solidFill>
                  <a:latin typeface="Arial" charset="0"/>
                  <a:ea typeface="ＭＳ Ｐゴシック" charset="-128"/>
                </a:defRPr>
              </a:lvl3pPr>
              <a:lvl4pPr marL="1600200" indent="-228600">
                <a:spcBef>
                  <a:spcPct val="20000"/>
                </a:spcBef>
                <a:buClr>
                  <a:schemeClr val="tx1"/>
                </a:buClr>
                <a:buChar char="–"/>
                <a:defRPr sz="2000">
                  <a:solidFill>
                    <a:schemeClr val="tx1"/>
                  </a:solidFill>
                  <a:latin typeface="Arial" charset="0"/>
                  <a:ea typeface="ＭＳ Ｐゴシック" charset="-128"/>
                </a:defRPr>
              </a:lvl4pPr>
              <a:lvl5pPr marL="2057400" indent="-228600">
                <a:spcBef>
                  <a:spcPct val="20000"/>
                </a:spcBef>
                <a:buClr>
                  <a:schemeClr val="tx1"/>
                </a:buClr>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9pPr>
            </a:lstStyle>
            <a:p>
              <a:pPr algn="ctr">
                <a:spcBef>
                  <a:spcPct val="0"/>
                </a:spcBef>
                <a:buClrTx/>
                <a:buFontTx/>
                <a:buNone/>
              </a:pPr>
              <a:r>
                <a:rPr lang="en-US" altLang="en-US" sz="1400">
                  <a:solidFill>
                    <a:srgbClr val="000000"/>
                  </a:solidFill>
                </a:rPr>
                <a:t>Consistent</a:t>
              </a:r>
            </a:p>
          </p:txBody>
        </p:sp>
        <p:sp>
          <p:nvSpPr>
            <p:cNvPr id="14" name="AutoShape 6"/>
            <p:cNvSpPr>
              <a:spLocks noChangeArrowheads="1"/>
            </p:cNvSpPr>
            <p:nvPr/>
          </p:nvSpPr>
          <p:spPr bwMode="auto">
            <a:xfrm flipV="1">
              <a:off x="2946" y="2832"/>
              <a:ext cx="1680" cy="960"/>
            </a:xfrm>
            <a:prstGeom prst="triangle">
              <a:avLst>
                <a:gd name="adj" fmla="val 50000"/>
              </a:avLst>
            </a:prstGeom>
            <a:gradFill rotWithShape="1">
              <a:gsLst>
                <a:gs pos="0">
                  <a:schemeClr val="bg2"/>
                </a:gs>
                <a:gs pos="100000">
                  <a:schemeClr val="bg1"/>
                </a:gs>
              </a:gsLst>
              <a:lin ang="5400000" scaled="1"/>
            </a:gradFill>
            <a:ln w="9525">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1"/>
                </a:buClr>
                <a:buChar char="•"/>
                <a:defRPr sz="3200">
                  <a:solidFill>
                    <a:schemeClr val="tx1"/>
                  </a:solidFill>
                  <a:latin typeface="Arial" charset="0"/>
                  <a:ea typeface="ＭＳ Ｐゴシック" charset="-128"/>
                </a:defRPr>
              </a:lvl1pPr>
              <a:lvl2pPr marL="742950" indent="-285750">
                <a:spcBef>
                  <a:spcPct val="20000"/>
                </a:spcBef>
                <a:buClr>
                  <a:schemeClr val="tx1"/>
                </a:buClr>
                <a:buChar char="–"/>
                <a:defRPr sz="2600">
                  <a:solidFill>
                    <a:schemeClr val="tx1"/>
                  </a:solidFill>
                  <a:latin typeface="Arial" charset="0"/>
                  <a:ea typeface="ＭＳ Ｐゴシック" charset="-128"/>
                </a:defRPr>
              </a:lvl2pPr>
              <a:lvl3pPr marL="1143000" indent="-228600">
                <a:spcBef>
                  <a:spcPct val="20000"/>
                </a:spcBef>
                <a:buClr>
                  <a:schemeClr val="tx1"/>
                </a:buClr>
                <a:buChar char="•"/>
                <a:defRPr sz="2200">
                  <a:solidFill>
                    <a:schemeClr val="tx1"/>
                  </a:solidFill>
                  <a:latin typeface="Arial" charset="0"/>
                  <a:ea typeface="ＭＳ Ｐゴシック" charset="-128"/>
                </a:defRPr>
              </a:lvl3pPr>
              <a:lvl4pPr marL="1600200" indent="-228600">
                <a:spcBef>
                  <a:spcPct val="20000"/>
                </a:spcBef>
                <a:buClr>
                  <a:schemeClr val="tx1"/>
                </a:buClr>
                <a:buChar char="–"/>
                <a:defRPr sz="2000">
                  <a:solidFill>
                    <a:schemeClr val="tx1"/>
                  </a:solidFill>
                  <a:latin typeface="Arial" charset="0"/>
                  <a:ea typeface="ＭＳ Ｐゴシック" charset="-128"/>
                </a:defRPr>
              </a:lvl4pPr>
              <a:lvl5pPr marL="2057400" indent="-228600">
                <a:spcBef>
                  <a:spcPct val="20000"/>
                </a:spcBef>
                <a:buClr>
                  <a:schemeClr val="tx1"/>
                </a:buClr>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9pPr>
            </a:lstStyle>
            <a:p>
              <a:pPr algn="ctr">
                <a:spcBef>
                  <a:spcPct val="0"/>
                </a:spcBef>
                <a:buClrTx/>
                <a:buFontTx/>
                <a:buNone/>
              </a:pPr>
              <a:r>
                <a:rPr lang="en-US" altLang="en-US" sz="1400">
                  <a:solidFill>
                    <a:srgbClr val="000000"/>
                  </a:solidFill>
                </a:rPr>
                <a:t>Engaging</a:t>
              </a:r>
            </a:p>
          </p:txBody>
        </p:sp>
        <p:sp>
          <p:nvSpPr>
            <p:cNvPr id="15" name="AutoShape 7"/>
            <p:cNvSpPr>
              <a:spLocks noChangeArrowheads="1"/>
            </p:cNvSpPr>
            <p:nvPr/>
          </p:nvSpPr>
          <p:spPr bwMode="auto">
            <a:xfrm flipV="1">
              <a:off x="1267" y="2832"/>
              <a:ext cx="1680" cy="960"/>
            </a:xfrm>
            <a:prstGeom prst="triangle">
              <a:avLst>
                <a:gd name="adj" fmla="val 50000"/>
              </a:avLst>
            </a:prstGeom>
            <a:gradFill rotWithShape="1">
              <a:gsLst>
                <a:gs pos="0">
                  <a:schemeClr val="bg2"/>
                </a:gs>
                <a:gs pos="100000">
                  <a:schemeClr val="bg1"/>
                </a:gs>
              </a:gsLst>
              <a:lin ang="5400000" scaled="1"/>
            </a:gradFill>
            <a:ln w="9525">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1"/>
                </a:buClr>
                <a:buChar char="•"/>
                <a:defRPr sz="3200">
                  <a:solidFill>
                    <a:schemeClr val="tx1"/>
                  </a:solidFill>
                  <a:latin typeface="Arial" charset="0"/>
                  <a:ea typeface="ＭＳ Ｐゴシック" charset="-128"/>
                </a:defRPr>
              </a:lvl1pPr>
              <a:lvl2pPr marL="742950" indent="-285750">
                <a:spcBef>
                  <a:spcPct val="20000"/>
                </a:spcBef>
                <a:buClr>
                  <a:schemeClr val="tx1"/>
                </a:buClr>
                <a:buChar char="–"/>
                <a:defRPr sz="2600">
                  <a:solidFill>
                    <a:schemeClr val="tx1"/>
                  </a:solidFill>
                  <a:latin typeface="Arial" charset="0"/>
                  <a:ea typeface="ＭＳ Ｐゴシック" charset="-128"/>
                </a:defRPr>
              </a:lvl2pPr>
              <a:lvl3pPr marL="1143000" indent="-228600">
                <a:spcBef>
                  <a:spcPct val="20000"/>
                </a:spcBef>
                <a:buClr>
                  <a:schemeClr val="tx1"/>
                </a:buClr>
                <a:buChar char="•"/>
                <a:defRPr sz="2200">
                  <a:solidFill>
                    <a:schemeClr val="tx1"/>
                  </a:solidFill>
                  <a:latin typeface="Arial" charset="0"/>
                  <a:ea typeface="ＭＳ Ｐゴシック" charset="-128"/>
                </a:defRPr>
              </a:lvl3pPr>
              <a:lvl4pPr marL="1600200" indent="-228600">
                <a:spcBef>
                  <a:spcPct val="20000"/>
                </a:spcBef>
                <a:buClr>
                  <a:schemeClr val="tx1"/>
                </a:buClr>
                <a:buChar char="–"/>
                <a:defRPr sz="2000">
                  <a:solidFill>
                    <a:schemeClr val="tx1"/>
                  </a:solidFill>
                  <a:latin typeface="Arial" charset="0"/>
                  <a:ea typeface="ＭＳ Ｐゴシック" charset="-128"/>
                </a:defRPr>
              </a:lvl4pPr>
              <a:lvl5pPr marL="2057400" indent="-228600">
                <a:spcBef>
                  <a:spcPct val="20000"/>
                </a:spcBef>
                <a:buClr>
                  <a:schemeClr val="tx1"/>
                </a:buClr>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9pPr>
            </a:lstStyle>
            <a:p>
              <a:pPr algn="ctr">
                <a:spcBef>
                  <a:spcPct val="0"/>
                </a:spcBef>
                <a:buClrTx/>
                <a:buFontTx/>
                <a:buNone/>
              </a:pPr>
              <a:r>
                <a:rPr lang="en-US" altLang="en-US" sz="1400">
                  <a:solidFill>
                    <a:srgbClr val="000000"/>
                  </a:solidFill>
                </a:rPr>
                <a:t>Learnable</a:t>
              </a:r>
            </a:p>
          </p:txBody>
        </p:sp>
        <p:sp>
          <p:nvSpPr>
            <p:cNvPr id="16" name="AutoShape 8"/>
            <p:cNvSpPr>
              <a:spLocks noChangeArrowheads="1"/>
            </p:cNvSpPr>
            <p:nvPr/>
          </p:nvSpPr>
          <p:spPr bwMode="auto">
            <a:xfrm flipV="1">
              <a:off x="2102" y="1882"/>
              <a:ext cx="1680" cy="960"/>
            </a:xfrm>
            <a:prstGeom prst="triangle">
              <a:avLst>
                <a:gd name="adj" fmla="val 50000"/>
              </a:avLst>
            </a:prstGeom>
            <a:gradFill rotWithShape="1">
              <a:gsLst>
                <a:gs pos="0">
                  <a:schemeClr val="bg2"/>
                </a:gs>
                <a:gs pos="100000">
                  <a:schemeClr val="bg1"/>
                </a:gs>
              </a:gsLst>
              <a:lin ang="5400000" scaled="1"/>
            </a:gradFill>
            <a:ln w="9525">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1"/>
                </a:buClr>
                <a:buChar char="•"/>
                <a:defRPr sz="3200">
                  <a:solidFill>
                    <a:schemeClr val="tx1"/>
                  </a:solidFill>
                  <a:latin typeface="Arial" charset="0"/>
                  <a:ea typeface="ＭＳ Ｐゴシック" charset="-128"/>
                </a:defRPr>
              </a:lvl1pPr>
              <a:lvl2pPr marL="742950" indent="-285750">
                <a:spcBef>
                  <a:spcPct val="20000"/>
                </a:spcBef>
                <a:buClr>
                  <a:schemeClr val="tx1"/>
                </a:buClr>
                <a:buChar char="–"/>
                <a:defRPr sz="2600">
                  <a:solidFill>
                    <a:schemeClr val="tx1"/>
                  </a:solidFill>
                  <a:latin typeface="Arial" charset="0"/>
                  <a:ea typeface="ＭＳ Ｐゴシック" charset="-128"/>
                </a:defRPr>
              </a:lvl2pPr>
              <a:lvl3pPr marL="1143000" indent="-228600">
                <a:spcBef>
                  <a:spcPct val="20000"/>
                </a:spcBef>
                <a:buClr>
                  <a:schemeClr val="tx1"/>
                </a:buClr>
                <a:buChar char="•"/>
                <a:defRPr sz="2200">
                  <a:solidFill>
                    <a:schemeClr val="tx1"/>
                  </a:solidFill>
                  <a:latin typeface="Arial" charset="0"/>
                  <a:ea typeface="ＭＳ Ｐゴシック" charset="-128"/>
                </a:defRPr>
              </a:lvl3pPr>
              <a:lvl4pPr marL="1600200" indent="-228600">
                <a:spcBef>
                  <a:spcPct val="20000"/>
                </a:spcBef>
                <a:buClr>
                  <a:schemeClr val="tx1"/>
                </a:buClr>
                <a:buChar char="–"/>
                <a:defRPr sz="2000">
                  <a:solidFill>
                    <a:schemeClr val="tx1"/>
                  </a:solidFill>
                  <a:latin typeface="Arial" charset="0"/>
                  <a:ea typeface="ＭＳ Ｐゴシック" charset="-128"/>
                </a:defRPr>
              </a:lvl4pPr>
              <a:lvl5pPr marL="2057400" indent="-228600">
                <a:spcBef>
                  <a:spcPct val="20000"/>
                </a:spcBef>
                <a:buClr>
                  <a:schemeClr val="tx1"/>
                </a:buClr>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9pPr>
            </a:lstStyle>
            <a:p>
              <a:pPr algn="ctr">
                <a:spcBef>
                  <a:spcPct val="0"/>
                </a:spcBef>
                <a:buClrTx/>
                <a:buFontTx/>
                <a:buNone/>
              </a:pPr>
              <a:r>
                <a:rPr lang="en-US" altLang="en-US" sz="1400">
                  <a:solidFill>
                    <a:srgbClr val="000000"/>
                  </a:solidFill>
                </a:rPr>
                <a:t>Clear Structure</a:t>
              </a:r>
            </a:p>
          </p:txBody>
        </p:sp>
        <p:sp>
          <p:nvSpPr>
            <p:cNvPr id="17" name="AutoShape 9"/>
            <p:cNvSpPr>
              <a:spLocks noChangeArrowheads="1"/>
            </p:cNvSpPr>
            <p:nvPr/>
          </p:nvSpPr>
          <p:spPr bwMode="auto">
            <a:xfrm>
              <a:off x="2946" y="1877"/>
              <a:ext cx="1680" cy="960"/>
            </a:xfrm>
            <a:prstGeom prst="triangle">
              <a:avLst>
                <a:gd name="adj" fmla="val 50000"/>
              </a:avLst>
            </a:prstGeom>
            <a:gradFill rotWithShape="1">
              <a:gsLst>
                <a:gs pos="0">
                  <a:schemeClr val="bg2"/>
                </a:gs>
                <a:gs pos="100000">
                  <a:schemeClr val="bg1"/>
                </a:gs>
              </a:gsLst>
              <a:lin ang="5400000" scaled="1"/>
            </a:gradFill>
            <a:ln w="9525">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Char char="•"/>
                <a:defRPr sz="3200">
                  <a:solidFill>
                    <a:schemeClr val="tx1"/>
                  </a:solidFill>
                  <a:latin typeface="Arial" charset="0"/>
                  <a:ea typeface="ＭＳ Ｐゴシック" charset="-128"/>
                </a:defRPr>
              </a:lvl1pPr>
              <a:lvl2pPr marL="742950" indent="-285750">
                <a:spcBef>
                  <a:spcPct val="20000"/>
                </a:spcBef>
                <a:buClr>
                  <a:schemeClr val="tx1"/>
                </a:buClr>
                <a:buChar char="–"/>
                <a:defRPr sz="2600">
                  <a:solidFill>
                    <a:schemeClr val="tx1"/>
                  </a:solidFill>
                  <a:latin typeface="Arial" charset="0"/>
                  <a:ea typeface="ＭＳ Ｐゴシック" charset="-128"/>
                </a:defRPr>
              </a:lvl2pPr>
              <a:lvl3pPr marL="1143000" indent="-228600">
                <a:spcBef>
                  <a:spcPct val="20000"/>
                </a:spcBef>
                <a:buClr>
                  <a:schemeClr val="tx1"/>
                </a:buClr>
                <a:buChar char="•"/>
                <a:defRPr sz="2200">
                  <a:solidFill>
                    <a:schemeClr val="tx1"/>
                  </a:solidFill>
                  <a:latin typeface="Arial" charset="0"/>
                  <a:ea typeface="ＭＳ Ｐゴシック" charset="-128"/>
                </a:defRPr>
              </a:lvl3pPr>
              <a:lvl4pPr marL="1600200" indent="-228600">
                <a:spcBef>
                  <a:spcPct val="20000"/>
                </a:spcBef>
                <a:buClr>
                  <a:schemeClr val="tx1"/>
                </a:buClr>
                <a:buChar char="–"/>
                <a:defRPr sz="2000">
                  <a:solidFill>
                    <a:schemeClr val="tx1"/>
                  </a:solidFill>
                  <a:latin typeface="Arial" charset="0"/>
                  <a:ea typeface="ＭＳ Ｐゴシック" charset="-128"/>
                </a:defRPr>
              </a:lvl4pPr>
              <a:lvl5pPr marL="2057400" indent="-228600">
                <a:spcBef>
                  <a:spcPct val="20000"/>
                </a:spcBef>
                <a:buClr>
                  <a:schemeClr val="tx1"/>
                </a:buClr>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9pPr>
            </a:lstStyle>
            <a:p>
              <a:pPr algn="ctr">
                <a:spcBef>
                  <a:spcPct val="0"/>
                </a:spcBef>
                <a:buClrTx/>
                <a:buFontTx/>
                <a:buNone/>
              </a:pPr>
              <a:r>
                <a:rPr lang="en-US" altLang="en-US" sz="1400" dirty="0">
                  <a:solidFill>
                    <a:srgbClr val="000000"/>
                  </a:solidFill>
                </a:rPr>
                <a:t>Flexible</a:t>
              </a:r>
            </a:p>
            <a:p>
              <a:pPr algn="ctr">
                <a:spcBef>
                  <a:spcPct val="0"/>
                </a:spcBef>
                <a:buClrTx/>
                <a:buFontTx/>
                <a:buNone/>
              </a:pPr>
              <a:r>
                <a:rPr lang="en-US" altLang="en-US" sz="1200" dirty="0">
                  <a:solidFill>
                    <a:srgbClr val="000000"/>
                  </a:solidFill>
                </a:rPr>
                <a:t>(Internal Users)</a:t>
              </a:r>
            </a:p>
          </p:txBody>
        </p:sp>
        <p:sp>
          <p:nvSpPr>
            <p:cNvPr id="18" name="AutoShape 10"/>
            <p:cNvSpPr>
              <a:spLocks noChangeArrowheads="1"/>
            </p:cNvSpPr>
            <p:nvPr/>
          </p:nvSpPr>
          <p:spPr bwMode="auto">
            <a:xfrm>
              <a:off x="432" y="2832"/>
              <a:ext cx="1680" cy="960"/>
            </a:xfrm>
            <a:prstGeom prst="triangle">
              <a:avLst>
                <a:gd name="adj" fmla="val 50000"/>
              </a:avLst>
            </a:prstGeom>
            <a:gradFill rotWithShape="1">
              <a:gsLst>
                <a:gs pos="0">
                  <a:schemeClr val="bg2"/>
                </a:gs>
                <a:gs pos="100000">
                  <a:schemeClr val="bg1"/>
                </a:gs>
              </a:gsLst>
              <a:lin ang="5400000" scaled="1"/>
            </a:gradFill>
            <a:ln w="9525">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Char char="•"/>
                <a:defRPr sz="3200">
                  <a:solidFill>
                    <a:schemeClr val="tx1"/>
                  </a:solidFill>
                  <a:latin typeface="Arial" charset="0"/>
                  <a:ea typeface="ＭＳ Ｐゴシック" charset="-128"/>
                </a:defRPr>
              </a:lvl1pPr>
              <a:lvl2pPr marL="742950" indent="-285750">
                <a:spcBef>
                  <a:spcPct val="20000"/>
                </a:spcBef>
                <a:buClr>
                  <a:schemeClr val="tx1"/>
                </a:buClr>
                <a:buChar char="–"/>
                <a:defRPr sz="2600">
                  <a:solidFill>
                    <a:schemeClr val="tx1"/>
                  </a:solidFill>
                  <a:latin typeface="Arial" charset="0"/>
                  <a:ea typeface="ＭＳ Ｐゴシック" charset="-128"/>
                </a:defRPr>
              </a:lvl2pPr>
              <a:lvl3pPr marL="1143000" indent="-228600">
                <a:spcBef>
                  <a:spcPct val="20000"/>
                </a:spcBef>
                <a:buClr>
                  <a:schemeClr val="tx1"/>
                </a:buClr>
                <a:buChar char="•"/>
                <a:defRPr sz="2200">
                  <a:solidFill>
                    <a:schemeClr val="tx1"/>
                  </a:solidFill>
                  <a:latin typeface="Arial" charset="0"/>
                  <a:ea typeface="ＭＳ Ｐゴシック" charset="-128"/>
                </a:defRPr>
              </a:lvl3pPr>
              <a:lvl4pPr marL="1600200" indent="-228600">
                <a:spcBef>
                  <a:spcPct val="20000"/>
                </a:spcBef>
                <a:buClr>
                  <a:schemeClr val="tx1"/>
                </a:buClr>
                <a:buChar char="–"/>
                <a:defRPr sz="2000">
                  <a:solidFill>
                    <a:schemeClr val="tx1"/>
                  </a:solidFill>
                  <a:latin typeface="Arial" charset="0"/>
                  <a:ea typeface="ＭＳ Ｐゴシック" charset="-128"/>
                </a:defRPr>
              </a:lvl4pPr>
              <a:lvl5pPr marL="2057400" indent="-228600">
                <a:spcBef>
                  <a:spcPct val="20000"/>
                </a:spcBef>
                <a:buClr>
                  <a:schemeClr val="tx1"/>
                </a:buClr>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9pPr>
            </a:lstStyle>
            <a:p>
              <a:pPr algn="ctr">
                <a:spcBef>
                  <a:spcPct val="0"/>
                </a:spcBef>
                <a:buClrTx/>
                <a:buFontTx/>
                <a:buNone/>
              </a:pPr>
              <a:r>
                <a:rPr lang="en-US" altLang="en-US" sz="1400">
                  <a:solidFill>
                    <a:srgbClr val="000000"/>
                  </a:solidFill>
                </a:rPr>
                <a:t>Intuitive</a:t>
              </a:r>
            </a:p>
          </p:txBody>
        </p:sp>
        <p:sp>
          <p:nvSpPr>
            <p:cNvPr id="19" name="AutoShape 11"/>
            <p:cNvSpPr>
              <a:spLocks noChangeArrowheads="1"/>
            </p:cNvSpPr>
            <p:nvPr/>
          </p:nvSpPr>
          <p:spPr bwMode="auto">
            <a:xfrm>
              <a:off x="2107" y="2832"/>
              <a:ext cx="1680" cy="960"/>
            </a:xfrm>
            <a:prstGeom prst="triangle">
              <a:avLst>
                <a:gd name="adj" fmla="val 50000"/>
              </a:avLst>
            </a:prstGeom>
            <a:gradFill rotWithShape="1">
              <a:gsLst>
                <a:gs pos="0">
                  <a:schemeClr val="bg2"/>
                </a:gs>
                <a:gs pos="100000">
                  <a:schemeClr val="bg1"/>
                </a:gs>
              </a:gsLst>
              <a:lin ang="5400000" scaled="1"/>
            </a:gradFill>
            <a:ln w="9525">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Char char="•"/>
                <a:defRPr sz="3200">
                  <a:solidFill>
                    <a:schemeClr val="tx1"/>
                  </a:solidFill>
                  <a:latin typeface="Arial" charset="0"/>
                  <a:ea typeface="ＭＳ Ｐゴシック" charset="-128"/>
                </a:defRPr>
              </a:lvl1pPr>
              <a:lvl2pPr marL="742950" indent="-285750">
                <a:spcBef>
                  <a:spcPct val="20000"/>
                </a:spcBef>
                <a:buClr>
                  <a:schemeClr val="tx1"/>
                </a:buClr>
                <a:buChar char="–"/>
                <a:defRPr sz="2600">
                  <a:solidFill>
                    <a:schemeClr val="tx1"/>
                  </a:solidFill>
                  <a:latin typeface="Arial" charset="0"/>
                  <a:ea typeface="ＭＳ Ｐゴシック" charset="-128"/>
                </a:defRPr>
              </a:lvl2pPr>
              <a:lvl3pPr marL="1143000" indent="-228600">
                <a:spcBef>
                  <a:spcPct val="20000"/>
                </a:spcBef>
                <a:buClr>
                  <a:schemeClr val="tx1"/>
                </a:buClr>
                <a:buChar char="•"/>
                <a:defRPr sz="2200">
                  <a:solidFill>
                    <a:schemeClr val="tx1"/>
                  </a:solidFill>
                  <a:latin typeface="Arial" charset="0"/>
                  <a:ea typeface="ＭＳ Ｐゴシック" charset="-128"/>
                </a:defRPr>
              </a:lvl3pPr>
              <a:lvl4pPr marL="1600200" indent="-228600">
                <a:spcBef>
                  <a:spcPct val="20000"/>
                </a:spcBef>
                <a:buClr>
                  <a:schemeClr val="tx1"/>
                </a:buClr>
                <a:buChar char="–"/>
                <a:defRPr sz="2000">
                  <a:solidFill>
                    <a:schemeClr val="tx1"/>
                  </a:solidFill>
                  <a:latin typeface="Arial" charset="0"/>
                  <a:ea typeface="ＭＳ Ｐゴシック" charset="-128"/>
                </a:defRPr>
              </a:lvl4pPr>
              <a:lvl5pPr marL="2057400" indent="-228600">
                <a:spcBef>
                  <a:spcPct val="20000"/>
                </a:spcBef>
                <a:buClr>
                  <a:schemeClr val="tx1"/>
                </a:buClr>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9pPr>
            </a:lstStyle>
            <a:p>
              <a:pPr algn="ctr">
                <a:spcBef>
                  <a:spcPct val="0"/>
                </a:spcBef>
                <a:buClrTx/>
                <a:buFontTx/>
                <a:buNone/>
              </a:pPr>
              <a:r>
                <a:rPr lang="en-US" altLang="en-US" sz="1400" dirty="0">
                  <a:solidFill>
                    <a:srgbClr val="000000"/>
                  </a:solidFill>
                </a:rPr>
                <a:t>Supportive</a:t>
              </a:r>
            </a:p>
          </p:txBody>
        </p:sp>
        <p:sp>
          <p:nvSpPr>
            <p:cNvPr id="20" name="AutoShape 12"/>
            <p:cNvSpPr>
              <a:spLocks noChangeArrowheads="1"/>
            </p:cNvSpPr>
            <p:nvPr/>
          </p:nvSpPr>
          <p:spPr bwMode="auto">
            <a:xfrm>
              <a:off x="2107" y="922"/>
              <a:ext cx="1680" cy="960"/>
            </a:xfrm>
            <a:prstGeom prst="triangle">
              <a:avLst>
                <a:gd name="adj" fmla="val 50000"/>
              </a:avLst>
            </a:prstGeom>
            <a:gradFill rotWithShape="1">
              <a:gsLst>
                <a:gs pos="0">
                  <a:schemeClr val="bg2"/>
                </a:gs>
                <a:gs pos="100000">
                  <a:schemeClr val="bg1"/>
                </a:gs>
              </a:gsLst>
              <a:lin ang="5400000" scaled="1"/>
            </a:gradFill>
            <a:ln w="9525">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Char char="•"/>
                <a:defRPr sz="3200">
                  <a:solidFill>
                    <a:schemeClr val="tx1"/>
                  </a:solidFill>
                  <a:latin typeface="Arial" charset="0"/>
                  <a:ea typeface="ＭＳ Ｐゴシック" charset="-128"/>
                </a:defRPr>
              </a:lvl1pPr>
              <a:lvl2pPr marL="742950" indent="-285750">
                <a:spcBef>
                  <a:spcPct val="20000"/>
                </a:spcBef>
                <a:buClr>
                  <a:schemeClr val="tx1"/>
                </a:buClr>
                <a:buChar char="–"/>
                <a:defRPr sz="2600">
                  <a:solidFill>
                    <a:schemeClr val="tx1"/>
                  </a:solidFill>
                  <a:latin typeface="Arial" charset="0"/>
                  <a:ea typeface="ＭＳ Ｐゴシック" charset="-128"/>
                </a:defRPr>
              </a:lvl2pPr>
              <a:lvl3pPr marL="1143000" indent="-228600">
                <a:spcBef>
                  <a:spcPct val="20000"/>
                </a:spcBef>
                <a:buClr>
                  <a:schemeClr val="tx1"/>
                </a:buClr>
                <a:buChar char="•"/>
                <a:defRPr sz="2200">
                  <a:solidFill>
                    <a:schemeClr val="tx1"/>
                  </a:solidFill>
                  <a:latin typeface="Arial" charset="0"/>
                  <a:ea typeface="ＭＳ Ｐゴシック" charset="-128"/>
                </a:defRPr>
              </a:lvl3pPr>
              <a:lvl4pPr marL="1600200" indent="-228600">
                <a:spcBef>
                  <a:spcPct val="20000"/>
                </a:spcBef>
                <a:buClr>
                  <a:schemeClr val="tx1"/>
                </a:buClr>
                <a:buChar char="–"/>
                <a:defRPr sz="2000">
                  <a:solidFill>
                    <a:schemeClr val="tx1"/>
                  </a:solidFill>
                  <a:latin typeface="Arial" charset="0"/>
                  <a:ea typeface="ＭＳ Ｐゴシック" charset="-128"/>
                </a:defRPr>
              </a:lvl4pPr>
              <a:lvl5pPr marL="2057400" indent="-228600">
                <a:spcBef>
                  <a:spcPct val="20000"/>
                </a:spcBef>
                <a:buClr>
                  <a:schemeClr val="tx1"/>
                </a:buClr>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9pPr>
            </a:lstStyle>
            <a:p>
              <a:pPr algn="ctr">
                <a:spcBef>
                  <a:spcPct val="0"/>
                </a:spcBef>
                <a:buClrTx/>
                <a:buFontTx/>
                <a:buNone/>
              </a:pPr>
              <a:r>
                <a:rPr lang="en-US" altLang="en-US" sz="1400">
                  <a:solidFill>
                    <a:srgbClr val="000000"/>
                  </a:solidFill>
                </a:rPr>
                <a:t>Efficient</a:t>
              </a:r>
            </a:p>
          </p:txBody>
        </p:sp>
      </p:grpSp>
      <p:sp>
        <p:nvSpPr>
          <p:cNvPr id="21" name="Text Box 13"/>
          <p:cNvSpPr txBox="1">
            <a:spLocks noChangeArrowheads="1"/>
          </p:cNvSpPr>
          <p:nvPr/>
        </p:nvSpPr>
        <p:spPr bwMode="auto">
          <a:xfrm>
            <a:off x="609600" y="5892254"/>
            <a:ext cx="7985125" cy="369332"/>
          </a:xfrm>
          <a:prstGeom prst="rect">
            <a:avLst/>
          </a:prstGeom>
          <a:gradFill rotWithShape="1">
            <a:gsLst>
              <a:gs pos="0">
                <a:srgbClr val="761800"/>
              </a:gs>
              <a:gs pos="50000">
                <a:srgbClr val="FF3300"/>
              </a:gs>
              <a:gs pos="100000">
                <a:srgbClr val="761800"/>
              </a:gs>
            </a:gsLst>
            <a:lin ang="5400000" scaled="1"/>
          </a:gradFill>
          <a:ln w="9525">
            <a:solidFill>
              <a:schemeClr val="folHlink"/>
            </a:solidFill>
            <a:miter lim="800000"/>
            <a:headEnd type="none" w="sm" len="sm"/>
            <a:tailEnd type="none" w="sm" len="sm"/>
          </a:ln>
          <a:effectLst>
            <a:outerShdw dist="35921" dir="2700000" algn="ctr" rotWithShape="0">
              <a:schemeClr val="bg2">
                <a:alpha val="50000"/>
              </a:schemeClr>
            </a:outerShdw>
          </a:effectLst>
        </p:spPr>
        <p:txBody>
          <a:bodyPr anchor="ctr">
            <a:spAutoFit/>
          </a:bodyPr>
          <a:lstStyle>
            <a:lvl1pPr>
              <a:spcBef>
                <a:spcPct val="20000"/>
              </a:spcBef>
              <a:buClr>
                <a:schemeClr val="tx1"/>
              </a:buClr>
              <a:buChar char="•"/>
              <a:defRPr sz="3200">
                <a:solidFill>
                  <a:schemeClr val="tx1"/>
                </a:solidFill>
                <a:latin typeface="Arial" charset="0"/>
                <a:ea typeface="ＭＳ Ｐゴシック" charset="-128"/>
              </a:defRPr>
            </a:lvl1pPr>
            <a:lvl2pPr marL="742950" indent="-285750">
              <a:spcBef>
                <a:spcPct val="20000"/>
              </a:spcBef>
              <a:buClr>
                <a:schemeClr val="tx1"/>
              </a:buClr>
              <a:buChar char="–"/>
              <a:defRPr sz="2600">
                <a:solidFill>
                  <a:schemeClr val="tx1"/>
                </a:solidFill>
                <a:latin typeface="Arial" charset="0"/>
                <a:ea typeface="ＭＳ Ｐゴシック" charset="-128"/>
              </a:defRPr>
            </a:lvl2pPr>
            <a:lvl3pPr marL="1143000" indent="-228600">
              <a:spcBef>
                <a:spcPct val="20000"/>
              </a:spcBef>
              <a:buClr>
                <a:schemeClr val="tx1"/>
              </a:buClr>
              <a:buChar char="•"/>
              <a:defRPr sz="2200">
                <a:solidFill>
                  <a:schemeClr val="tx1"/>
                </a:solidFill>
                <a:latin typeface="Arial" charset="0"/>
                <a:ea typeface="ＭＳ Ｐゴシック" charset="-128"/>
              </a:defRPr>
            </a:lvl3pPr>
            <a:lvl4pPr marL="1600200" indent="-228600">
              <a:spcBef>
                <a:spcPct val="20000"/>
              </a:spcBef>
              <a:buClr>
                <a:schemeClr val="tx1"/>
              </a:buClr>
              <a:buChar char="–"/>
              <a:defRPr sz="2000">
                <a:solidFill>
                  <a:schemeClr val="tx1"/>
                </a:solidFill>
                <a:latin typeface="Arial" charset="0"/>
                <a:ea typeface="ＭＳ Ｐゴシック" charset="-128"/>
              </a:defRPr>
            </a:lvl4pPr>
            <a:lvl5pPr marL="2057400" indent="-228600">
              <a:spcBef>
                <a:spcPct val="20000"/>
              </a:spcBef>
              <a:buClr>
                <a:schemeClr val="tx1"/>
              </a:buClr>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chemeClr val="tx1"/>
                </a:solidFill>
                <a:latin typeface="Arial" charset="0"/>
                <a:ea typeface="ＭＳ Ｐゴシック" charset="-128"/>
              </a:defRPr>
            </a:lvl9pPr>
          </a:lstStyle>
          <a:p>
            <a:pPr algn="ctr">
              <a:spcBef>
                <a:spcPct val="0"/>
              </a:spcBef>
              <a:buClrTx/>
              <a:buFontTx/>
              <a:buNone/>
            </a:pPr>
            <a:r>
              <a:rPr lang="en-US" altLang="en-US" sz="1800" dirty="0">
                <a:solidFill>
                  <a:prstClr val="white"/>
                </a:solidFill>
              </a:rPr>
              <a:t>User Experience Guiding Principles</a:t>
            </a:r>
          </a:p>
        </p:txBody>
      </p:sp>
      <p:sp>
        <p:nvSpPr>
          <p:cNvPr id="48" name="Rectangle 47"/>
          <p:cNvSpPr/>
          <p:nvPr/>
        </p:nvSpPr>
        <p:spPr>
          <a:xfrm>
            <a:off x="-506204" y="4079834"/>
            <a:ext cx="2642070" cy="276999"/>
          </a:xfrm>
          <a:prstGeom prst="rect">
            <a:avLst/>
          </a:prstGeom>
        </p:spPr>
        <p:txBody>
          <a:bodyPr wrap="none">
            <a:spAutoFit/>
          </a:bodyPr>
          <a:lstStyle/>
          <a:p>
            <a:pPr marL="628650" lvl="1" indent="-171450">
              <a:spcBef>
                <a:spcPct val="20000"/>
              </a:spcBef>
              <a:buClr>
                <a:srgbClr val="000000"/>
              </a:buClr>
              <a:buFont typeface="Arial" panose="020B0604020202020204" pitchFamily="34" charset="0"/>
              <a:buChar char="•"/>
            </a:pPr>
            <a:r>
              <a:rPr lang="en-US" altLang="en-US" sz="1200" dirty="0">
                <a:solidFill>
                  <a:srgbClr val="000000"/>
                </a:solidFill>
              </a:rPr>
              <a:t>Provide </a:t>
            </a:r>
            <a:r>
              <a:rPr lang="en-US" altLang="en-US" sz="1200" dirty="0" smtClean="0">
                <a:solidFill>
                  <a:srgbClr val="000000"/>
                </a:solidFill>
              </a:rPr>
              <a:t>intuitive navigation</a:t>
            </a:r>
            <a:endParaRPr lang="en-US" altLang="en-US" sz="2400" dirty="0">
              <a:solidFill>
                <a:srgbClr val="000000"/>
              </a:solidFill>
            </a:endParaRPr>
          </a:p>
        </p:txBody>
      </p:sp>
      <p:cxnSp>
        <p:nvCxnSpPr>
          <p:cNvPr id="51" name="Straight Connector 50"/>
          <p:cNvCxnSpPr/>
          <p:nvPr/>
        </p:nvCxnSpPr>
        <p:spPr>
          <a:xfrm flipH="1" flipV="1">
            <a:off x="1606062" y="4419600"/>
            <a:ext cx="199292" cy="422031"/>
          </a:xfrm>
          <a:prstGeom prst="line">
            <a:avLst/>
          </a:prstGeom>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6214941" y="3171764"/>
            <a:ext cx="4572000" cy="276999"/>
          </a:xfrm>
          <a:prstGeom prst="rect">
            <a:avLst/>
          </a:prstGeom>
        </p:spPr>
        <p:txBody>
          <a:bodyPr>
            <a:spAutoFit/>
          </a:bodyPr>
          <a:lstStyle/>
          <a:p>
            <a:pPr marL="628650" lvl="1" indent="-171450">
              <a:spcBef>
                <a:spcPct val="20000"/>
              </a:spcBef>
              <a:buClr>
                <a:srgbClr val="000000"/>
              </a:buClr>
              <a:buFont typeface="Arial" panose="020B0604020202020204" pitchFamily="34" charset="0"/>
              <a:buChar char="•"/>
              <a:defRPr/>
            </a:pPr>
            <a:r>
              <a:rPr lang="en-US" altLang="en-US" sz="1200" dirty="0">
                <a:solidFill>
                  <a:srgbClr val="000000"/>
                </a:solidFill>
              </a:rPr>
              <a:t>Adapts to the user’s needs.</a:t>
            </a:r>
          </a:p>
        </p:txBody>
      </p:sp>
      <p:cxnSp>
        <p:nvCxnSpPr>
          <p:cNvPr id="54" name="Straight Connector 53"/>
          <p:cNvCxnSpPr/>
          <p:nvPr/>
        </p:nvCxnSpPr>
        <p:spPr>
          <a:xfrm flipV="1">
            <a:off x="6214941" y="3448763"/>
            <a:ext cx="467213" cy="208838"/>
          </a:xfrm>
          <a:prstGeom prst="line">
            <a:avLst/>
          </a:prstGeom>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5459037" y="2127013"/>
            <a:ext cx="2685351" cy="276999"/>
          </a:xfrm>
          <a:prstGeom prst="rect">
            <a:avLst/>
          </a:prstGeom>
        </p:spPr>
        <p:txBody>
          <a:bodyPr wrap="none">
            <a:spAutoFit/>
          </a:bodyPr>
          <a:lstStyle/>
          <a:p>
            <a:pPr marL="628650" lvl="1" indent="-171450">
              <a:spcBef>
                <a:spcPct val="20000"/>
              </a:spcBef>
              <a:buClr>
                <a:srgbClr val="000000"/>
              </a:buClr>
              <a:buFont typeface="Arial" panose="020B0604020202020204" pitchFamily="34" charset="0"/>
              <a:buChar char="•"/>
            </a:pPr>
            <a:r>
              <a:rPr lang="en-US" altLang="en-US" sz="1200" dirty="0">
                <a:solidFill>
                  <a:srgbClr val="000000"/>
                </a:solidFill>
              </a:rPr>
              <a:t>Provide intuitive navigation.</a:t>
            </a:r>
          </a:p>
        </p:txBody>
      </p:sp>
      <p:cxnSp>
        <p:nvCxnSpPr>
          <p:cNvPr id="62" name="Straight Connector 61"/>
          <p:cNvCxnSpPr/>
          <p:nvPr/>
        </p:nvCxnSpPr>
        <p:spPr>
          <a:xfrm flipV="1">
            <a:off x="5380892" y="2520462"/>
            <a:ext cx="554771" cy="5509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6568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8235_fix_2.jpg"/>
          <p:cNvPicPr>
            <a:picLocks noChangeAspect="1"/>
          </p:cNvPicPr>
          <p:nvPr/>
        </p:nvPicPr>
        <p:blipFill>
          <a:blip r:embed="rId3" cstate="print"/>
          <a:stretch>
            <a:fillRect/>
          </a:stretch>
        </p:blipFill>
        <p:spPr>
          <a:xfrm>
            <a:off x="0" y="0"/>
            <a:ext cx="9144000" cy="6858000"/>
          </a:xfrm>
          <a:prstGeom prst="rect">
            <a:avLst/>
          </a:prstGeom>
        </p:spPr>
      </p:pic>
      <p:sp>
        <p:nvSpPr>
          <p:cNvPr id="11" name="Title 10"/>
          <p:cNvSpPr>
            <a:spLocks noGrp="1"/>
          </p:cNvSpPr>
          <p:nvPr>
            <p:ph type="title"/>
          </p:nvPr>
        </p:nvSpPr>
        <p:spPr/>
        <p:txBody>
          <a:bodyPr/>
          <a:lstStyle/>
          <a:p>
            <a:r>
              <a:rPr lang="en-US" sz="5600" dirty="0" smtClean="0"/>
              <a:t>You are a designer!</a:t>
            </a:r>
            <a:endParaRPr lang="en-US" sz="5600" dirty="0"/>
          </a:p>
        </p:txBody>
      </p:sp>
      <p:sp>
        <p:nvSpPr>
          <p:cNvPr id="9" name="Rectangle 8"/>
          <p:cNvSpPr>
            <a:spLocks noChangeArrowheads="1"/>
          </p:cNvSpPr>
          <p:nvPr/>
        </p:nvSpPr>
        <p:spPr bwMode="auto">
          <a:xfrm>
            <a:off x="457200" y="3555843"/>
            <a:ext cx="5645338" cy="1077218"/>
          </a:xfrm>
          <a:prstGeom prst="rect">
            <a:avLst/>
          </a:prstGeom>
          <a:noFill/>
          <a:ln w="9525">
            <a:noFill/>
            <a:miter lim="800000"/>
            <a:headEnd/>
            <a:tailEnd/>
          </a:ln>
          <a:effectLst/>
        </p:spPr>
        <p:txBody>
          <a:bodyPr wrap="square" lIns="0">
            <a:spAutoFit/>
          </a:bodyPr>
          <a:lstStyle/>
          <a:p>
            <a:pPr>
              <a:lnSpc>
                <a:spcPct val="100000"/>
              </a:lnSpc>
            </a:pPr>
            <a:r>
              <a:rPr lang="en-US" altLang="zh-CN" sz="3200" b="1" dirty="0" smtClean="0">
                <a:solidFill>
                  <a:schemeClr val="bg1"/>
                </a:solidFill>
              </a:rPr>
              <a:t>BA</a:t>
            </a:r>
            <a:r>
              <a:rPr lang="zh-CN" altLang="en-US" sz="3200" b="1" dirty="0" smtClean="0">
                <a:solidFill>
                  <a:schemeClr val="bg1"/>
                </a:solidFill>
              </a:rPr>
              <a:t>是设计师，</a:t>
            </a:r>
            <a:endParaRPr lang="en-US" altLang="zh-CN" sz="3200" b="1" dirty="0" smtClean="0">
              <a:solidFill>
                <a:schemeClr val="bg1"/>
              </a:solidFill>
            </a:endParaRPr>
          </a:p>
          <a:p>
            <a:pPr>
              <a:lnSpc>
                <a:spcPct val="100000"/>
              </a:lnSpc>
            </a:pPr>
            <a:r>
              <a:rPr lang="zh-CN" altLang="en-US" sz="3200" b="1" dirty="0" smtClean="0">
                <a:solidFill>
                  <a:srgbClr val="FFC000"/>
                </a:solidFill>
              </a:rPr>
              <a:t>设计整个</a:t>
            </a:r>
            <a:r>
              <a:rPr lang="en-US" altLang="zh-CN" sz="3200" b="1" dirty="0" smtClean="0">
                <a:solidFill>
                  <a:srgbClr val="FFC000"/>
                </a:solidFill>
              </a:rPr>
              <a:t>IT</a:t>
            </a:r>
            <a:r>
              <a:rPr lang="zh-CN" altLang="en-US" sz="3200" b="1" dirty="0" smtClean="0">
                <a:solidFill>
                  <a:srgbClr val="FFC000"/>
                </a:solidFill>
              </a:rPr>
              <a:t>系统！</a:t>
            </a:r>
            <a:endParaRPr lang="en-US" sz="3200" b="1" dirty="0">
              <a:solidFill>
                <a:srgbClr val="FFC000"/>
              </a:solidFill>
            </a:endParaRPr>
          </a:p>
        </p:txBody>
      </p:sp>
      <p:sp>
        <p:nvSpPr>
          <p:cNvPr id="13" name="Slide Number Placeholder 12"/>
          <p:cNvSpPr>
            <a:spLocks noGrp="1"/>
          </p:cNvSpPr>
          <p:nvPr>
            <p:ph type="sldNum" sz="quarter" idx="4"/>
          </p:nvPr>
        </p:nvSpPr>
        <p:spPr/>
        <p:txBody>
          <a:bodyPr/>
          <a:lstStyle/>
          <a:p>
            <a:pPr>
              <a:defRPr/>
            </a:pPr>
            <a:r>
              <a:rPr lang="en-US" dirty="0" smtClean="0"/>
              <a:t>  </a:t>
            </a:r>
            <a:fld id="{90CBDC3A-D49F-4631-A8C7-55D59B33E5FA}" type="slidenum">
              <a:rPr lang="en-US" smtClean="0"/>
              <a:pPr>
                <a:defRPr/>
              </a:pPr>
              <a:t>5</a:t>
            </a:fld>
            <a:endParaRPr lang="en-US" dirty="0"/>
          </a:p>
        </p:txBody>
      </p:sp>
      <p:sp>
        <p:nvSpPr>
          <p:cNvPr id="14" name="Footer Placeholder 13"/>
          <p:cNvSpPr>
            <a:spLocks noGrp="1"/>
          </p:cNvSpPr>
          <p:nvPr>
            <p:ph type="ftr" sz="quarter" idx="11"/>
          </p:nvPr>
        </p:nvSpPr>
        <p:spPr>
          <a:xfrm>
            <a:off x="457200" y="6501384"/>
            <a:ext cx="3840480" cy="230832"/>
          </a:xfrm>
        </p:spPr>
        <p:txBody>
          <a:bodyPr/>
          <a:lstStyle/>
          <a:p>
            <a:pPr>
              <a:defRPr/>
            </a:pPr>
            <a:r>
              <a:rPr lang="en-US" dirty="0" smtClean="0"/>
              <a:t>Copyright © 2015 Accenture. All rights reserved.</a:t>
            </a:r>
            <a:endParaRPr lang="en-US" dirty="0"/>
          </a:p>
        </p:txBody>
      </p:sp>
    </p:spTree>
    <p:extLst>
      <p:ext uri="{BB962C8B-B14F-4D97-AF65-F5344CB8AC3E}">
        <p14:creationId xmlns:p14="http://schemas.microsoft.com/office/powerpoint/2010/main" val="167752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1000"/>
                                        <p:tgtEl>
                                          <p:spTgt spid="9">
                                            <p:txEl>
                                              <p:pRg st="1" end="1"/>
                                            </p:txEl>
                                          </p:spTgt>
                                        </p:tgtEl>
                                      </p:cBhvr>
                                    </p:animEffect>
                                  </p:childTnLst>
                                </p:cTn>
                              </p:par>
                            </p:childTnLst>
                          </p:cTn>
                        </p:par>
                        <p:par>
                          <p:cTn id="12" fill="hold">
                            <p:stCondLst>
                              <p:cond delay="2000"/>
                            </p:stCondLst>
                            <p:childTnLst>
                              <p:par>
                                <p:cTn id="13" presetID="53" presetClass="entr" presetSubtype="16"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noFill/>
        </p:spPr>
        <p:txBody>
          <a:bodyPr>
            <a:normAutofit fontScale="90000"/>
          </a:bodyPr>
          <a:lstStyle/>
          <a:p>
            <a:pPr fontAlgn="base">
              <a:lnSpc>
                <a:spcPct val="90000"/>
              </a:lnSpc>
              <a:spcAft>
                <a:spcPct val="0"/>
              </a:spcAft>
            </a:pPr>
            <a:r>
              <a:rPr lang="en-US" dirty="0" smtClean="0"/>
              <a:t/>
            </a:r>
            <a:br>
              <a:rPr lang="en-US" dirty="0" smtClean="0"/>
            </a:br>
            <a:r>
              <a:rPr lang="en-US" sz="3200" dirty="0">
                <a:solidFill>
                  <a:schemeClr val="tx1"/>
                </a:solidFill>
                <a:latin typeface="+mn-lt"/>
                <a:ea typeface="Arial" pitchFamily="-105" charset="-52"/>
              </a:rPr>
              <a:t>Why is User Experience Important?</a:t>
            </a:r>
          </a:p>
        </p:txBody>
      </p:sp>
      <p:grpSp>
        <p:nvGrpSpPr>
          <p:cNvPr id="6" name="Group 5"/>
          <p:cNvGrpSpPr/>
          <p:nvPr/>
        </p:nvGrpSpPr>
        <p:grpSpPr>
          <a:xfrm>
            <a:off x="88774" y="1915251"/>
            <a:ext cx="3971925" cy="3733801"/>
            <a:chOff x="76899" y="1774571"/>
            <a:chExt cx="3971925" cy="3733801"/>
          </a:xfrm>
          <a:solidFill>
            <a:schemeClr val="tx2">
              <a:lumMod val="40000"/>
              <a:lumOff val="60000"/>
            </a:schemeClr>
          </a:solidFill>
        </p:grpSpPr>
        <p:sp>
          <p:nvSpPr>
            <p:cNvPr id="7179" name="AutoShape 18"/>
            <p:cNvSpPr>
              <a:spLocks noChangeArrowheads="1"/>
            </p:cNvSpPr>
            <p:nvPr/>
          </p:nvSpPr>
          <p:spPr bwMode="auto">
            <a:xfrm>
              <a:off x="76899" y="1774571"/>
              <a:ext cx="3971925" cy="3733801"/>
            </a:xfrm>
            <a:prstGeom prst="upArrow">
              <a:avLst>
                <a:gd name="adj1" fmla="val 59491"/>
                <a:gd name="adj2" fmla="val 25000"/>
              </a:avLst>
            </a:prstGeom>
            <a:grpFill/>
            <a:ln>
              <a:solidFill>
                <a:schemeClr val="tx2">
                  <a:lumMod val="60000"/>
                  <a:lumOff val="40000"/>
                </a:schemeClr>
              </a:solidFill>
            </a:ln>
            <a:extLst/>
          </p:spPr>
          <p:style>
            <a:lnRef idx="1">
              <a:schemeClr val="accent3"/>
            </a:lnRef>
            <a:fillRef idx="2">
              <a:schemeClr val="accent3"/>
            </a:fillRef>
            <a:effectRef idx="1">
              <a:schemeClr val="accent3"/>
            </a:effectRef>
            <a:fontRef idx="minor">
              <a:schemeClr val="dk1"/>
            </a:fontRef>
          </p:style>
          <p:txBody>
            <a:bodyPr vert="eaVert" wrap="none" anchor="ctr"/>
            <a:lstStyle/>
            <a:p>
              <a:pPr eaLnBrk="0" hangingPunct="0">
                <a:lnSpc>
                  <a:spcPct val="80000"/>
                </a:lnSpc>
              </a:pPr>
              <a:endParaRPr lang="en-US" sz="3200" b="1" dirty="0" smtClean="0">
                <a:solidFill>
                  <a:srgbClr val="000000"/>
                </a:solidFill>
                <a:latin typeface="Arial" charset="0"/>
                <a:cs typeface="+mn-cs"/>
              </a:endParaRPr>
            </a:p>
          </p:txBody>
        </p:sp>
        <p:sp>
          <p:nvSpPr>
            <p:cNvPr id="7180" name="Text Box 19"/>
            <p:cNvSpPr txBox="1">
              <a:spLocks noChangeArrowheads="1"/>
            </p:cNvSpPr>
            <p:nvPr/>
          </p:nvSpPr>
          <p:spPr bwMode="auto">
            <a:xfrm>
              <a:off x="929666" y="2804734"/>
              <a:ext cx="2286000" cy="2689476"/>
            </a:xfrm>
            <a:prstGeom prst="rect">
              <a:avLst/>
            </a:prstGeom>
            <a:grpFill/>
            <a:ln>
              <a:solidFill>
                <a:schemeClr val="tx2">
                  <a:lumMod val="40000"/>
                  <a:lumOff val="60000"/>
                </a:schemeClr>
              </a:solidFill>
            </a:ln>
            <a:extLst/>
          </p:spPr>
          <p:style>
            <a:lnRef idx="1">
              <a:schemeClr val="accent3"/>
            </a:lnRef>
            <a:fillRef idx="2">
              <a:schemeClr val="accent3"/>
            </a:fillRef>
            <a:effectRef idx="1">
              <a:schemeClr val="accent3"/>
            </a:effectRef>
            <a:fontRef idx="minor">
              <a:schemeClr val="dk1"/>
            </a:fontRef>
          </p:style>
          <p:txBody>
            <a:bodyPr>
              <a:normAutofit lnSpcReduction="10000"/>
            </a:bodyPr>
            <a:lstStyle>
              <a:lvl1pPr marL="290513" indent="-290513">
                <a:tabLst>
                  <a:tab pos="290513" algn="l"/>
                </a:tabLst>
                <a:defRPr sz="3200" b="1">
                  <a:solidFill>
                    <a:schemeClr val="tx1"/>
                  </a:solidFill>
                  <a:latin typeface="Arial" charset="0"/>
                </a:defRPr>
              </a:lvl1pPr>
              <a:lvl2pPr marL="742950" indent="-285750">
                <a:tabLst>
                  <a:tab pos="290513" algn="l"/>
                </a:tabLst>
                <a:defRPr sz="3200" b="1">
                  <a:solidFill>
                    <a:schemeClr val="tx1"/>
                  </a:solidFill>
                  <a:latin typeface="Arial" charset="0"/>
                </a:defRPr>
              </a:lvl2pPr>
              <a:lvl3pPr marL="1143000" indent="-228600">
                <a:tabLst>
                  <a:tab pos="290513" algn="l"/>
                </a:tabLst>
                <a:defRPr sz="3200" b="1">
                  <a:solidFill>
                    <a:schemeClr val="tx1"/>
                  </a:solidFill>
                  <a:latin typeface="Arial" charset="0"/>
                </a:defRPr>
              </a:lvl3pPr>
              <a:lvl4pPr marL="1600200" indent="-228600">
                <a:tabLst>
                  <a:tab pos="290513" algn="l"/>
                </a:tabLst>
                <a:defRPr sz="3200" b="1">
                  <a:solidFill>
                    <a:schemeClr val="tx1"/>
                  </a:solidFill>
                  <a:latin typeface="Arial" charset="0"/>
                </a:defRPr>
              </a:lvl4pPr>
              <a:lvl5pPr marL="2057400" indent="-228600">
                <a:tabLst>
                  <a:tab pos="290513" algn="l"/>
                </a:tabLst>
                <a:defRPr sz="3200" b="1">
                  <a:solidFill>
                    <a:schemeClr val="tx1"/>
                  </a:solidFill>
                  <a:latin typeface="Arial" charset="0"/>
                </a:defRPr>
              </a:lvl5pPr>
              <a:lvl6pPr marL="2514600" indent="-228600" eaLnBrk="0" fontAlgn="base" hangingPunct="0">
                <a:lnSpc>
                  <a:spcPct val="80000"/>
                </a:lnSpc>
                <a:spcBef>
                  <a:spcPct val="0"/>
                </a:spcBef>
                <a:spcAft>
                  <a:spcPct val="0"/>
                </a:spcAft>
                <a:tabLst>
                  <a:tab pos="290513" algn="l"/>
                </a:tabLst>
                <a:defRPr sz="3200" b="1">
                  <a:solidFill>
                    <a:schemeClr val="tx1"/>
                  </a:solidFill>
                  <a:latin typeface="Arial" charset="0"/>
                </a:defRPr>
              </a:lvl6pPr>
              <a:lvl7pPr marL="2971800" indent="-228600" eaLnBrk="0" fontAlgn="base" hangingPunct="0">
                <a:lnSpc>
                  <a:spcPct val="80000"/>
                </a:lnSpc>
                <a:spcBef>
                  <a:spcPct val="0"/>
                </a:spcBef>
                <a:spcAft>
                  <a:spcPct val="0"/>
                </a:spcAft>
                <a:tabLst>
                  <a:tab pos="290513" algn="l"/>
                </a:tabLst>
                <a:defRPr sz="3200" b="1">
                  <a:solidFill>
                    <a:schemeClr val="tx1"/>
                  </a:solidFill>
                  <a:latin typeface="Arial" charset="0"/>
                </a:defRPr>
              </a:lvl7pPr>
              <a:lvl8pPr marL="3429000" indent="-228600" eaLnBrk="0" fontAlgn="base" hangingPunct="0">
                <a:lnSpc>
                  <a:spcPct val="80000"/>
                </a:lnSpc>
                <a:spcBef>
                  <a:spcPct val="0"/>
                </a:spcBef>
                <a:spcAft>
                  <a:spcPct val="0"/>
                </a:spcAft>
                <a:tabLst>
                  <a:tab pos="290513" algn="l"/>
                </a:tabLst>
                <a:defRPr sz="3200" b="1">
                  <a:solidFill>
                    <a:schemeClr val="tx1"/>
                  </a:solidFill>
                  <a:latin typeface="Arial" charset="0"/>
                </a:defRPr>
              </a:lvl8pPr>
              <a:lvl9pPr marL="3886200" indent="-228600" eaLnBrk="0" fontAlgn="base" hangingPunct="0">
                <a:lnSpc>
                  <a:spcPct val="80000"/>
                </a:lnSpc>
                <a:spcBef>
                  <a:spcPct val="0"/>
                </a:spcBef>
                <a:spcAft>
                  <a:spcPct val="0"/>
                </a:spcAft>
                <a:tabLst>
                  <a:tab pos="290513" algn="l"/>
                </a:tabLst>
                <a:defRPr sz="3200" b="1">
                  <a:solidFill>
                    <a:schemeClr val="tx1"/>
                  </a:solidFill>
                  <a:latin typeface="Arial" charset="0"/>
                </a:defRPr>
              </a:lvl9pPr>
            </a:lstStyle>
            <a:p>
              <a:pPr>
                <a:buFont typeface="Wingdings" pitchFamily="2" charset="2"/>
                <a:buNone/>
              </a:pPr>
              <a:r>
                <a:rPr lang="en-US" sz="1600" dirty="0" smtClean="0">
                  <a:solidFill>
                    <a:srgbClr val="660000"/>
                  </a:solidFill>
                  <a:cs typeface="+mn-cs"/>
                </a:rPr>
                <a:t>User Effectiveness</a:t>
              </a:r>
            </a:p>
            <a:p>
              <a:pPr>
                <a:buFont typeface="Wingdings" pitchFamily="2" charset="2"/>
                <a:buNone/>
              </a:pPr>
              <a:r>
                <a:rPr lang="en-US" sz="1600" dirty="0" smtClean="0">
                  <a:solidFill>
                    <a:srgbClr val="000000"/>
                  </a:solidFill>
                  <a:cs typeface="+mn-cs"/>
                </a:rPr>
                <a:t>Increases</a:t>
              </a:r>
            </a:p>
            <a:p>
              <a:pPr>
                <a:buClr>
                  <a:srgbClr val="FF9900"/>
                </a:buClr>
                <a:buFont typeface="Wingdings" pitchFamily="2" charset="2"/>
                <a:buChar char="§"/>
              </a:pPr>
              <a:r>
                <a:rPr lang="en-US" sz="1600" b="0" dirty="0" smtClean="0">
                  <a:solidFill>
                    <a:srgbClr val="000000"/>
                  </a:solidFill>
                  <a:cs typeface="+mn-cs"/>
                </a:rPr>
                <a:t>conversion rates</a:t>
              </a:r>
            </a:p>
            <a:p>
              <a:pPr>
                <a:buClr>
                  <a:srgbClr val="FF9900"/>
                </a:buClr>
                <a:buFont typeface="Wingdings" pitchFamily="2" charset="2"/>
                <a:buChar char="§"/>
              </a:pPr>
              <a:r>
                <a:rPr lang="en-US" sz="1600" b="0" dirty="0" smtClean="0">
                  <a:solidFill>
                    <a:srgbClr val="000000"/>
                  </a:solidFill>
                  <a:cs typeface="+mn-cs"/>
                </a:rPr>
                <a:t>productivity </a:t>
              </a:r>
            </a:p>
            <a:p>
              <a:pPr>
                <a:buClr>
                  <a:srgbClr val="FF9900"/>
                </a:buClr>
                <a:buFont typeface="Wingdings" pitchFamily="2" charset="2"/>
                <a:buChar char="§"/>
              </a:pPr>
              <a:r>
                <a:rPr lang="en-US" sz="1600" b="0" dirty="0" smtClean="0">
                  <a:solidFill>
                    <a:srgbClr val="000000"/>
                  </a:solidFill>
                  <a:cs typeface="+mn-cs"/>
                </a:rPr>
                <a:t>ease of use </a:t>
              </a:r>
            </a:p>
            <a:p>
              <a:pPr>
                <a:buClr>
                  <a:srgbClr val="FF9900"/>
                </a:buClr>
                <a:buFont typeface="Wingdings" pitchFamily="2" charset="2"/>
                <a:buChar char="§"/>
              </a:pPr>
              <a:r>
                <a:rPr lang="en-US" sz="1600" b="0" dirty="0" smtClean="0">
                  <a:solidFill>
                    <a:srgbClr val="000000"/>
                  </a:solidFill>
                  <a:cs typeface="+mn-cs"/>
                </a:rPr>
                <a:t>ease of learning</a:t>
              </a:r>
            </a:p>
            <a:p>
              <a:pPr>
                <a:buClr>
                  <a:srgbClr val="FF9900"/>
                </a:buClr>
                <a:buFont typeface="Wingdings" pitchFamily="2" charset="2"/>
                <a:buChar char="§"/>
              </a:pPr>
              <a:r>
                <a:rPr lang="en-US" sz="1600" b="0" dirty="0" smtClean="0">
                  <a:solidFill>
                    <a:srgbClr val="000000"/>
                  </a:solidFill>
                  <a:cs typeface="+mn-cs"/>
                </a:rPr>
                <a:t>satisfaction </a:t>
              </a:r>
            </a:p>
            <a:p>
              <a:pPr>
                <a:buFont typeface="Wingdings" pitchFamily="2" charset="2"/>
                <a:buNone/>
              </a:pPr>
              <a:r>
                <a:rPr lang="en-US" sz="1600" dirty="0" smtClean="0">
                  <a:solidFill>
                    <a:srgbClr val="000000"/>
                  </a:solidFill>
                  <a:cs typeface="+mn-cs"/>
                </a:rPr>
                <a:t>Reduces </a:t>
              </a:r>
            </a:p>
            <a:p>
              <a:pPr>
                <a:buClr>
                  <a:srgbClr val="FF9900"/>
                </a:buClr>
                <a:buFont typeface="Wingdings" pitchFamily="2" charset="2"/>
                <a:buChar char="§"/>
              </a:pPr>
              <a:r>
                <a:rPr lang="en-US" sz="1600" b="0" dirty="0" smtClean="0">
                  <a:solidFill>
                    <a:srgbClr val="000000"/>
                  </a:solidFill>
                  <a:cs typeface="+mn-cs"/>
                </a:rPr>
                <a:t>user errors </a:t>
              </a:r>
            </a:p>
            <a:p>
              <a:pPr>
                <a:buClr>
                  <a:srgbClr val="FF9900"/>
                </a:buClr>
                <a:buFont typeface="Wingdings" pitchFamily="2" charset="2"/>
                <a:buChar char="§"/>
              </a:pPr>
              <a:r>
                <a:rPr lang="en-US" sz="1600" b="0" dirty="0" smtClean="0">
                  <a:solidFill>
                    <a:srgbClr val="000000"/>
                  </a:solidFill>
                  <a:cs typeface="+mn-cs"/>
                </a:rPr>
                <a:t>support costs </a:t>
              </a:r>
            </a:p>
            <a:p>
              <a:pPr>
                <a:buClr>
                  <a:srgbClr val="FF9900"/>
                </a:buClr>
                <a:buFont typeface="Wingdings" pitchFamily="2" charset="2"/>
                <a:buChar char="§"/>
              </a:pPr>
              <a:r>
                <a:rPr lang="en-US" sz="1600" b="0" dirty="0" smtClean="0">
                  <a:solidFill>
                    <a:srgbClr val="000000"/>
                  </a:solidFill>
                  <a:cs typeface="+mn-cs"/>
                </a:rPr>
                <a:t>training costs</a:t>
              </a:r>
              <a:r>
                <a:rPr lang="en-US" sz="1400" b="0" dirty="0" smtClean="0">
                  <a:solidFill>
                    <a:srgbClr val="000000"/>
                  </a:solidFill>
                  <a:cs typeface="+mn-cs"/>
                </a:rPr>
                <a:t> </a:t>
              </a:r>
              <a:endParaRPr lang="en-US" sz="1800" b="0" dirty="0" smtClean="0">
                <a:solidFill>
                  <a:srgbClr val="000000"/>
                </a:solidFill>
                <a:cs typeface="+mn-cs"/>
              </a:endParaRPr>
            </a:p>
          </p:txBody>
        </p:sp>
      </p:grpSp>
      <p:grpSp>
        <p:nvGrpSpPr>
          <p:cNvPr id="7" name="Group 6"/>
          <p:cNvGrpSpPr/>
          <p:nvPr/>
        </p:nvGrpSpPr>
        <p:grpSpPr>
          <a:xfrm>
            <a:off x="2493836" y="2882101"/>
            <a:ext cx="4114800" cy="3733800"/>
            <a:chOff x="2493836" y="2741421"/>
            <a:chExt cx="4114800" cy="3733800"/>
          </a:xfrm>
          <a:solidFill>
            <a:schemeClr val="accent3">
              <a:lumMod val="60000"/>
              <a:lumOff val="40000"/>
            </a:schemeClr>
          </a:solidFill>
        </p:grpSpPr>
        <p:sp>
          <p:nvSpPr>
            <p:cNvPr id="7177" name="AutoShape 17"/>
            <p:cNvSpPr>
              <a:spLocks noChangeArrowheads="1"/>
            </p:cNvSpPr>
            <p:nvPr/>
          </p:nvSpPr>
          <p:spPr bwMode="auto">
            <a:xfrm flipV="1">
              <a:off x="2493836" y="2741421"/>
              <a:ext cx="4114800" cy="3733800"/>
            </a:xfrm>
            <a:prstGeom prst="upArrow">
              <a:avLst>
                <a:gd name="adj1" fmla="val 59491"/>
                <a:gd name="adj2" fmla="val 25000"/>
              </a:avLst>
            </a:prstGeom>
            <a:grpFill/>
            <a:ln>
              <a:noFill/>
            </a:ln>
            <a:extLst/>
          </p:spPr>
          <p:style>
            <a:lnRef idx="1">
              <a:schemeClr val="dk1"/>
            </a:lnRef>
            <a:fillRef idx="2">
              <a:schemeClr val="dk1"/>
            </a:fillRef>
            <a:effectRef idx="1">
              <a:schemeClr val="dk1"/>
            </a:effectRef>
            <a:fontRef idx="minor">
              <a:schemeClr val="dk1"/>
            </a:fontRef>
          </p:style>
          <p:txBody>
            <a:bodyPr vert="eaVert" wrap="none" anchor="ctr"/>
            <a:lstStyle/>
            <a:p>
              <a:pPr eaLnBrk="0" hangingPunct="0">
                <a:lnSpc>
                  <a:spcPct val="80000"/>
                </a:lnSpc>
              </a:pPr>
              <a:endParaRPr lang="en-US" sz="3200" b="1" dirty="0" smtClean="0">
                <a:solidFill>
                  <a:srgbClr val="000000"/>
                </a:solidFill>
                <a:latin typeface="Arial" charset="0"/>
                <a:cs typeface="+mn-cs"/>
              </a:endParaRPr>
            </a:p>
          </p:txBody>
        </p:sp>
        <p:sp>
          <p:nvSpPr>
            <p:cNvPr id="7178" name="Text Box 20"/>
            <p:cNvSpPr txBox="1">
              <a:spLocks noChangeArrowheads="1"/>
            </p:cNvSpPr>
            <p:nvPr/>
          </p:nvSpPr>
          <p:spPr bwMode="auto">
            <a:xfrm>
              <a:off x="3410524" y="2804734"/>
              <a:ext cx="2286000" cy="2460625"/>
            </a:xfrm>
            <a:prstGeom prst="rect">
              <a:avLst/>
            </a:prstGeom>
            <a:grpFill/>
            <a:ln>
              <a:noFill/>
            </a:ln>
            <a:extLst/>
          </p:spPr>
          <p:style>
            <a:lnRef idx="1">
              <a:schemeClr val="dk1"/>
            </a:lnRef>
            <a:fillRef idx="2">
              <a:schemeClr val="dk1"/>
            </a:fillRef>
            <a:effectRef idx="1">
              <a:schemeClr val="dk1"/>
            </a:effectRef>
            <a:fontRef idx="minor">
              <a:schemeClr val="dk1"/>
            </a:fontRef>
          </p:style>
          <p:txBody>
            <a:bodyPr>
              <a:normAutofit/>
            </a:bodyPr>
            <a:lstStyle>
              <a:lvl1pPr marL="231775" indent="-231775">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lnSpc>
                  <a:spcPct val="80000"/>
                </a:lnSpc>
                <a:spcBef>
                  <a:spcPct val="0"/>
                </a:spcBef>
                <a:spcAft>
                  <a:spcPct val="0"/>
                </a:spcAft>
                <a:defRPr sz="3200" b="1">
                  <a:solidFill>
                    <a:schemeClr val="tx1"/>
                  </a:solidFill>
                  <a:latin typeface="Arial" charset="0"/>
                </a:defRPr>
              </a:lvl6pPr>
              <a:lvl7pPr marL="2971800" indent="-228600" eaLnBrk="0" fontAlgn="base" hangingPunct="0">
                <a:lnSpc>
                  <a:spcPct val="80000"/>
                </a:lnSpc>
                <a:spcBef>
                  <a:spcPct val="0"/>
                </a:spcBef>
                <a:spcAft>
                  <a:spcPct val="0"/>
                </a:spcAft>
                <a:defRPr sz="3200" b="1">
                  <a:solidFill>
                    <a:schemeClr val="tx1"/>
                  </a:solidFill>
                  <a:latin typeface="Arial" charset="0"/>
                </a:defRPr>
              </a:lvl7pPr>
              <a:lvl8pPr marL="3429000" indent="-228600" eaLnBrk="0" fontAlgn="base" hangingPunct="0">
                <a:lnSpc>
                  <a:spcPct val="80000"/>
                </a:lnSpc>
                <a:spcBef>
                  <a:spcPct val="0"/>
                </a:spcBef>
                <a:spcAft>
                  <a:spcPct val="0"/>
                </a:spcAft>
                <a:defRPr sz="3200" b="1">
                  <a:solidFill>
                    <a:schemeClr val="tx1"/>
                  </a:solidFill>
                  <a:latin typeface="Arial" charset="0"/>
                </a:defRPr>
              </a:lvl8pPr>
              <a:lvl9pPr marL="3886200" indent="-228600" eaLnBrk="0" fontAlgn="base" hangingPunct="0">
                <a:lnSpc>
                  <a:spcPct val="80000"/>
                </a:lnSpc>
                <a:spcBef>
                  <a:spcPct val="0"/>
                </a:spcBef>
                <a:spcAft>
                  <a:spcPct val="0"/>
                </a:spcAft>
                <a:defRPr sz="3200" b="1">
                  <a:solidFill>
                    <a:schemeClr val="tx1"/>
                  </a:solidFill>
                  <a:latin typeface="Arial" charset="0"/>
                </a:defRPr>
              </a:lvl9pPr>
            </a:lstStyle>
            <a:p>
              <a:pPr>
                <a:buFont typeface="Wingdings" pitchFamily="2" charset="2"/>
                <a:buNone/>
              </a:pPr>
              <a:r>
                <a:rPr lang="en-US" sz="1600" dirty="0" smtClean="0">
                  <a:solidFill>
                    <a:srgbClr val="660000"/>
                  </a:solidFill>
                  <a:cs typeface="+mn-cs"/>
                </a:rPr>
                <a:t>Development Costs</a:t>
              </a:r>
            </a:p>
            <a:p>
              <a:pPr>
                <a:buFont typeface="Wingdings" pitchFamily="2" charset="2"/>
                <a:buNone/>
              </a:pPr>
              <a:r>
                <a:rPr lang="en-US" sz="1600" dirty="0" smtClean="0">
                  <a:solidFill>
                    <a:srgbClr val="000000"/>
                  </a:solidFill>
                  <a:cs typeface="+mn-cs"/>
                </a:rPr>
                <a:t>Saves </a:t>
              </a:r>
            </a:p>
            <a:p>
              <a:pPr>
                <a:buClr>
                  <a:srgbClr val="FF9900"/>
                </a:buClr>
                <a:buFont typeface="Wingdings" pitchFamily="2" charset="2"/>
                <a:buChar char="§"/>
              </a:pPr>
              <a:r>
                <a:rPr lang="en-US" sz="1600" b="0" dirty="0" smtClean="0">
                  <a:solidFill>
                    <a:srgbClr val="000000"/>
                  </a:solidFill>
                  <a:cs typeface="+mn-cs"/>
                </a:rPr>
                <a:t>development costs </a:t>
              </a:r>
            </a:p>
            <a:p>
              <a:pPr>
                <a:buClr>
                  <a:srgbClr val="FF9900"/>
                </a:buClr>
                <a:buFont typeface="Wingdings" pitchFamily="2" charset="2"/>
                <a:buChar char="§"/>
              </a:pPr>
              <a:r>
                <a:rPr lang="en-US" sz="1600" b="0" dirty="0" smtClean="0">
                  <a:solidFill>
                    <a:srgbClr val="000000"/>
                  </a:solidFill>
                  <a:cs typeface="+mn-cs"/>
                </a:rPr>
                <a:t>development time </a:t>
              </a:r>
            </a:p>
            <a:p>
              <a:pPr>
                <a:buClr>
                  <a:srgbClr val="FF9900"/>
                </a:buClr>
                <a:buFont typeface="Wingdings" pitchFamily="2" charset="2"/>
                <a:buChar char="§"/>
              </a:pPr>
              <a:r>
                <a:rPr lang="en-US" sz="1600" b="0" dirty="0" smtClean="0">
                  <a:solidFill>
                    <a:srgbClr val="000000"/>
                  </a:solidFill>
                  <a:cs typeface="+mn-cs"/>
                </a:rPr>
                <a:t>redesign costs </a:t>
              </a:r>
            </a:p>
            <a:p>
              <a:pPr>
                <a:buFont typeface="Wingdings" pitchFamily="2" charset="2"/>
                <a:buNone/>
              </a:pPr>
              <a:r>
                <a:rPr lang="en-US" sz="1600" dirty="0" smtClean="0">
                  <a:solidFill>
                    <a:srgbClr val="000000"/>
                  </a:solidFill>
                  <a:cs typeface="+mn-cs"/>
                </a:rPr>
                <a:t>Reduces </a:t>
              </a:r>
            </a:p>
            <a:p>
              <a:pPr>
                <a:buClr>
                  <a:srgbClr val="FF9900"/>
                </a:buClr>
                <a:buFont typeface="Wingdings" pitchFamily="2" charset="2"/>
                <a:buChar char="§"/>
              </a:pPr>
              <a:r>
                <a:rPr lang="en-US" sz="1600" b="0" dirty="0" smtClean="0">
                  <a:solidFill>
                    <a:srgbClr val="000000"/>
                  </a:solidFill>
                  <a:cs typeface="+mn-cs"/>
                </a:rPr>
                <a:t>maintenance costs </a:t>
              </a:r>
            </a:p>
            <a:p>
              <a:pPr>
                <a:buFont typeface="Wingdings" pitchFamily="2" charset="2"/>
                <a:buChar char="§"/>
              </a:pPr>
              <a:endParaRPr lang="en-US" sz="1600" b="0" dirty="0" smtClean="0">
                <a:solidFill>
                  <a:srgbClr val="000000"/>
                </a:solidFill>
                <a:cs typeface="+mn-cs"/>
              </a:endParaRPr>
            </a:p>
            <a:p>
              <a:pPr>
                <a:spcBef>
                  <a:spcPct val="50000"/>
                </a:spcBef>
                <a:buFont typeface="Wingdings" pitchFamily="2" charset="2"/>
                <a:buChar char="§"/>
              </a:pPr>
              <a:endParaRPr lang="en-US" sz="1800" b="0" dirty="0" smtClean="0">
                <a:solidFill>
                  <a:srgbClr val="000000"/>
                </a:solidFill>
                <a:cs typeface="+mn-cs"/>
              </a:endParaRPr>
            </a:p>
          </p:txBody>
        </p:sp>
      </p:grpSp>
      <p:grpSp>
        <p:nvGrpSpPr>
          <p:cNvPr id="5" name="Group 4"/>
          <p:cNvGrpSpPr/>
          <p:nvPr/>
        </p:nvGrpSpPr>
        <p:grpSpPr>
          <a:xfrm>
            <a:off x="5023048" y="1913663"/>
            <a:ext cx="4049713" cy="3733800"/>
            <a:chOff x="4844923" y="1772983"/>
            <a:chExt cx="4049713" cy="3733800"/>
          </a:xfrm>
          <a:solidFill>
            <a:schemeClr val="tx2">
              <a:lumMod val="40000"/>
              <a:lumOff val="60000"/>
            </a:schemeClr>
          </a:solidFill>
        </p:grpSpPr>
        <p:sp>
          <p:nvSpPr>
            <p:cNvPr id="7175" name="AutoShape 16"/>
            <p:cNvSpPr>
              <a:spLocks noChangeArrowheads="1"/>
            </p:cNvSpPr>
            <p:nvPr/>
          </p:nvSpPr>
          <p:spPr bwMode="auto">
            <a:xfrm>
              <a:off x="4844923" y="1772983"/>
              <a:ext cx="4049713" cy="3733800"/>
            </a:xfrm>
            <a:prstGeom prst="upArrow">
              <a:avLst>
                <a:gd name="adj1" fmla="val 59491"/>
                <a:gd name="adj2" fmla="val 25000"/>
              </a:avLst>
            </a:prstGeom>
            <a:grpFill/>
            <a:ln>
              <a:solidFill>
                <a:schemeClr val="tx2">
                  <a:lumMod val="60000"/>
                  <a:lumOff val="40000"/>
                </a:schemeClr>
              </a:solidFill>
            </a:ln>
            <a:extLst/>
          </p:spPr>
          <p:style>
            <a:lnRef idx="1">
              <a:schemeClr val="accent3"/>
            </a:lnRef>
            <a:fillRef idx="2">
              <a:schemeClr val="accent3"/>
            </a:fillRef>
            <a:effectRef idx="1">
              <a:schemeClr val="accent3"/>
            </a:effectRef>
            <a:fontRef idx="minor">
              <a:schemeClr val="dk1"/>
            </a:fontRef>
          </p:style>
          <p:txBody>
            <a:bodyPr vert="eaVert" wrap="none" anchor="ctr"/>
            <a:lstStyle/>
            <a:p>
              <a:pPr eaLnBrk="0" hangingPunct="0">
                <a:lnSpc>
                  <a:spcPct val="80000"/>
                </a:lnSpc>
              </a:pPr>
              <a:endParaRPr lang="en-US" sz="3200" b="1" dirty="0" smtClean="0">
                <a:solidFill>
                  <a:srgbClr val="000000"/>
                </a:solidFill>
                <a:latin typeface="Arial" charset="0"/>
                <a:cs typeface="+mn-cs"/>
              </a:endParaRPr>
            </a:p>
          </p:txBody>
        </p:sp>
        <p:sp>
          <p:nvSpPr>
            <p:cNvPr id="7176" name="Text Box 21"/>
            <p:cNvSpPr txBox="1">
              <a:spLocks noChangeArrowheads="1"/>
            </p:cNvSpPr>
            <p:nvPr/>
          </p:nvSpPr>
          <p:spPr bwMode="auto">
            <a:xfrm>
              <a:off x="5726779" y="2804734"/>
              <a:ext cx="2286000" cy="2702049"/>
            </a:xfrm>
            <a:prstGeom prst="rect">
              <a:avLst/>
            </a:prstGeom>
            <a:grpFill/>
            <a:ln>
              <a:solidFill>
                <a:schemeClr val="tx2">
                  <a:lumMod val="40000"/>
                  <a:lumOff val="60000"/>
                </a:schemeClr>
              </a:solidFill>
            </a:ln>
            <a:extLst/>
          </p:spPr>
          <p:style>
            <a:lnRef idx="1">
              <a:schemeClr val="accent3"/>
            </a:lnRef>
            <a:fillRef idx="2">
              <a:schemeClr val="accent3"/>
            </a:fillRef>
            <a:effectRef idx="1">
              <a:schemeClr val="accent3"/>
            </a:effectRef>
            <a:fontRef idx="minor">
              <a:schemeClr val="dk1"/>
            </a:fontRef>
          </p:style>
          <p:txBody>
            <a:bodyPr wrap="square">
              <a:normAutofit lnSpcReduction="10000"/>
            </a:bodyPr>
            <a:lstStyle>
              <a:lvl1pPr marL="231775" indent="-231775">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lnSpc>
                  <a:spcPct val="80000"/>
                </a:lnSpc>
                <a:spcBef>
                  <a:spcPct val="0"/>
                </a:spcBef>
                <a:spcAft>
                  <a:spcPct val="0"/>
                </a:spcAft>
                <a:defRPr sz="3200" b="1">
                  <a:solidFill>
                    <a:schemeClr val="tx1"/>
                  </a:solidFill>
                  <a:latin typeface="Arial" charset="0"/>
                </a:defRPr>
              </a:lvl6pPr>
              <a:lvl7pPr marL="2971800" indent="-228600" eaLnBrk="0" fontAlgn="base" hangingPunct="0">
                <a:lnSpc>
                  <a:spcPct val="80000"/>
                </a:lnSpc>
                <a:spcBef>
                  <a:spcPct val="0"/>
                </a:spcBef>
                <a:spcAft>
                  <a:spcPct val="0"/>
                </a:spcAft>
                <a:defRPr sz="3200" b="1">
                  <a:solidFill>
                    <a:schemeClr val="tx1"/>
                  </a:solidFill>
                  <a:latin typeface="Arial" charset="0"/>
                </a:defRPr>
              </a:lvl7pPr>
              <a:lvl8pPr marL="3429000" indent="-228600" eaLnBrk="0" fontAlgn="base" hangingPunct="0">
                <a:lnSpc>
                  <a:spcPct val="80000"/>
                </a:lnSpc>
                <a:spcBef>
                  <a:spcPct val="0"/>
                </a:spcBef>
                <a:spcAft>
                  <a:spcPct val="0"/>
                </a:spcAft>
                <a:defRPr sz="3200" b="1">
                  <a:solidFill>
                    <a:schemeClr val="tx1"/>
                  </a:solidFill>
                  <a:latin typeface="Arial" charset="0"/>
                </a:defRPr>
              </a:lvl8pPr>
              <a:lvl9pPr marL="3886200" indent="-228600" eaLnBrk="0" fontAlgn="base" hangingPunct="0">
                <a:lnSpc>
                  <a:spcPct val="80000"/>
                </a:lnSpc>
                <a:spcBef>
                  <a:spcPct val="0"/>
                </a:spcBef>
                <a:spcAft>
                  <a:spcPct val="0"/>
                </a:spcAft>
                <a:defRPr sz="3200" b="1">
                  <a:solidFill>
                    <a:schemeClr val="tx1"/>
                  </a:solidFill>
                  <a:latin typeface="Arial" charset="0"/>
                </a:defRPr>
              </a:lvl9pPr>
            </a:lstStyle>
            <a:p>
              <a:pPr>
                <a:spcBef>
                  <a:spcPct val="50000"/>
                </a:spcBef>
                <a:buFont typeface="Wingdings" pitchFamily="2" charset="2"/>
                <a:buNone/>
              </a:pPr>
              <a:r>
                <a:rPr lang="en-US" sz="1600" dirty="0" smtClean="0">
                  <a:solidFill>
                    <a:srgbClr val="660000"/>
                  </a:solidFill>
                  <a:cs typeface="+mn-cs"/>
                </a:rPr>
                <a:t>Revenue &amp; Satisfaction</a:t>
              </a:r>
              <a:endParaRPr lang="en-US" sz="1400" b="0" dirty="0" smtClean="0">
                <a:solidFill>
                  <a:srgbClr val="660000"/>
                </a:solidFill>
                <a:cs typeface="+mn-cs"/>
              </a:endParaRPr>
            </a:p>
            <a:p>
              <a:pPr>
                <a:buFont typeface="Wingdings" pitchFamily="2" charset="2"/>
                <a:buNone/>
              </a:pPr>
              <a:r>
                <a:rPr lang="en-US" sz="1600" dirty="0" smtClean="0">
                  <a:solidFill>
                    <a:srgbClr val="000000"/>
                  </a:solidFill>
                  <a:cs typeface="+mn-cs"/>
                </a:rPr>
                <a:t>Increases</a:t>
              </a:r>
            </a:p>
            <a:p>
              <a:pPr>
                <a:buClr>
                  <a:srgbClr val="FF9900"/>
                </a:buClr>
                <a:buFont typeface="Wingdings" pitchFamily="2" charset="2"/>
                <a:buChar char="§"/>
              </a:pPr>
              <a:r>
                <a:rPr lang="en-US" sz="1600" b="0" dirty="0" smtClean="0">
                  <a:solidFill>
                    <a:srgbClr val="000000"/>
                  </a:solidFill>
                  <a:cs typeface="+mn-cs"/>
                </a:rPr>
                <a:t>transactions </a:t>
              </a:r>
            </a:p>
            <a:p>
              <a:pPr>
                <a:buClr>
                  <a:srgbClr val="FF9900"/>
                </a:buClr>
                <a:buFont typeface="Wingdings" pitchFamily="2" charset="2"/>
                <a:buChar char="§"/>
              </a:pPr>
              <a:r>
                <a:rPr lang="en-US" sz="1600" b="0" dirty="0" smtClean="0">
                  <a:solidFill>
                    <a:srgbClr val="000000"/>
                  </a:solidFill>
                  <a:cs typeface="+mn-cs"/>
                </a:rPr>
                <a:t>product sales </a:t>
              </a:r>
            </a:p>
            <a:p>
              <a:pPr>
                <a:buClr>
                  <a:srgbClr val="FF9900"/>
                </a:buClr>
                <a:buFont typeface="Wingdings" pitchFamily="2" charset="2"/>
                <a:buChar char="§"/>
              </a:pPr>
              <a:r>
                <a:rPr lang="en-US" sz="1600" b="0" dirty="0" smtClean="0">
                  <a:solidFill>
                    <a:srgbClr val="000000"/>
                  </a:solidFill>
                  <a:cs typeface="+mn-cs"/>
                </a:rPr>
                <a:t>traffic </a:t>
              </a:r>
            </a:p>
            <a:p>
              <a:pPr>
                <a:buClr>
                  <a:srgbClr val="FF9900"/>
                </a:buClr>
                <a:buFont typeface="Wingdings" pitchFamily="2" charset="2"/>
                <a:buChar char="§"/>
              </a:pPr>
              <a:r>
                <a:rPr lang="en-US" sz="1600" b="0" dirty="0" smtClean="0">
                  <a:solidFill>
                    <a:srgbClr val="000000"/>
                  </a:solidFill>
                  <a:cs typeface="+mn-cs"/>
                </a:rPr>
                <a:t>retain customers </a:t>
              </a:r>
            </a:p>
            <a:p>
              <a:pPr>
                <a:buClr>
                  <a:srgbClr val="FF9900"/>
                </a:buClr>
                <a:buFont typeface="Wingdings" pitchFamily="2" charset="2"/>
                <a:buChar char="§"/>
              </a:pPr>
              <a:r>
                <a:rPr lang="en-US" sz="1600" b="0" dirty="0" smtClean="0">
                  <a:solidFill>
                    <a:srgbClr val="000000"/>
                  </a:solidFill>
                  <a:cs typeface="+mn-cs"/>
                </a:rPr>
                <a:t>conversion </a:t>
              </a:r>
            </a:p>
            <a:p>
              <a:pPr>
                <a:buClr>
                  <a:srgbClr val="FF9900"/>
                </a:buClr>
                <a:buFont typeface="Wingdings" pitchFamily="2" charset="2"/>
                <a:buChar char="§"/>
              </a:pPr>
              <a:r>
                <a:rPr lang="en-US" sz="1600" b="0" dirty="0" smtClean="0">
                  <a:solidFill>
                    <a:srgbClr val="000000"/>
                  </a:solidFill>
                  <a:cs typeface="+mn-cs"/>
                </a:rPr>
                <a:t>market share</a:t>
              </a:r>
            </a:p>
            <a:p>
              <a:pPr>
                <a:buClr>
                  <a:srgbClr val="FF9900"/>
                </a:buClr>
                <a:buFont typeface="Wingdings" pitchFamily="2" charset="2"/>
                <a:buChar char="§"/>
              </a:pPr>
              <a:r>
                <a:rPr lang="en-US" sz="1600" b="0" dirty="0" smtClean="0">
                  <a:solidFill>
                    <a:srgbClr val="000000"/>
                  </a:solidFill>
                  <a:cs typeface="+mn-cs"/>
                </a:rPr>
                <a:t>Brand equity</a:t>
              </a:r>
            </a:p>
            <a:p>
              <a:pPr>
                <a:buClr>
                  <a:srgbClr val="FF9900"/>
                </a:buClr>
                <a:buFont typeface="Wingdings" pitchFamily="2" charset="2"/>
                <a:buChar char="§"/>
              </a:pPr>
              <a:r>
                <a:rPr lang="en-US" sz="1600" b="0" dirty="0" smtClean="0">
                  <a:solidFill>
                    <a:srgbClr val="000000"/>
                  </a:solidFill>
                  <a:cs typeface="+mn-cs"/>
                </a:rPr>
                <a:t>Satisfaction</a:t>
              </a:r>
            </a:p>
          </p:txBody>
        </p:sp>
      </p:grpSp>
      <p:sp>
        <p:nvSpPr>
          <p:cNvPr id="13" name="TextBox 12"/>
          <p:cNvSpPr txBox="1"/>
          <p:nvPr/>
        </p:nvSpPr>
        <p:spPr>
          <a:xfrm>
            <a:off x="338138" y="1369767"/>
            <a:ext cx="8458200"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defPPr>
              <a:defRPr lang="en-US"/>
            </a:defPPr>
            <a:lvl1pPr algn="ctr">
              <a:spcBef>
                <a:spcPct val="20000"/>
              </a:spcBef>
              <a:buClrTx/>
              <a:buFontTx/>
              <a:buNone/>
              <a:defRPr b="0" i="1">
                <a:solidFill>
                  <a:srgbClr val="D43E1F"/>
                </a:solidFill>
                <a:latin typeface="Arial" charset="0"/>
                <a:cs typeface="Arial" charset="0"/>
              </a:defRPr>
            </a:lvl1pPr>
            <a:lvl2pPr marL="577850" indent="-190500" eaLnBrk="0" hangingPunct="0">
              <a:spcBef>
                <a:spcPct val="0"/>
              </a:spcBef>
              <a:defRPr sz="2400">
                <a:latin typeface="Times New Roman" pitchFamily="18" charset="0"/>
              </a:defRPr>
            </a:lvl2pPr>
            <a:lvl3pPr marL="958850" indent="-190500" eaLnBrk="0" hangingPunct="0">
              <a:spcBef>
                <a:spcPct val="0"/>
              </a:spcBef>
              <a:defRPr sz="2400">
                <a:latin typeface="Times New Roman" pitchFamily="18" charset="0"/>
              </a:defRPr>
            </a:lvl3pPr>
            <a:lvl4pPr marL="1339850" indent="-190500" eaLnBrk="0" hangingPunct="0">
              <a:spcBef>
                <a:spcPct val="0"/>
              </a:spcBef>
              <a:defRPr sz="2400">
                <a:latin typeface="Times New Roman" pitchFamily="18" charset="0"/>
              </a:defRPr>
            </a:lvl4pPr>
            <a:lvl5pPr marL="1720850" indent="-190500" eaLnBrk="0" hangingPunct="0">
              <a:spcBef>
                <a:spcPct val="0"/>
              </a:spcBef>
              <a:defRPr sz="2400">
                <a:latin typeface="Times New Roman" pitchFamily="18" charset="0"/>
              </a:defRPr>
            </a:lvl5pPr>
            <a:lvl6pPr marL="2178050" indent="-190500" eaLnBrk="0" fontAlgn="base" hangingPunct="0">
              <a:spcBef>
                <a:spcPct val="0"/>
              </a:spcBef>
              <a:spcAft>
                <a:spcPct val="0"/>
              </a:spcAft>
              <a:defRPr sz="2400">
                <a:latin typeface="Times New Roman" pitchFamily="18" charset="0"/>
              </a:defRPr>
            </a:lvl6pPr>
            <a:lvl7pPr marL="2635250" indent="-190500" eaLnBrk="0" fontAlgn="base" hangingPunct="0">
              <a:spcBef>
                <a:spcPct val="0"/>
              </a:spcBef>
              <a:spcAft>
                <a:spcPct val="0"/>
              </a:spcAft>
              <a:defRPr sz="2400">
                <a:latin typeface="Times New Roman" pitchFamily="18" charset="0"/>
              </a:defRPr>
            </a:lvl7pPr>
            <a:lvl8pPr marL="3092450" indent="-190500" eaLnBrk="0" fontAlgn="base" hangingPunct="0">
              <a:spcBef>
                <a:spcPct val="0"/>
              </a:spcBef>
              <a:spcAft>
                <a:spcPct val="0"/>
              </a:spcAft>
              <a:defRPr sz="2400">
                <a:latin typeface="Times New Roman" pitchFamily="18" charset="0"/>
              </a:defRPr>
            </a:lvl8pPr>
            <a:lvl9pPr marL="3549650" indent="-190500" eaLnBrk="0" fontAlgn="base" hangingPunct="0">
              <a:spcBef>
                <a:spcPct val="0"/>
              </a:spcBef>
              <a:spcAft>
                <a:spcPct val="0"/>
              </a:spcAft>
              <a:defRPr sz="2400">
                <a:latin typeface="Times New Roman" pitchFamily="18" charset="0"/>
              </a:defRPr>
            </a:lvl9pPr>
          </a:lstStyle>
          <a:p>
            <a:pPr algn="l"/>
            <a:r>
              <a:rPr lang="en-US" sz="2400" i="0" dirty="0" smtClean="0"/>
              <a:t>Potential benefits of focusing on UX</a:t>
            </a:r>
            <a:endParaRPr lang="en-US" sz="2400" i="0" dirty="0"/>
          </a:p>
        </p:txBody>
      </p:sp>
    </p:spTree>
    <p:extLst>
      <p:ext uri="{BB962C8B-B14F-4D97-AF65-F5344CB8AC3E}">
        <p14:creationId xmlns:p14="http://schemas.microsoft.com/office/powerpoint/2010/main" val="3373328346"/>
      </p:ext>
    </p:extLst>
  </p:cSld>
  <p:clrMapOvr>
    <a:masterClrMapping/>
  </p:clrMapOvr>
  <p:transition spd="med">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down)">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noFill/>
        </p:spPr>
        <p:txBody>
          <a:bodyPr>
            <a:normAutofit/>
          </a:bodyPr>
          <a:lstStyle/>
          <a:p>
            <a:pPr lvl="0" fontAlgn="base">
              <a:lnSpc>
                <a:spcPct val="90000"/>
              </a:lnSpc>
              <a:spcAft>
                <a:spcPct val="0"/>
              </a:spcAft>
            </a:pPr>
            <a:r>
              <a:rPr lang="en-US" sz="3200" dirty="0">
                <a:solidFill>
                  <a:prstClr val="black"/>
                </a:solidFill>
                <a:latin typeface="Arial"/>
                <a:ea typeface="Arial" pitchFamily="-105" charset="-52"/>
              </a:rPr>
              <a:t>Always consider User Experience</a:t>
            </a:r>
          </a:p>
        </p:txBody>
      </p:sp>
      <p:sp>
        <p:nvSpPr>
          <p:cNvPr id="26" name="Rectangle 27"/>
          <p:cNvSpPr>
            <a:spLocks noChangeArrowheads="1"/>
          </p:cNvSpPr>
          <p:nvPr/>
        </p:nvSpPr>
        <p:spPr bwMode="gray">
          <a:xfrm>
            <a:off x="420688" y="1208618"/>
            <a:ext cx="8723312" cy="468000"/>
          </a:xfrm>
          <a:prstGeom prst="rect">
            <a:avLst/>
          </a:prstGeom>
          <a:noFill/>
          <a:ln w="12700">
            <a:solidFill>
              <a:sysClr val="window" lastClr="FFFFFF"/>
            </a:solidFill>
            <a:miter lim="800000"/>
            <a:headEnd/>
            <a:tailEnd/>
          </a:ln>
        </p:spPr>
        <p:txBody>
          <a:bodyPr lIns="90488" tIns="44450" rIns="90488" bIns="44450" anchor="ctr">
            <a:noAutofit/>
          </a:bodyPr>
          <a:lstStyle/>
          <a:p>
            <a:pPr marL="0" marR="0" lvl="0" indent="0" defTabSz="914400" eaLnBrk="0" fontAlgn="base" latinLnBrk="0" hangingPunct="0">
              <a:lnSpc>
                <a:spcPct val="90000"/>
              </a:lnSpc>
              <a:spcBef>
                <a:spcPct val="0"/>
              </a:spcBef>
              <a:spcAft>
                <a:spcPct val="0"/>
              </a:spcAft>
              <a:buClrTx/>
              <a:buSzTx/>
              <a:buFontTx/>
              <a:buNone/>
              <a:tabLst/>
              <a:defRPr/>
            </a:pPr>
            <a:r>
              <a:rPr kumimoji="0" lang="zh-CN" altLang="en-US" sz="24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人人都要培养用户体验的理念</a:t>
            </a:r>
            <a:r>
              <a:rPr kumimoji="0" lang="zh-CN" altLang="en-US" sz="16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（业务、</a:t>
            </a:r>
            <a:r>
              <a:rPr kumimoji="0" lang="en-US" altLang="zh-CN" sz="16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BA</a:t>
            </a:r>
            <a:r>
              <a:rPr kumimoji="0" lang="zh-CN" altLang="en-US" sz="16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 、开发、测试</a:t>
            </a:r>
            <a:r>
              <a:rPr kumimoji="0" lang="en-US" altLang="zh-CN" sz="16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a:t>
            </a:r>
            <a:r>
              <a:rPr kumimoji="0" lang="zh-CN" altLang="en-US" sz="16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a:t>
            </a:r>
            <a:endParaRPr kumimoji="0" lang="en-US" sz="16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endParaRPr>
          </a:p>
        </p:txBody>
      </p:sp>
      <p:sp>
        <p:nvSpPr>
          <p:cNvPr id="27" name="Rectangle 4"/>
          <p:cNvSpPr>
            <a:spLocks noChangeArrowheads="1"/>
          </p:cNvSpPr>
          <p:nvPr/>
        </p:nvSpPr>
        <p:spPr bwMode="auto">
          <a:xfrm>
            <a:off x="1048678" y="1953734"/>
            <a:ext cx="6705600" cy="468000"/>
          </a:xfrm>
          <a:prstGeom prst="rect">
            <a:avLst/>
          </a:prstGeom>
          <a:solidFill>
            <a:srgbClr val="993399"/>
          </a:solidFill>
          <a:ln w="12700">
            <a:noFill/>
            <a:miter lim="800000"/>
            <a:headEnd/>
            <a:tailEnd/>
          </a:ln>
        </p:spPr>
        <p:txBody>
          <a:bodyPr wrap="none" lIns="90488" tIns="44450" rIns="90488" bIns="44450" anchor="ctr"/>
          <a:lstStyle/>
          <a:p>
            <a:pPr marL="0" marR="0" lvl="0" indent="0" algn="ctr" defTabSz="914400" eaLnBrk="0" fontAlgn="base" latinLnBrk="0" hangingPunct="0">
              <a:lnSpc>
                <a:spcPct val="95000"/>
              </a:lnSpc>
              <a:spcBef>
                <a:spcPct val="0"/>
              </a:spcBef>
              <a:spcAft>
                <a:spcPct val="0"/>
              </a:spcAft>
              <a:buClrTx/>
              <a:buSzTx/>
              <a:buFontTx/>
              <a:buNone/>
              <a:tabLst/>
              <a:defRPr/>
            </a:pPr>
            <a:r>
              <a:rPr kumimoji="0" lang="zh-CN" altLang="en-US" sz="2000" b="1"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rPr>
              <a:t>“人人都是设计师”</a:t>
            </a:r>
            <a:r>
              <a:rPr kumimoji="0" lang="en-US" altLang="zh-CN" sz="2000" b="1"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rPr>
              <a:t> – BA</a:t>
            </a:r>
            <a:r>
              <a:rPr kumimoji="0" lang="zh-CN" altLang="en-US" sz="2000" b="1"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rPr>
              <a:t>责无旁贷</a:t>
            </a:r>
            <a:endParaRPr kumimoji="0" lang="en-US" sz="2000" b="1"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28" name="Rectangle 12"/>
          <p:cNvSpPr>
            <a:spLocks noChangeArrowheads="1"/>
          </p:cNvSpPr>
          <p:nvPr/>
        </p:nvSpPr>
        <p:spPr bwMode="auto">
          <a:xfrm>
            <a:off x="495550" y="5433901"/>
            <a:ext cx="7825465" cy="776288"/>
          </a:xfrm>
          <a:prstGeom prst="rect">
            <a:avLst/>
          </a:prstGeom>
          <a:solidFill>
            <a:srgbClr val="EEAA00"/>
          </a:solidFill>
          <a:ln w="12700">
            <a:noFill/>
            <a:miter lim="800000"/>
            <a:headEnd/>
            <a:tailEnd/>
          </a:ln>
        </p:spPr>
        <p:txBody>
          <a:bodyPr wrap="none" lIns="90488" tIns="44450" rIns="90488" bIns="44450" anchor="ctr"/>
          <a:lstStyle/>
          <a:p>
            <a:pPr marL="0" marR="0" lvl="0" indent="0" algn="ctr" defTabSz="914400" eaLnBrk="0" fontAlgn="base" latinLnBrk="0" hangingPunct="0">
              <a:lnSpc>
                <a:spcPct val="95000"/>
              </a:lnSpc>
              <a:spcBef>
                <a:spcPct val="50000"/>
              </a:spcBef>
              <a:spcAft>
                <a:spcPct val="0"/>
              </a:spcAft>
              <a:buClrTx/>
              <a:buSzTx/>
              <a:buFontTx/>
              <a:buNone/>
              <a:tabLst/>
              <a:defRPr/>
            </a:pPr>
            <a:r>
              <a:rPr kumimoji="0" lang="zh-CN" altLang="en-US" sz="1800" b="1" i="0" u="none" strike="noStrike" kern="0" cap="none" spc="0" normalizeH="0" baseline="0" noProof="0" dirty="0" smtClean="0">
                <a:ln>
                  <a:noFill/>
                </a:ln>
                <a:solidFill>
                  <a:prstClr val="white"/>
                </a:solidFill>
                <a:effectLst/>
                <a:uLnTx/>
                <a:uFillTx/>
                <a:ea typeface="黑体" panose="02010609060101010101" pitchFamily="49" charset="-122"/>
              </a:rPr>
              <a:t>运营</a:t>
            </a:r>
            <a:r>
              <a:rPr kumimoji="0" lang="en-US" sz="1800" b="1" i="0" u="none" strike="noStrike" kern="0" cap="none" spc="0" normalizeH="0" baseline="0" noProof="0" dirty="0" smtClean="0">
                <a:ln>
                  <a:noFill/>
                </a:ln>
                <a:solidFill>
                  <a:prstClr val="white"/>
                </a:solidFill>
                <a:effectLst/>
                <a:uLnTx/>
                <a:uFillTx/>
              </a:rPr>
              <a:t> - </a:t>
            </a:r>
            <a:r>
              <a:rPr kumimoji="0" lang="zh-CN" altLang="en-US" sz="1800" b="1" i="0" u="none" strike="noStrike" kern="0" cap="none" spc="0" normalizeH="0" baseline="0" noProof="0" dirty="0" smtClean="0">
                <a:ln>
                  <a:noFill/>
                </a:ln>
                <a:solidFill>
                  <a:prstClr val="white"/>
                </a:solidFill>
                <a:effectLst/>
                <a:uLnTx/>
                <a:uFillTx/>
                <a:ea typeface="黑体" panose="02010609060101010101" pitchFamily="49" charset="-122"/>
              </a:rPr>
              <a:t>回头看我们的设计（闭环）</a:t>
            </a:r>
            <a:endParaRPr kumimoji="0" lang="en-US" sz="1800" b="1" i="0" u="none" strike="noStrike" kern="0" cap="none" spc="0" normalizeH="0" baseline="0" noProof="0" dirty="0" smtClean="0">
              <a:ln>
                <a:noFill/>
              </a:ln>
              <a:solidFill>
                <a:prstClr val="white"/>
              </a:solidFill>
              <a:effectLst/>
              <a:uLnTx/>
              <a:uFillTx/>
            </a:endParaRPr>
          </a:p>
          <a:p>
            <a:pPr marL="0" marR="0" lvl="1" indent="0" algn="ctr" defTabSz="914400" eaLnBrk="0" fontAlgn="base" latinLnBrk="0" hangingPunct="0">
              <a:lnSpc>
                <a:spcPct val="95000"/>
              </a:lnSpc>
              <a:spcBef>
                <a:spcPct val="50000"/>
              </a:spcBef>
              <a:spcAft>
                <a:spcPct val="0"/>
              </a:spcAft>
              <a:buClrTx/>
              <a:buSzTx/>
              <a:buFontTx/>
              <a:buNone/>
              <a:tabLst/>
              <a:defRPr/>
            </a:pPr>
            <a:r>
              <a:rPr kumimoji="0" lang="zh-CN" altLang="en-US" sz="1400" b="0"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rPr>
              <a:t>用户行为分析 </a:t>
            </a:r>
            <a:r>
              <a:rPr kumimoji="0" lang="en-US" altLang="zh-CN" sz="1400" b="0"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rPr>
              <a:t>&amp; </a:t>
            </a:r>
            <a:r>
              <a:rPr kumimoji="0" lang="zh-CN" altLang="en-US" sz="1400" b="0"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rPr>
              <a:t>数据分析</a:t>
            </a:r>
          </a:p>
        </p:txBody>
      </p:sp>
      <p:grpSp>
        <p:nvGrpSpPr>
          <p:cNvPr id="29" name="Group 28"/>
          <p:cNvGrpSpPr/>
          <p:nvPr/>
        </p:nvGrpSpPr>
        <p:grpSpPr>
          <a:xfrm>
            <a:off x="480353" y="2555361"/>
            <a:ext cx="2432050" cy="2731667"/>
            <a:chOff x="480353" y="3066815"/>
            <a:chExt cx="2432050" cy="2565400"/>
          </a:xfrm>
        </p:grpSpPr>
        <p:sp>
          <p:nvSpPr>
            <p:cNvPr id="30" name="AutoShape 29"/>
            <p:cNvSpPr>
              <a:spLocks noChangeArrowheads="1"/>
            </p:cNvSpPr>
            <p:nvPr/>
          </p:nvSpPr>
          <p:spPr bwMode="auto">
            <a:xfrm>
              <a:off x="1440791" y="3066815"/>
              <a:ext cx="511175" cy="598488"/>
            </a:xfrm>
            <a:prstGeom prst="upArrow">
              <a:avLst>
                <a:gd name="adj1" fmla="val 49685"/>
                <a:gd name="adj2" fmla="val 35406"/>
              </a:avLst>
            </a:prstGeom>
            <a:solidFill>
              <a:srgbClr val="00BBEE"/>
            </a:solidFill>
            <a:ln w="9525" algn="ctr">
              <a:noFill/>
              <a:miter lim="800000"/>
              <a:headEnd/>
              <a:tailEnd/>
            </a:ln>
          </p:spPr>
          <p:txBody>
            <a:bodyPr wrap="none" anchor="t"/>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smtClean="0">
                <a:ln>
                  <a:noFill/>
                </a:ln>
                <a:solidFill>
                  <a:srgbClr val="666666"/>
                </a:solidFill>
                <a:effectLst/>
                <a:uLnTx/>
                <a:uFillTx/>
              </a:endParaRPr>
            </a:p>
          </p:txBody>
        </p:sp>
        <p:sp>
          <p:nvSpPr>
            <p:cNvPr id="31" name="Rectangle 6"/>
            <p:cNvSpPr>
              <a:spLocks noChangeArrowheads="1"/>
            </p:cNvSpPr>
            <p:nvPr/>
          </p:nvSpPr>
          <p:spPr bwMode="auto">
            <a:xfrm>
              <a:off x="480353" y="3441465"/>
              <a:ext cx="2432050" cy="2190750"/>
            </a:xfrm>
            <a:prstGeom prst="rect">
              <a:avLst/>
            </a:prstGeom>
            <a:solidFill>
              <a:srgbClr val="00BBEE"/>
            </a:solidFill>
            <a:ln w="12700">
              <a:noFill/>
              <a:miter lim="800000"/>
              <a:headEnd/>
              <a:tailEnd/>
            </a:ln>
          </p:spPr>
          <p:txBody>
            <a:bodyPr wrap="square" lIns="90488" tIns="44450" rIns="90488" bIns="44450" anchor="t"/>
            <a:lstStyle/>
            <a:p>
              <a:pPr marL="0" marR="0" lvl="0" indent="0" algn="ctr" defTabSz="914400" eaLnBrk="0" fontAlgn="base" latinLnBrk="0" hangingPunct="0">
                <a:lnSpc>
                  <a:spcPct val="95000"/>
                </a:lnSpc>
                <a:spcBef>
                  <a:spcPct val="50000"/>
                </a:spcBef>
                <a:spcAft>
                  <a:spcPct val="0"/>
                </a:spcAft>
                <a:buClrTx/>
                <a:buSzTx/>
                <a:buFontTx/>
                <a:buNone/>
                <a:tabLst/>
                <a:defRPr/>
              </a:pPr>
              <a:r>
                <a:rPr kumimoji="0" lang="zh-CN" altLang="en-US" sz="1800" b="1" i="0" u="none" strike="noStrike" kern="0" cap="none" spc="0" normalizeH="0" baseline="0" noProof="0" dirty="0" smtClean="0">
                  <a:ln>
                    <a:noFill/>
                  </a:ln>
                  <a:solidFill>
                    <a:prstClr val="white"/>
                  </a:solidFill>
                  <a:effectLst/>
                  <a:uLnTx/>
                  <a:uFillTx/>
                  <a:ea typeface="黑体" panose="02010609060101010101" pitchFamily="49" charset="-122"/>
                </a:rPr>
                <a:t>真正从用户角度出发</a:t>
              </a:r>
              <a:endParaRPr kumimoji="0" lang="en-US" altLang="zh-CN" sz="1800" b="1" i="0" u="none" strike="noStrike" kern="0" cap="none" spc="0" normalizeH="0" baseline="0" noProof="0" dirty="0" smtClean="0">
                <a:ln>
                  <a:noFill/>
                </a:ln>
                <a:solidFill>
                  <a:prstClr val="white"/>
                </a:solidFill>
                <a:effectLst/>
                <a:uLnTx/>
                <a:uFillTx/>
                <a:ea typeface="黑体" panose="02010609060101010101" pitchFamily="49" charset="-122"/>
              </a:endParaRPr>
            </a:p>
            <a:p>
              <a:pPr marL="285750" marR="0" lvl="0" indent="-285750" defTabSz="914400" eaLnBrk="0" fontAlgn="base" latinLnBrk="0" hangingPunct="0">
                <a:lnSpc>
                  <a:spcPct val="95000"/>
                </a:lnSpc>
                <a:spcBef>
                  <a:spcPct val="50000"/>
                </a:spcBef>
                <a:spcAft>
                  <a:spcPct val="0"/>
                </a:spcAft>
                <a:buClrTx/>
                <a:buSzTx/>
                <a:buFont typeface="Arial" panose="020B0604020202020204" pitchFamily="34" charset="0"/>
                <a:buChar char="•"/>
                <a:tabLst/>
                <a:defRPr/>
              </a:pPr>
              <a:r>
                <a:rPr kumimoji="0" lang="zh-CN" altLang="en-US" sz="1400" b="0"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rPr>
                <a:t>用户调研</a:t>
              </a:r>
            </a:p>
            <a:p>
              <a:pPr marL="285750" marR="0" lvl="0" indent="-285750" defTabSz="914400" eaLnBrk="0" fontAlgn="base" latinLnBrk="0" hangingPunct="0">
                <a:lnSpc>
                  <a:spcPct val="95000"/>
                </a:lnSpc>
                <a:spcBef>
                  <a:spcPct val="50000"/>
                </a:spcBef>
                <a:spcAft>
                  <a:spcPct val="0"/>
                </a:spcAft>
                <a:buClrTx/>
                <a:buSzTx/>
                <a:buFont typeface="Arial" panose="020B0604020202020204" pitchFamily="34" charset="0"/>
                <a:buChar char="•"/>
                <a:tabLst/>
                <a:defRPr/>
              </a:pPr>
              <a:r>
                <a:rPr kumimoji="0" lang="zh-CN" altLang="en-US" sz="1400" b="0"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rPr>
                <a:t>在你的每一个设计里面，模拟实际的操作场景</a:t>
              </a:r>
              <a:r>
                <a:rPr kumimoji="0" lang="en-US" altLang="zh-CN" sz="1400" b="0" i="0" u="none" strike="noStrike" kern="0" cap="none" spc="0" normalizeH="0" baseline="0" noProof="0" dirty="0" smtClean="0">
                  <a:ln>
                    <a:noFill/>
                  </a:ln>
                  <a:solidFill>
                    <a:srgbClr val="FFC000"/>
                  </a:solidFill>
                  <a:effectLst/>
                  <a:uLnTx/>
                  <a:uFillTx/>
                  <a:latin typeface="Microsoft YaHei" panose="020B0503020204020204" pitchFamily="34" charset="-122"/>
                  <a:ea typeface="Microsoft YaHei" panose="020B0503020204020204" pitchFamily="34" charset="-122"/>
                </a:rPr>
                <a:t>【</a:t>
              </a:r>
              <a:r>
                <a:rPr kumimoji="0" lang="zh-CN" altLang="en-US" sz="1400" b="0" i="0" u="none" strike="noStrike" kern="0" cap="none" spc="0" normalizeH="0" baseline="0" noProof="0" dirty="0" smtClean="0">
                  <a:ln>
                    <a:noFill/>
                  </a:ln>
                  <a:solidFill>
                    <a:srgbClr val="FFC000"/>
                  </a:solidFill>
                  <a:effectLst/>
                  <a:uLnTx/>
                  <a:uFillTx/>
                  <a:latin typeface="Microsoft YaHei" panose="020B0503020204020204" pitchFamily="34" charset="-122"/>
                  <a:ea typeface="Microsoft YaHei" panose="020B0503020204020204" pitchFamily="34" charset="-122"/>
                </a:rPr>
                <a:t>交互设计</a:t>
              </a:r>
              <a:r>
                <a:rPr kumimoji="0" lang="en-US" altLang="zh-CN" sz="1400" b="0" i="0" u="none" strike="noStrike" kern="0" cap="none" spc="0" normalizeH="0" baseline="0" noProof="0" dirty="0" smtClean="0">
                  <a:ln>
                    <a:noFill/>
                  </a:ln>
                  <a:solidFill>
                    <a:srgbClr val="FFC000"/>
                  </a:solidFill>
                  <a:effectLst/>
                  <a:uLnTx/>
                  <a:uFillTx/>
                  <a:latin typeface="Microsoft YaHei" panose="020B0503020204020204" pitchFamily="34" charset="-122"/>
                  <a:ea typeface="Microsoft YaHei" panose="020B0503020204020204" pitchFamily="34" charset="-122"/>
                </a:rPr>
                <a:t>】</a:t>
              </a:r>
            </a:p>
            <a:p>
              <a:pPr marL="285750" marR="0" lvl="0" indent="-285750" defTabSz="914400" eaLnBrk="0" fontAlgn="base" latinLnBrk="0" hangingPunct="0">
                <a:lnSpc>
                  <a:spcPct val="95000"/>
                </a:lnSpc>
                <a:spcBef>
                  <a:spcPct val="50000"/>
                </a:spcBef>
                <a:spcAft>
                  <a:spcPct val="0"/>
                </a:spcAft>
                <a:buClrTx/>
                <a:buSzTx/>
                <a:buFont typeface="Arial" panose="020B0604020202020204" pitchFamily="34" charset="0"/>
                <a:buChar char="•"/>
                <a:tabLst/>
                <a:defRPr/>
              </a:pPr>
              <a:r>
                <a:rPr kumimoji="0" lang="zh-CN" altLang="en-US" sz="1400" b="0"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rPr>
                <a:t>考虑不同的使用人群</a:t>
              </a:r>
              <a:r>
                <a:rPr kumimoji="0" lang="en-US" altLang="zh-CN" sz="1400" b="0" i="0" u="none" strike="noStrike" kern="0" cap="none" spc="0" normalizeH="0" baseline="0" noProof="0" dirty="0" smtClean="0">
                  <a:ln>
                    <a:noFill/>
                  </a:ln>
                  <a:solidFill>
                    <a:srgbClr val="FFC000"/>
                  </a:solidFill>
                  <a:effectLst/>
                  <a:uLnTx/>
                  <a:uFillTx/>
                  <a:latin typeface="Microsoft YaHei" panose="020B0503020204020204" pitchFamily="34" charset="-122"/>
                  <a:ea typeface="Microsoft YaHei" panose="020B0503020204020204" pitchFamily="34" charset="-122"/>
                </a:rPr>
                <a:t>【</a:t>
              </a:r>
              <a:r>
                <a:rPr kumimoji="0" lang="zh-CN" altLang="en-US" sz="1400" b="0" i="0" u="none" strike="noStrike" kern="0" cap="none" spc="0" normalizeH="0" baseline="0" noProof="0" dirty="0" smtClean="0">
                  <a:ln>
                    <a:noFill/>
                  </a:ln>
                  <a:solidFill>
                    <a:srgbClr val="FFC000"/>
                  </a:solidFill>
                  <a:effectLst/>
                  <a:uLnTx/>
                  <a:uFillTx/>
                  <a:latin typeface="Microsoft YaHei" panose="020B0503020204020204" pitchFamily="34" charset="-122"/>
                  <a:ea typeface="Microsoft YaHei" panose="020B0503020204020204" pitchFamily="34" charset="-122"/>
                </a:rPr>
                <a:t>用户研究</a:t>
              </a:r>
              <a:r>
                <a:rPr kumimoji="0" lang="en-US" altLang="zh-CN" sz="1400" b="0" i="0" u="none" strike="noStrike" kern="0" cap="none" spc="0" normalizeH="0" baseline="0" noProof="0" dirty="0" smtClean="0">
                  <a:ln>
                    <a:noFill/>
                  </a:ln>
                  <a:solidFill>
                    <a:srgbClr val="FFC000"/>
                  </a:solidFill>
                  <a:effectLst/>
                  <a:uLnTx/>
                  <a:uFillTx/>
                  <a:latin typeface="Microsoft YaHei" panose="020B0503020204020204" pitchFamily="34" charset="-122"/>
                  <a:ea typeface="Microsoft YaHei" panose="020B0503020204020204" pitchFamily="34" charset="-122"/>
                </a:rPr>
                <a:t>】</a:t>
              </a:r>
            </a:p>
            <a:p>
              <a:pPr marL="0" marR="0" lvl="0" indent="0" algn="ctr" defTabSz="914400" eaLnBrk="0" fontAlgn="base" latinLnBrk="0" hangingPunct="0">
                <a:lnSpc>
                  <a:spcPct val="95000"/>
                </a:lnSpc>
                <a:spcBef>
                  <a:spcPct val="50000"/>
                </a:spcBef>
                <a:spcAft>
                  <a:spcPct val="0"/>
                </a:spcAft>
                <a:buClrTx/>
                <a:buSzTx/>
                <a:buFontTx/>
                <a:buNone/>
                <a:tabLst/>
                <a:defRPr/>
              </a:pPr>
              <a:endParaRPr kumimoji="0" lang="en-US" sz="1800" b="1"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endParaRPr>
            </a:p>
          </p:txBody>
        </p:sp>
      </p:grpSp>
      <p:grpSp>
        <p:nvGrpSpPr>
          <p:cNvPr id="32" name="Group 31"/>
          <p:cNvGrpSpPr/>
          <p:nvPr/>
        </p:nvGrpSpPr>
        <p:grpSpPr>
          <a:xfrm>
            <a:off x="3183866" y="2555361"/>
            <a:ext cx="2432050" cy="2731667"/>
            <a:chOff x="3183866" y="3066815"/>
            <a:chExt cx="2432050" cy="2565400"/>
          </a:xfrm>
        </p:grpSpPr>
        <p:sp>
          <p:nvSpPr>
            <p:cNvPr id="33" name="AutoShape 30"/>
            <p:cNvSpPr>
              <a:spLocks noChangeArrowheads="1"/>
            </p:cNvSpPr>
            <p:nvPr/>
          </p:nvSpPr>
          <p:spPr bwMode="auto">
            <a:xfrm>
              <a:off x="4144303" y="3066815"/>
              <a:ext cx="511175" cy="598488"/>
            </a:xfrm>
            <a:prstGeom prst="upArrow">
              <a:avLst>
                <a:gd name="adj1" fmla="val 49685"/>
                <a:gd name="adj2" fmla="val 35406"/>
              </a:avLst>
            </a:prstGeom>
            <a:solidFill>
              <a:srgbClr val="00BBEE"/>
            </a:solidFill>
            <a:ln w="9525" algn="ctr">
              <a:noFill/>
              <a:miter lim="800000"/>
              <a:headEnd/>
              <a:tailEnd/>
            </a:ln>
          </p:spPr>
          <p:txBody>
            <a:bodyPr wrap="square" anchor="t"/>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smtClean="0">
                <a:ln>
                  <a:noFill/>
                </a:ln>
                <a:solidFill>
                  <a:srgbClr val="666666"/>
                </a:solidFill>
                <a:effectLst/>
                <a:uLnTx/>
                <a:uFillTx/>
              </a:endParaRPr>
            </a:p>
          </p:txBody>
        </p:sp>
        <p:sp>
          <p:nvSpPr>
            <p:cNvPr id="34" name="Rectangle 8"/>
            <p:cNvSpPr>
              <a:spLocks noChangeArrowheads="1"/>
            </p:cNvSpPr>
            <p:nvPr/>
          </p:nvSpPr>
          <p:spPr bwMode="auto">
            <a:xfrm>
              <a:off x="3183866" y="3441465"/>
              <a:ext cx="2432050" cy="2190750"/>
            </a:xfrm>
            <a:prstGeom prst="rect">
              <a:avLst/>
            </a:prstGeom>
            <a:solidFill>
              <a:srgbClr val="00BBEE"/>
            </a:solidFill>
            <a:ln w="12700">
              <a:noFill/>
              <a:miter lim="800000"/>
              <a:headEnd/>
              <a:tailEnd/>
            </a:ln>
          </p:spPr>
          <p:txBody>
            <a:bodyPr wrap="square" lIns="90488" tIns="44450" rIns="90488" bIns="44450" anchor="t"/>
            <a:lstStyle/>
            <a:p>
              <a:pPr marL="0" marR="0" lvl="0" indent="0" algn="ctr" defTabSz="914400" eaLnBrk="0" fontAlgn="base" latinLnBrk="0" hangingPunct="0">
                <a:lnSpc>
                  <a:spcPct val="95000"/>
                </a:lnSpc>
                <a:spcBef>
                  <a:spcPct val="50000"/>
                </a:spcBef>
                <a:spcAft>
                  <a:spcPct val="0"/>
                </a:spcAft>
                <a:buClrTx/>
                <a:buSzTx/>
                <a:buFontTx/>
                <a:buNone/>
                <a:tabLst/>
                <a:defRPr/>
              </a:pPr>
              <a:r>
                <a:rPr kumimoji="0" lang="zh-CN" altLang="en-US" sz="1800" b="1" i="0" u="none" strike="noStrike" kern="0" cap="none" spc="0" normalizeH="0" baseline="0" noProof="0" dirty="0" smtClean="0">
                  <a:ln>
                    <a:noFill/>
                  </a:ln>
                  <a:solidFill>
                    <a:prstClr val="white"/>
                  </a:solidFill>
                  <a:effectLst/>
                  <a:uLnTx/>
                  <a:uFillTx/>
                  <a:ea typeface="黑体" panose="02010609060101010101" pitchFamily="49" charset="-122"/>
                </a:rPr>
                <a:t>简单、高效、好用</a:t>
              </a:r>
              <a:endParaRPr kumimoji="0" lang="en-US" altLang="zh-CN" sz="1800" b="1" i="0" u="none" strike="noStrike" kern="0" cap="none" spc="0" normalizeH="0" baseline="0" noProof="0" dirty="0" smtClean="0">
                <a:ln>
                  <a:noFill/>
                </a:ln>
                <a:solidFill>
                  <a:prstClr val="white"/>
                </a:solidFill>
                <a:effectLst/>
                <a:uLnTx/>
                <a:uFillTx/>
                <a:ea typeface="黑体" panose="02010609060101010101" pitchFamily="49" charset="-122"/>
              </a:endParaRPr>
            </a:p>
            <a:p>
              <a:pPr marL="285750" marR="0" lvl="1" indent="-285750" defTabSz="914400" eaLnBrk="0" fontAlgn="base" latinLnBrk="0" hangingPunct="0">
                <a:lnSpc>
                  <a:spcPct val="95000"/>
                </a:lnSpc>
                <a:spcBef>
                  <a:spcPct val="50000"/>
                </a:spcBef>
                <a:spcAft>
                  <a:spcPct val="0"/>
                </a:spcAft>
                <a:buClrTx/>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rPr>
                <a:t>简化步骤，简化设计</a:t>
              </a:r>
            </a:p>
            <a:p>
              <a:pPr marL="285750" marR="0" lvl="1" indent="-285750" defTabSz="914400" eaLnBrk="0" fontAlgn="base" latinLnBrk="0" hangingPunct="0">
                <a:lnSpc>
                  <a:spcPct val="95000"/>
                </a:lnSpc>
                <a:spcBef>
                  <a:spcPct val="50000"/>
                </a:spcBef>
                <a:spcAft>
                  <a:spcPct val="0"/>
                </a:spcAft>
                <a:buClrTx/>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rPr>
                <a:t>让你的设计“零培训”</a:t>
              </a:r>
            </a:p>
            <a:p>
              <a:pPr marL="285750" marR="0" lvl="1" indent="-285750" defTabSz="914400" eaLnBrk="0" fontAlgn="base" latinLnBrk="0" hangingPunct="0">
                <a:lnSpc>
                  <a:spcPct val="95000"/>
                </a:lnSpc>
                <a:spcBef>
                  <a:spcPct val="50000"/>
                </a:spcBef>
                <a:spcAft>
                  <a:spcPct val="0"/>
                </a:spcAft>
                <a:buClrTx/>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rPr>
                <a:t>分角色展示相应的信息</a:t>
              </a:r>
            </a:p>
            <a:p>
              <a:pPr marL="285750" marR="0" lvl="1" indent="-285750" defTabSz="914400" eaLnBrk="0" fontAlgn="base" latinLnBrk="0" hangingPunct="0">
                <a:lnSpc>
                  <a:spcPct val="95000"/>
                </a:lnSpc>
                <a:spcBef>
                  <a:spcPct val="50000"/>
                </a:spcBef>
                <a:spcAft>
                  <a:spcPct val="0"/>
                </a:spcAft>
                <a:buClrTx/>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rPr>
                <a:t>在不可避免的情况下，宁可复杂系统，也要简化用户</a:t>
              </a:r>
              <a:endParaRPr kumimoji="0" lang="en-US" altLang="zh-CN" sz="900" b="0"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endParaRPr>
            </a:p>
            <a:p>
              <a:pPr marL="0" marR="0" lvl="1" indent="0" defTabSz="914400" eaLnBrk="0" fontAlgn="base" latinLnBrk="0" hangingPunct="0">
                <a:lnSpc>
                  <a:spcPct val="95000"/>
                </a:lnSpc>
                <a:spcBef>
                  <a:spcPct val="50000"/>
                </a:spcBef>
                <a:spcAft>
                  <a:spcPct val="0"/>
                </a:spcAft>
                <a:buClrTx/>
                <a:buSzTx/>
                <a:buFontTx/>
                <a:buNone/>
                <a:tabLst/>
                <a:defRPr/>
              </a:pPr>
              <a:r>
                <a:rPr kumimoji="0" lang="zh-CN" altLang="en-US" sz="9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禁忌：</a:t>
              </a:r>
            </a:p>
            <a:p>
              <a:pPr marL="285750" marR="0" lvl="2" indent="-285750" defTabSz="914400" eaLnBrk="0" fontAlgn="base" latinLnBrk="0" hangingPunct="0">
                <a:lnSpc>
                  <a:spcPct val="95000"/>
                </a:lnSpc>
                <a:spcBef>
                  <a:spcPct val="50000"/>
                </a:spcBef>
                <a:spcAft>
                  <a:spcPct val="0"/>
                </a:spcAft>
                <a:buClrTx/>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rPr>
                <a:t>由于少数用户、少数场景的需求，复杂了所有用户的操作</a:t>
              </a:r>
            </a:p>
            <a:p>
              <a:pPr marL="285750" marR="0" lvl="2" indent="-285750" defTabSz="914400" eaLnBrk="0" fontAlgn="base" latinLnBrk="0" hangingPunct="0">
                <a:lnSpc>
                  <a:spcPct val="95000"/>
                </a:lnSpc>
                <a:spcBef>
                  <a:spcPct val="50000"/>
                </a:spcBef>
                <a:spcAft>
                  <a:spcPct val="0"/>
                </a:spcAft>
                <a:buClrTx/>
                <a:buSzTx/>
                <a:buFont typeface="Arial" panose="020B0604020202020204" pitchFamily="34" charset="0"/>
                <a:buChar char="•"/>
                <a:tabLst/>
                <a:defRPr/>
              </a:pPr>
              <a:r>
                <a:rPr kumimoji="0" lang="zh-CN" altLang="en-US" sz="900" b="0"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rPr>
                <a:t>把不确定是否需要的东西都做上去，“以备不时之需”，从而复杂了系统，复杂了用户的操作</a:t>
              </a:r>
            </a:p>
          </p:txBody>
        </p:sp>
      </p:grpSp>
      <p:grpSp>
        <p:nvGrpSpPr>
          <p:cNvPr id="35" name="Group 34"/>
          <p:cNvGrpSpPr/>
          <p:nvPr/>
        </p:nvGrpSpPr>
        <p:grpSpPr>
          <a:xfrm>
            <a:off x="5888966" y="2555361"/>
            <a:ext cx="2432050" cy="2731667"/>
            <a:chOff x="5888966" y="3066815"/>
            <a:chExt cx="2432050" cy="2565400"/>
          </a:xfrm>
        </p:grpSpPr>
        <p:sp>
          <p:nvSpPr>
            <p:cNvPr id="36" name="AutoShape 31"/>
            <p:cNvSpPr>
              <a:spLocks noChangeArrowheads="1"/>
            </p:cNvSpPr>
            <p:nvPr/>
          </p:nvSpPr>
          <p:spPr bwMode="auto">
            <a:xfrm>
              <a:off x="6849403" y="3066815"/>
              <a:ext cx="511175" cy="598488"/>
            </a:xfrm>
            <a:prstGeom prst="upArrow">
              <a:avLst>
                <a:gd name="adj1" fmla="val 49685"/>
                <a:gd name="adj2" fmla="val 35406"/>
              </a:avLst>
            </a:prstGeom>
            <a:solidFill>
              <a:srgbClr val="00BBEE"/>
            </a:solidFill>
            <a:ln w="9525" algn="ctr">
              <a:noFill/>
              <a:miter lim="800000"/>
              <a:headEnd/>
              <a:tailEnd/>
            </a:ln>
          </p:spPr>
          <p:txBody>
            <a:bodyPr wrap="square" anchor="t"/>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smtClean="0">
                <a:ln>
                  <a:noFill/>
                </a:ln>
                <a:solidFill>
                  <a:srgbClr val="666666"/>
                </a:solidFill>
                <a:effectLst/>
                <a:uLnTx/>
                <a:uFillTx/>
              </a:endParaRPr>
            </a:p>
          </p:txBody>
        </p:sp>
        <p:sp>
          <p:nvSpPr>
            <p:cNvPr id="37" name="Rectangle 10"/>
            <p:cNvSpPr>
              <a:spLocks noChangeArrowheads="1"/>
            </p:cNvSpPr>
            <p:nvPr/>
          </p:nvSpPr>
          <p:spPr bwMode="auto">
            <a:xfrm>
              <a:off x="5888966" y="3441465"/>
              <a:ext cx="2432050" cy="2190750"/>
            </a:xfrm>
            <a:prstGeom prst="rect">
              <a:avLst/>
            </a:prstGeom>
            <a:solidFill>
              <a:srgbClr val="00BBEE"/>
            </a:solidFill>
            <a:ln w="12700">
              <a:noFill/>
              <a:miter lim="800000"/>
              <a:headEnd/>
              <a:tailEnd/>
            </a:ln>
          </p:spPr>
          <p:txBody>
            <a:bodyPr wrap="square" lIns="90488" tIns="44450" rIns="90488" bIns="44450" anchor="t"/>
            <a:lstStyle/>
            <a:p>
              <a:pPr marL="0" marR="0" lvl="0" indent="0" algn="ctr" defTabSz="914400" eaLnBrk="0" fontAlgn="base" latinLnBrk="0" hangingPunct="0">
                <a:lnSpc>
                  <a:spcPct val="95000"/>
                </a:lnSpc>
                <a:spcBef>
                  <a:spcPct val="50000"/>
                </a:spcBef>
                <a:spcAft>
                  <a:spcPct val="0"/>
                </a:spcAft>
                <a:buClrTx/>
                <a:buSzTx/>
                <a:buFontTx/>
                <a:buNone/>
                <a:tabLst/>
                <a:defRPr/>
              </a:pPr>
              <a:r>
                <a:rPr kumimoji="0" lang="zh-CN" altLang="en-US" sz="1800" b="1" i="0" u="none" strike="noStrike" kern="0" cap="none" spc="0" normalizeH="0" baseline="0" noProof="0" dirty="0" smtClean="0">
                  <a:ln>
                    <a:noFill/>
                  </a:ln>
                  <a:solidFill>
                    <a:prstClr val="white"/>
                  </a:solidFill>
                  <a:effectLst/>
                  <a:uLnTx/>
                  <a:uFillTx/>
                  <a:ea typeface="黑体" panose="02010609060101010101" pitchFamily="49" charset="-122"/>
                </a:rPr>
                <a:t>倾听别人的声音</a:t>
              </a:r>
              <a:endParaRPr kumimoji="0" lang="en-US" altLang="zh-CN" sz="1800" b="1" i="0" u="none" strike="noStrike" kern="0" cap="none" spc="0" normalizeH="0" baseline="0" noProof="0" dirty="0" smtClean="0">
                <a:ln>
                  <a:noFill/>
                </a:ln>
                <a:solidFill>
                  <a:prstClr val="white"/>
                </a:solidFill>
                <a:effectLst/>
                <a:uLnTx/>
                <a:uFillTx/>
                <a:ea typeface="黑体" panose="02010609060101010101" pitchFamily="49" charset="-122"/>
              </a:endParaRPr>
            </a:p>
            <a:p>
              <a:pPr marL="285750" marR="0" lvl="1" indent="-285750" defTabSz="914400" eaLnBrk="0" fontAlgn="base" latinLnBrk="0" hangingPunct="0">
                <a:lnSpc>
                  <a:spcPct val="95000"/>
                </a:lnSpc>
                <a:spcBef>
                  <a:spcPct val="50000"/>
                </a:spcBef>
                <a:spcAft>
                  <a:spcPct val="0"/>
                </a:spcAft>
                <a:buClrTx/>
                <a:buSzTx/>
                <a:buFont typeface="Arial" panose="020B0604020202020204" pitchFamily="34" charset="0"/>
                <a:buChar char="•"/>
                <a:tabLst/>
                <a:defRPr/>
              </a:pPr>
              <a:r>
                <a:rPr kumimoji="0" lang="zh-CN" altLang="en-US" sz="1000" b="0"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rPr>
                <a:t>理念：谦虚、开放</a:t>
              </a:r>
            </a:p>
            <a:p>
              <a:pPr marL="285750" marR="0" lvl="1" indent="-285750" defTabSz="914400" eaLnBrk="0" fontAlgn="base" latinLnBrk="0" hangingPunct="0">
                <a:lnSpc>
                  <a:spcPct val="95000"/>
                </a:lnSpc>
                <a:spcBef>
                  <a:spcPct val="50000"/>
                </a:spcBef>
                <a:spcAft>
                  <a:spcPct val="0"/>
                </a:spcAft>
                <a:buClrTx/>
                <a:buSzTx/>
                <a:buFont typeface="Arial" panose="020B0604020202020204" pitchFamily="34" charset="0"/>
                <a:buChar char="•"/>
                <a:tabLst/>
                <a:defRPr/>
              </a:pPr>
              <a:r>
                <a:rPr kumimoji="0" lang="zh-CN" altLang="en-US" sz="1000" b="0"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rPr>
                <a:t>可用性测试 </a:t>
              </a:r>
              <a:r>
                <a:rPr kumimoji="0" lang="en-US" altLang="zh-CN" sz="1000" b="0"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rPr>
                <a:t>(Beta Testing)</a:t>
              </a:r>
              <a:endParaRPr kumimoji="0" lang="zh-CN" altLang="en-US" sz="1000" b="0"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endParaRPr>
            </a:p>
            <a:p>
              <a:pPr marL="742950" marR="0" lvl="2" indent="-285750" defTabSz="914400" eaLnBrk="0" fontAlgn="base" latinLnBrk="0" hangingPunct="0">
                <a:lnSpc>
                  <a:spcPct val="95000"/>
                </a:lnSpc>
                <a:spcBef>
                  <a:spcPct val="50000"/>
                </a:spcBef>
                <a:spcAft>
                  <a:spcPct val="0"/>
                </a:spcAft>
                <a:buClrTx/>
                <a:buSzTx/>
                <a:buFont typeface="Arial" panose="020B0604020202020204" pitchFamily="34" charset="0"/>
                <a:buChar char="•"/>
                <a:tabLst/>
                <a:defRPr/>
              </a:pPr>
              <a:r>
                <a:rPr kumimoji="0" lang="zh-CN" altLang="en-US" sz="1000" b="0"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rPr>
                <a:t>帮你自己听到用户的声音</a:t>
              </a:r>
            </a:p>
            <a:p>
              <a:pPr marL="742950" marR="0" lvl="2" indent="-285750" defTabSz="914400" eaLnBrk="0" fontAlgn="base" latinLnBrk="0" hangingPunct="0">
                <a:lnSpc>
                  <a:spcPct val="95000"/>
                </a:lnSpc>
                <a:spcBef>
                  <a:spcPct val="50000"/>
                </a:spcBef>
                <a:spcAft>
                  <a:spcPct val="0"/>
                </a:spcAft>
                <a:buClrTx/>
                <a:buSzTx/>
                <a:buFont typeface="Arial" panose="020B0604020202020204" pitchFamily="34" charset="0"/>
                <a:buChar char="•"/>
                <a:tabLst/>
                <a:defRPr/>
              </a:pPr>
              <a:r>
                <a:rPr kumimoji="0" lang="zh-CN" altLang="en-US" sz="1000" b="0"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rPr>
                <a:t>间接：帮你客观地传递用户的声音给业务、需求责任人</a:t>
              </a:r>
            </a:p>
            <a:p>
              <a:pPr marL="742950" marR="0" lvl="2" indent="-285750" defTabSz="914400" eaLnBrk="0" fontAlgn="base" latinLnBrk="0" hangingPunct="0">
                <a:lnSpc>
                  <a:spcPct val="95000"/>
                </a:lnSpc>
                <a:spcBef>
                  <a:spcPct val="50000"/>
                </a:spcBef>
                <a:spcAft>
                  <a:spcPct val="0"/>
                </a:spcAft>
                <a:buClrTx/>
                <a:buSzTx/>
                <a:buFont typeface="Arial" panose="020B0604020202020204" pitchFamily="34" charset="0"/>
                <a:buChar char="•"/>
                <a:tabLst/>
                <a:defRPr/>
              </a:pPr>
              <a:r>
                <a:rPr kumimoji="0" lang="zh-CN" altLang="en-US" sz="1000" b="0"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rPr>
                <a:t>现实情况下，内部测试也可考虑</a:t>
              </a:r>
              <a:r>
                <a:rPr kumimoji="0" lang="en-US" altLang="zh-CN" sz="1000" b="0"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rPr>
                <a:t>BA</a:t>
              </a:r>
              <a:r>
                <a:rPr kumimoji="0" lang="zh-CN" altLang="en-US" sz="1000" b="0" i="0" u="none" strike="noStrike" kern="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rPr>
                <a:t>之间进行交换测试</a:t>
              </a:r>
            </a:p>
            <a:p>
              <a:pPr marL="0" marR="0" lvl="0" indent="0" algn="ctr" defTabSz="914400" eaLnBrk="0" fontAlgn="base" latinLnBrk="0" hangingPunct="0">
                <a:lnSpc>
                  <a:spcPct val="95000"/>
                </a:lnSpc>
                <a:spcBef>
                  <a:spcPct val="50000"/>
                </a:spcBef>
                <a:spcAft>
                  <a:spcPct val="0"/>
                </a:spcAft>
                <a:buClrTx/>
                <a:buSzTx/>
                <a:buFontTx/>
                <a:buNone/>
                <a:tabLst/>
                <a:defRPr/>
              </a:pPr>
              <a:endParaRPr kumimoji="0" lang="en-US" sz="3200" b="1" i="0" u="none" strike="noStrike" kern="0" cap="none" spc="0" normalizeH="0" baseline="0" noProof="0" dirty="0" smtClean="0">
                <a:ln>
                  <a:noFill/>
                </a:ln>
                <a:solidFill>
                  <a:prstClr val="white"/>
                </a:solidFill>
                <a:effectLst/>
                <a:uLnTx/>
                <a:uFillTx/>
              </a:endParaRPr>
            </a:p>
          </p:txBody>
        </p:sp>
      </p:grpSp>
    </p:spTree>
    <p:extLst>
      <p:ext uri="{BB962C8B-B14F-4D97-AF65-F5344CB8AC3E}">
        <p14:creationId xmlns:p14="http://schemas.microsoft.com/office/powerpoint/2010/main" val="2483818481"/>
      </p:ext>
    </p:extLst>
  </p:cSld>
  <p:clrMapOvr>
    <a:masterClrMapping/>
  </p:clrMapOvr>
  <p:transition spd="med">
    <p:strips dir="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noFill/>
        </p:spPr>
        <p:txBody>
          <a:bodyPr>
            <a:normAutofit/>
          </a:bodyPr>
          <a:lstStyle/>
          <a:p>
            <a:pPr lvl="0" fontAlgn="base">
              <a:lnSpc>
                <a:spcPct val="90000"/>
              </a:lnSpc>
              <a:spcAft>
                <a:spcPct val="0"/>
              </a:spcAft>
            </a:pPr>
            <a:r>
              <a:rPr lang="zh-CN" altLang="en-US" sz="3200" dirty="0">
                <a:solidFill>
                  <a:schemeClr val="tx1"/>
                </a:solidFill>
              </a:rPr>
              <a:t>用户体验设计 </a:t>
            </a:r>
            <a:r>
              <a:rPr lang="en-US" altLang="zh-CN" sz="3200" dirty="0">
                <a:solidFill>
                  <a:schemeClr val="tx1"/>
                </a:solidFill>
              </a:rPr>
              <a:t>&amp; </a:t>
            </a:r>
            <a:r>
              <a:rPr lang="zh-CN" altLang="en-US" sz="3200" dirty="0">
                <a:solidFill>
                  <a:schemeClr val="tx1"/>
                </a:solidFill>
              </a:rPr>
              <a:t>各功能模块设计的关系</a:t>
            </a:r>
            <a:endParaRPr lang="en-US" sz="3200" dirty="0">
              <a:solidFill>
                <a:prstClr val="black"/>
              </a:solidFill>
              <a:latin typeface="Arial"/>
              <a:ea typeface="Arial" pitchFamily="-105" charset="-52"/>
            </a:endParaRPr>
          </a:p>
        </p:txBody>
      </p:sp>
      <p:sp>
        <p:nvSpPr>
          <p:cNvPr id="89" name="Text Placeholder 1"/>
          <p:cNvSpPr txBox="1">
            <a:spLocks/>
          </p:cNvSpPr>
          <p:nvPr/>
        </p:nvSpPr>
        <p:spPr bwMode="auto">
          <a:xfrm>
            <a:off x="468325" y="1162075"/>
            <a:ext cx="8207375" cy="416831"/>
          </a:xfrm>
          <a:prstGeom prst="rect">
            <a:avLst/>
          </a:prstGeom>
          <a:noFill/>
          <a:ln w="12700">
            <a:noFill/>
            <a:miter lim="800000"/>
            <a:headEnd/>
            <a:tailEnd/>
          </a:ln>
        </p:spPr>
        <p:txBody>
          <a:bodyPr vert="horz" wrap="square" lIns="0" tIns="72000" rIns="0" bIns="36000" numCol="1" rtlCol="0" anchor="t" anchorCtr="0" compatLnSpc="1">
            <a:prstTxWarp prst="textNoShape">
              <a:avLst/>
            </a:prstTxWarp>
            <a:spAutoFit/>
          </a:bodyPr>
          <a:lstStyle>
            <a:lvl1pPr marL="0" indent="0" algn="l" rtl="0" eaLnBrk="1" fontAlgn="base" hangingPunct="1">
              <a:spcBef>
                <a:spcPct val="20000"/>
              </a:spcBef>
              <a:spcAft>
                <a:spcPct val="0"/>
              </a:spcAft>
              <a:buFont typeface="Arial" charset="0"/>
              <a:buNone/>
              <a:defRPr lang="de-DE" sz="2000" b="1" kern="1200" dirty="0" smtClean="0">
                <a:solidFill>
                  <a:schemeClr val="accent2"/>
                </a:solidFill>
                <a:latin typeface="Arial" pitchFamily="34" charset="0"/>
                <a:ea typeface="Arial" pitchFamily="-105" charset="-52"/>
                <a:cs typeface="Arial" pitchFamily="34" charset="0"/>
              </a:defRPr>
            </a:lvl1pPr>
            <a:lvl2pPr marL="230188" indent="-230188"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2pPr>
            <a:lvl3pPr marL="461963" indent="-231775"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3pPr>
            <a:lvl4pPr marL="684213" indent="-223838"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pitchFamily="-105" charset="-52"/>
                <a:cs typeface="Arial" pitchFamily="34" charset="0"/>
              </a:defRPr>
            </a:lvl4pPr>
            <a:lvl5pPr marL="914400" indent="-230188" algn="l" rtl="0" eaLnBrk="1" fontAlgn="base" hangingPunct="1">
              <a:spcBef>
                <a:spcPct val="20000"/>
              </a:spcBef>
              <a:spcAft>
                <a:spcPct val="0"/>
              </a:spcAft>
              <a:buFont typeface="Lucida Grande" pitchFamily="-105" charset="0"/>
              <a:buChar char="−"/>
              <a:defRPr sz="2000" kern="120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altLang="zh-CN" sz="2000" b="1" i="0" u="none" strike="noStrike" kern="1200" cap="none" spc="0" normalizeH="0" baseline="0" noProof="0" smtClean="0">
                <a:ln>
                  <a:noFill/>
                </a:ln>
                <a:solidFill>
                  <a:srgbClr val="DD4411"/>
                </a:solidFill>
                <a:effectLst/>
                <a:uLnTx/>
                <a:uFillTx/>
                <a:latin typeface="Arial" pitchFamily="34" charset="0"/>
                <a:cs typeface="Arial" pitchFamily="34" charset="0"/>
              </a:rPr>
              <a:t>UX</a:t>
            </a:r>
            <a:r>
              <a:rPr kumimoji="0" lang="zh-CN" altLang="en-US" sz="2000" b="1" i="0" u="none" strike="noStrike" kern="1200" cap="none" spc="0" normalizeH="0" baseline="0" noProof="0" smtClean="0">
                <a:ln>
                  <a:noFill/>
                </a:ln>
                <a:solidFill>
                  <a:srgbClr val="DD4411"/>
                </a:solidFill>
                <a:effectLst/>
                <a:uLnTx/>
                <a:uFillTx/>
                <a:latin typeface="Arial" pitchFamily="34" charset="0"/>
                <a:cs typeface="Arial" pitchFamily="34" charset="0"/>
              </a:rPr>
              <a:t>小组输出</a:t>
            </a:r>
            <a:r>
              <a:rPr kumimoji="0" lang="en-US" altLang="zh-CN" sz="2000" b="1" i="0" u="none" strike="noStrike" kern="1200" cap="none" spc="0" normalizeH="0" baseline="0" noProof="0" smtClean="0">
                <a:ln>
                  <a:noFill/>
                </a:ln>
                <a:solidFill>
                  <a:srgbClr val="DD4411"/>
                </a:solidFill>
                <a:effectLst/>
                <a:uLnTx/>
                <a:uFillTx/>
                <a:latin typeface="Arial" pitchFamily="34" charset="0"/>
                <a:cs typeface="Arial" pitchFamily="34" charset="0"/>
              </a:rPr>
              <a:t>UX</a:t>
            </a:r>
            <a:r>
              <a:rPr kumimoji="0" lang="zh-CN" altLang="en-US" sz="2000" b="1" i="0" u="none" strike="noStrike" kern="1200" cap="none" spc="0" normalizeH="0" baseline="0" noProof="0" smtClean="0">
                <a:ln>
                  <a:noFill/>
                </a:ln>
                <a:solidFill>
                  <a:srgbClr val="DD4411"/>
                </a:solidFill>
                <a:effectLst/>
                <a:uLnTx/>
                <a:uFillTx/>
                <a:latin typeface="Arial" pitchFamily="34" charset="0"/>
                <a:cs typeface="Arial" pitchFamily="34" charset="0"/>
              </a:rPr>
              <a:t>原则及理念，各功能模块遵循其进行设计</a:t>
            </a:r>
            <a:endParaRPr kumimoji="0" lang="en-US" sz="2000" b="1" i="0" u="none" strike="noStrike" kern="1200" cap="none" spc="0" normalizeH="0" baseline="0" noProof="0" dirty="0">
              <a:ln>
                <a:noFill/>
              </a:ln>
              <a:solidFill>
                <a:srgbClr val="DD4411"/>
              </a:solidFill>
              <a:effectLst/>
              <a:uLnTx/>
              <a:uFillTx/>
              <a:latin typeface="Arial" pitchFamily="34" charset="0"/>
              <a:cs typeface="Arial" pitchFamily="34" charset="0"/>
            </a:endParaRPr>
          </a:p>
        </p:txBody>
      </p:sp>
      <p:grpSp>
        <p:nvGrpSpPr>
          <p:cNvPr id="90" name="Group 5"/>
          <p:cNvGrpSpPr/>
          <p:nvPr/>
        </p:nvGrpSpPr>
        <p:grpSpPr>
          <a:xfrm>
            <a:off x="323529" y="3657601"/>
            <a:ext cx="8496944" cy="2556953"/>
            <a:chOff x="323528" y="3639084"/>
            <a:chExt cx="8496944" cy="3102284"/>
          </a:xfrm>
        </p:grpSpPr>
        <p:grpSp>
          <p:nvGrpSpPr>
            <p:cNvPr id="91" name="Group 7"/>
            <p:cNvGrpSpPr/>
            <p:nvPr/>
          </p:nvGrpSpPr>
          <p:grpSpPr>
            <a:xfrm>
              <a:off x="539552" y="5341657"/>
              <a:ext cx="7994268" cy="1283079"/>
              <a:chOff x="467544" y="5458289"/>
              <a:chExt cx="7994268" cy="1283079"/>
            </a:xfrm>
          </p:grpSpPr>
          <p:grpSp>
            <p:nvGrpSpPr>
              <p:cNvPr id="93" name="Group 4"/>
              <p:cNvGrpSpPr/>
              <p:nvPr/>
            </p:nvGrpSpPr>
            <p:grpSpPr>
              <a:xfrm>
                <a:off x="2123728" y="5487605"/>
                <a:ext cx="1369532" cy="533683"/>
                <a:chOff x="1402268" y="4407485"/>
                <a:chExt cx="1369532" cy="533683"/>
              </a:xfrm>
            </p:grpSpPr>
            <p:pic>
              <p:nvPicPr>
                <p:cNvPr id="121" name="Picture 30" descr="skyblue"/>
                <p:cNvPicPr>
                  <a:picLocks noChangeAspect="1" noChangeArrowheads="1"/>
                </p:cNvPicPr>
                <p:nvPr/>
              </p:nvPicPr>
              <p:blipFill>
                <a:blip r:embed="rId5" cstate="print"/>
                <a:srcRect/>
                <a:stretch>
                  <a:fillRect/>
                </a:stretch>
              </p:blipFill>
              <p:spPr bwMode="auto">
                <a:xfrm>
                  <a:off x="1402268" y="4407485"/>
                  <a:ext cx="1369532" cy="533683"/>
                </a:xfrm>
                <a:prstGeom prst="rect">
                  <a:avLst/>
                </a:prstGeom>
                <a:noFill/>
                <a:ln w="9525">
                  <a:noFill/>
                  <a:miter lim="800000"/>
                  <a:headEnd/>
                  <a:tailEnd/>
                </a:ln>
              </p:spPr>
            </p:pic>
            <p:sp>
              <p:nvSpPr>
                <p:cNvPr id="122" name="TextBox 121"/>
                <p:cNvSpPr txBox="1"/>
                <p:nvPr/>
              </p:nvSpPr>
              <p:spPr>
                <a:xfrm>
                  <a:off x="1609055" y="4530985"/>
                  <a:ext cx="955958" cy="312259"/>
                </a:xfrm>
                <a:prstGeom prst="rect">
                  <a:avLst/>
                </a:prstGeom>
                <a:noFill/>
              </p:spPr>
              <p:txBody>
                <a:bodyPr wrap="non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rPr>
                    <a:t>Opportunity</a:t>
                  </a:r>
                </a:p>
              </p:txBody>
            </p:sp>
          </p:grpSp>
          <p:grpSp>
            <p:nvGrpSpPr>
              <p:cNvPr id="94" name="Group 51"/>
              <p:cNvGrpSpPr/>
              <p:nvPr/>
            </p:nvGrpSpPr>
            <p:grpSpPr>
              <a:xfrm>
                <a:off x="3779912" y="5487605"/>
                <a:ext cx="1369532" cy="533683"/>
                <a:chOff x="1402268" y="4407485"/>
                <a:chExt cx="1369532" cy="533683"/>
              </a:xfrm>
            </p:grpSpPr>
            <p:pic>
              <p:nvPicPr>
                <p:cNvPr id="119" name="Picture 30" descr="skyblue"/>
                <p:cNvPicPr>
                  <a:picLocks noChangeAspect="1" noChangeArrowheads="1"/>
                </p:cNvPicPr>
                <p:nvPr/>
              </p:nvPicPr>
              <p:blipFill>
                <a:blip r:embed="rId5" cstate="print"/>
                <a:srcRect/>
                <a:stretch>
                  <a:fillRect/>
                </a:stretch>
              </p:blipFill>
              <p:spPr bwMode="auto">
                <a:xfrm>
                  <a:off x="1402268" y="4407485"/>
                  <a:ext cx="1369532" cy="533683"/>
                </a:xfrm>
                <a:prstGeom prst="rect">
                  <a:avLst/>
                </a:prstGeom>
                <a:noFill/>
                <a:ln w="9525">
                  <a:noFill/>
                  <a:miter lim="800000"/>
                  <a:headEnd/>
                  <a:tailEnd/>
                </a:ln>
              </p:spPr>
            </p:pic>
            <p:sp>
              <p:nvSpPr>
                <p:cNvPr id="120" name="TextBox 119"/>
                <p:cNvSpPr txBox="1"/>
                <p:nvPr/>
              </p:nvSpPr>
              <p:spPr>
                <a:xfrm>
                  <a:off x="1721266" y="4530985"/>
                  <a:ext cx="731538" cy="312259"/>
                </a:xfrm>
                <a:prstGeom prst="rect">
                  <a:avLst/>
                </a:prstGeom>
                <a:noFill/>
              </p:spPr>
              <p:txBody>
                <a:bodyPr wrap="non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rPr>
                    <a:t>Proposal</a:t>
                  </a:r>
                </a:p>
              </p:txBody>
            </p:sp>
          </p:grpSp>
          <p:grpSp>
            <p:nvGrpSpPr>
              <p:cNvPr id="95" name="Group 56"/>
              <p:cNvGrpSpPr/>
              <p:nvPr/>
            </p:nvGrpSpPr>
            <p:grpSpPr>
              <a:xfrm>
                <a:off x="5436096" y="5487605"/>
                <a:ext cx="1369532" cy="533683"/>
                <a:chOff x="1402268" y="4407485"/>
                <a:chExt cx="1369532" cy="533683"/>
              </a:xfrm>
            </p:grpSpPr>
            <p:pic>
              <p:nvPicPr>
                <p:cNvPr id="117" name="Picture 30" descr="skyblue"/>
                <p:cNvPicPr>
                  <a:picLocks noChangeAspect="1" noChangeArrowheads="1"/>
                </p:cNvPicPr>
                <p:nvPr/>
              </p:nvPicPr>
              <p:blipFill>
                <a:blip r:embed="rId5" cstate="print"/>
                <a:srcRect/>
                <a:stretch>
                  <a:fillRect/>
                </a:stretch>
              </p:blipFill>
              <p:spPr bwMode="auto">
                <a:xfrm>
                  <a:off x="1402268" y="4407485"/>
                  <a:ext cx="1369532" cy="533683"/>
                </a:xfrm>
                <a:prstGeom prst="rect">
                  <a:avLst/>
                </a:prstGeom>
                <a:noFill/>
                <a:ln w="9525">
                  <a:noFill/>
                  <a:miter lim="800000"/>
                  <a:headEnd/>
                  <a:tailEnd/>
                </a:ln>
              </p:spPr>
            </p:pic>
            <p:sp>
              <p:nvSpPr>
                <p:cNvPr id="118" name="TextBox 117"/>
                <p:cNvSpPr txBox="1"/>
                <p:nvPr/>
              </p:nvSpPr>
              <p:spPr>
                <a:xfrm>
                  <a:off x="1734893" y="4530985"/>
                  <a:ext cx="704287" cy="312259"/>
                </a:xfrm>
                <a:prstGeom prst="rect">
                  <a:avLst/>
                </a:prstGeom>
                <a:noFill/>
              </p:spPr>
              <p:txBody>
                <a:bodyPr wrap="non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rPr>
                    <a:t>Contract</a:t>
                  </a:r>
                </a:p>
              </p:txBody>
            </p:sp>
          </p:grpSp>
          <p:grpSp>
            <p:nvGrpSpPr>
              <p:cNvPr id="96" name="Group 59"/>
              <p:cNvGrpSpPr/>
              <p:nvPr/>
            </p:nvGrpSpPr>
            <p:grpSpPr>
              <a:xfrm>
                <a:off x="7092280" y="5458289"/>
                <a:ext cx="1369532" cy="533683"/>
                <a:chOff x="1402268" y="4407485"/>
                <a:chExt cx="1369532" cy="533683"/>
              </a:xfrm>
            </p:grpSpPr>
            <p:pic>
              <p:nvPicPr>
                <p:cNvPr id="115" name="Picture 30" descr="skyblue"/>
                <p:cNvPicPr>
                  <a:picLocks noChangeAspect="1" noChangeArrowheads="1"/>
                </p:cNvPicPr>
                <p:nvPr/>
              </p:nvPicPr>
              <p:blipFill>
                <a:blip r:embed="rId5" cstate="print"/>
                <a:srcRect/>
                <a:stretch>
                  <a:fillRect/>
                </a:stretch>
              </p:blipFill>
              <p:spPr bwMode="auto">
                <a:xfrm>
                  <a:off x="1402268" y="4407485"/>
                  <a:ext cx="1369532" cy="533683"/>
                </a:xfrm>
                <a:prstGeom prst="rect">
                  <a:avLst/>
                </a:prstGeom>
                <a:noFill/>
                <a:ln w="9525">
                  <a:noFill/>
                  <a:miter lim="800000"/>
                  <a:headEnd/>
                  <a:tailEnd/>
                </a:ln>
              </p:spPr>
            </p:pic>
            <p:sp>
              <p:nvSpPr>
                <p:cNvPr id="116" name="TextBox 115"/>
                <p:cNvSpPr txBox="1"/>
                <p:nvPr/>
              </p:nvSpPr>
              <p:spPr>
                <a:xfrm>
                  <a:off x="1657144" y="4530985"/>
                  <a:ext cx="859778" cy="312259"/>
                </a:xfrm>
                <a:prstGeom prst="rect">
                  <a:avLst/>
                </a:prstGeom>
                <a:noFill/>
              </p:spPr>
              <p:txBody>
                <a:bodyPr wrap="non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rPr>
                    <a:t>PO/Pre-PO</a:t>
                  </a:r>
                </a:p>
              </p:txBody>
            </p:sp>
          </p:grpSp>
          <p:grpSp>
            <p:nvGrpSpPr>
              <p:cNvPr id="97" name="Group 62"/>
              <p:cNvGrpSpPr/>
              <p:nvPr/>
            </p:nvGrpSpPr>
            <p:grpSpPr>
              <a:xfrm>
                <a:off x="467544" y="6207685"/>
                <a:ext cx="1369532" cy="533683"/>
                <a:chOff x="1402268" y="4407485"/>
                <a:chExt cx="1369532" cy="533683"/>
              </a:xfrm>
            </p:grpSpPr>
            <p:pic>
              <p:nvPicPr>
                <p:cNvPr id="113" name="Picture 30" descr="skyblue"/>
                <p:cNvPicPr>
                  <a:picLocks noChangeAspect="1" noChangeArrowheads="1"/>
                </p:cNvPicPr>
                <p:nvPr/>
              </p:nvPicPr>
              <p:blipFill>
                <a:blip r:embed="rId5" cstate="print"/>
                <a:srcRect/>
                <a:stretch>
                  <a:fillRect/>
                </a:stretch>
              </p:blipFill>
              <p:spPr bwMode="auto">
                <a:xfrm>
                  <a:off x="1402268" y="4407485"/>
                  <a:ext cx="1369532" cy="533683"/>
                </a:xfrm>
                <a:prstGeom prst="rect">
                  <a:avLst/>
                </a:prstGeom>
                <a:noFill/>
                <a:ln w="9525">
                  <a:noFill/>
                  <a:miter lim="800000"/>
                  <a:headEnd/>
                  <a:tailEnd/>
                </a:ln>
              </p:spPr>
            </p:pic>
            <p:sp>
              <p:nvSpPr>
                <p:cNvPr id="114" name="TextBox 113"/>
                <p:cNvSpPr txBox="1"/>
                <p:nvPr/>
              </p:nvSpPr>
              <p:spPr>
                <a:xfrm>
                  <a:off x="1768554" y="4530985"/>
                  <a:ext cx="636961" cy="312259"/>
                </a:xfrm>
                <a:prstGeom prst="rect">
                  <a:avLst/>
                </a:prstGeom>
                <a:noFill/>
              </p:spPr>
              <p:txBody>
                <a:bodyPr wrap="non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rPr>
                    <a:t>Change</a:t>
                  </a:r>
                </a:p>
              </p:txBody>
            </p:sp>
          </p:grpSp>
          <p:grpSp>
            <p:nvGrpSpPr>
              <p:cNvPr id="98" name="Group 65"/>
              <p:cNvGrpSpPr/>
              <p:nvPr/>
            </p:nvGrpSpPr>
            <p:grpSpPr>
              <a:xfrm>
                <a:off x="3779912" y="6207685"/>
                <a:ext cx="1369532" cy="533683"/>
                <a:chOff x="1402268" y="4407485"/>
                <a:chExt cx="1369532" cy="533683"/>
              </a:xfrm>
            </p:grpSpPr>
            <p:pic>
              <p:nvPicPr>
                <p:cNvPr id="111" name="Picture 30" descr="skyblue"/>
                <p:cNvPicPr>
                  <a:picLocks noChangeAspect="1" noChangeArrowheads="1"/>
                </p:cNvPicPr>
                <p:nvPr/>
              </p:nvPicPr>
              <p:blipFill>
                <a:blip r:embed="rId5" cstate="print"/>
                <a:srcRect/>
                <a:stretch>
                  <a:fillRect/>
                </a:stretch>
              </p:blipFill>
              <p:spPr bwMode="auto">
                <a:xfrm>
                  <a:off x="1402268" y="4407485"/>
                  <a:ext cx="1369532" cy="533683"/>
                </a:xfrm>
                <a:prstGeom prst="rect">
                  <a:avLst/>
                </a:prstGeom>
                <a:noFill/>
                <a:ln w="9525">
                  <a:noFill/>
                  <a:miter lim="800000"/>
                  <a:headEnd/>
                  <a:tailEnd/>
                </a:ln>
              </p:spPr>
            </p:pic>
            <p:sp>
              <p:nvSpPr>
                <p:cNvPr id="112" name="TextBox 111"/>
                <p:cNvSpPr txBox="1"/>
                <p:nvPr/>
              </p:nvSpPr>
              <p:spPr>
                <a:xfrm>
                  <a:off x="1508868" y="4530985"/>
                  <a:ext cx="1156333" cy="312259"/>
                </a:xfrm>
                <a:prstGeom prst="rect">
                  <a:avLst/>
                </a:prstGeom>
                <a:noFill/>
              </p:spPr>
              <p:txBody>
                <a:bodyPr wrap="non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rPr>
                    <a:t>Sales Forecast</a:t>
                  </a:r>
                </a:p>
              </p:txBody>
            </p:sp>
          </p:grpSp>
          <p:grpSp>
            <p:nvGrpSpPr>
              <p:cNvPr id="99" name="Group 70"/>
              <p:cNvGrpSpPr/>
              <p:nvPr/>
            </p:nvGrpSpPr>
            <p:grpSpPr>
              <a:xfrm>
                <a:off x="5436096" y="6207685"/>
                <a:ext cx="1369532" cy="533683"/>
                <a:chOff x="1402268" y="4407485"/>
                <a:chExt cx="1369532" cy="533683"/>
              </a:xfrm>
            </p:grpSpPr>
            <p:pic>
              <p:nvPicPr>
                <p:cNvPr id="109" name="Picture 30" descr="skyblue"/>
                <p:cNvPicPr>
                  <a:picLocks noChangeAspect="1" noChangeArrowheads="1"/>
                </p:cNvPicPr>
                <p:nvPr/>
              </p:nvPicPr>
              <p:blipFill>
                <a:blip r:embed="rId5" cstate="print"/>
                <a:srcRect/>
                <a:stretch>
                  <a:fillRect/>
                </a:stretch>
              </p:blipFill>
              <p:spPr bwMode="auto">
                <a:xfrm>
                  <a:off x="1402268" y="4407485"/>
                  <a:ext cx="1369532" cy="533683"/>
                </a:xfrm>
                <a:prstGeom prst="rect">
                  <a:avLst/>
                </a:prstGeom>
                <a:noFill/>
                <a:ln w="9525">
                  <a:noFill/>
                  <a:miter lim="800000"/>
                  <a:headEnd/>
                  <a:tailEnd/>
                </a:ln>
              </p:spPr>
            </p:pic>
            <p:sp>
              <p:nvSpPr>
                <p:cNvPr id="110" name="TextBox 109"/>
                <p:cNvSpPr txBox="1"/>
                <p:nvPr/>
              </p:nvSpPr>
              <p:spPr>
                <a:xfrm>
                  <a:off x="1599535" y="4530985"/>
                  <a:ext cx="975002" cy="312259"/>
                </a:xfrm>
                <a:prstGeom prst="rect">
                  <a:avLst/>
                </a:prstGeom>
                <a:noFill/>
              </p:spPr>
              <p:txBody>
                <a:bodyPr wrap="non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rPr>
                    <a:t>Sales Target</a:t>
                  </a:r>
                </a:p>
              </p:txBody>
            </p:sp>
          </p:grpSp>
          <p:grpSp>
            <p:nvGrpSpPr>
              <p:cNvPr id="100" name="Group 74"/>
              <p:cNvGrpSpPr/>
              <p:nvPr/>
            </p:nvGrpSpPr>
            <p:grpSpPr>
              <a:xfrm>
                <a:off x="467544" y="5472947"/>
                <a:ext cx="1369532" cy="533683"/>
                <a:chOff x="1402268" y="4407485"/>
                <a:chExt cx="1369532" cy="533683"/>
              </a:xfrm>
            </p:grpSpPr>
            <p:pic>
              <p:nvPicPr>
                <p:cNvPr id="107" name="Picture 30" descr="skyblue"/>
                <p:cNvPicPr>
                  <a:picLocks noChangeAspect="1" noChangeArrowheads="1"/>
                </p:cNvPicPr>
                <p:nvPr/>
              </p:nvPicPr>
              <p:blipFill>
                <a:blip r:embed="rId5" cstate="print"/>
                <a:srcRect/>
                <a:stretch>
                  <a:fillRect/>
                </a:stretch>
              </p:blipFill>
              <p:spPr bwMode="auto">
                <a:xfrm>
                  <a:off x="1402268" y="4407485"/>
                  <a:ext cx="1369532" cy="533683"/>
                </a:xfrm>
                <a:prstGeom prst="rect">
                  <a:avLst/>
                </a:prstGeom>
                <a:noFill/>
                <a:ln w="9525">
                  <a:noFill/>
                  <a:miter lim="800000"/>
                  <a:headEnd/>
                  <a:tailEnd/>
                </a:ln>
              </p:spPr>
            </p:pic>
            <p:sp>
              <p:nvSpPr>
                <p:cNvPr id="108" name="TextBox 107"/>
                <p:cNvSpPr txBox="1"/>
                <p:nvPr/>
              </p:nvSpPr>
              <p:spPr>
                <a:xfrm>
                  <a:off x="1871145" y="4530985"/>
                  <a:ext cx="431777" cy="312259"/>
                </a:xfrm>
                <a:prstGeom prst="rect">
                  <a:avLst/>
                </a:prstGeom>
                <a:noFill/>
              </p:spPr>
              <p:txBody>
                <a:bodyPr wrap="non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rPr>
                    <a:t>Lead</a:t>
                  </a:r>
                </a:p>
              </p:txBody>
            </p:sp>
          </p:grpSp>
          <p:grpSp>
            <p:nvGrpSpPr>
              <p:cNvPr id="101" name="Group 77"/>
              <p:cNvGrpSpPr/>
              <p:nvPr/>
            </p:nvGrpSpPr>
            <p:grpSpPr>
              <a:xfrm>
                <a:off x="2123728" y="6207685"/>
                <a:ext cx="1369532" cy="533683"/>
                <a:chOff x="1402268" y="4407485"/>
                <a:chExt cx="1369532" cy="533683"/>
              </a:xfrm>
            </p:grpSpPr>
            <p:pic>
              <p:nvPicPr>
                <p:cNvPr id="105" name="Picture 30" descr="skyblue"/>
                <p:cNvPicPr>
                  <a:picLocks noChangeAspect="1" noChangeArrowheads="1"/>
                </p:cNvPicPr>
                <p:nvPr/>
              </p:nvPicPr>
              <p:blipFill>
                <a:blip r:embed="rId5" cstate="print"/>
                <a:srcRect/>
                <a:stretch>
                  <a:fillRect/>
                </a:stretch>
              </p:blipFill>
              <p:spPr bwMode="auto">
                <a:xfrm>
                  <a:off x="1402268" y="4407485"/>
                  <a:ext cx="1369532" cy="533683"/>
                </a:xfrm>
                <a:prstGeom prst="rect">
                  <a:avLst/>
                </a:prstGeom>
                <a:noFill/>
                <a:ln w="9525">
                  <a:noFill/>
                  <a:miter lim="800000"/>
                  <a:headEnd/>
                  <a:tailEnd/>
                </a:ln>
              </p:spPr>
            </p:pic>
            <p:sp>
              <p:nvSpPr>
                <p:cNvPr id="106" name="TextBox 105"/>
                <p:cNvSpPr txBox="1"/>
                <p:nvPr/>
              </p:nvSpPr>
              <p:spPr>
                <a:xfrm>
                  <a:off x="1764549" y="4530985"/>
                  <a:ext cx="644976" cy="312259"/>
                </a:xfrm>
                <a:prstGeom prst="rect">
                  <a:avLst/>
                </a:prstGeom>
                <a:noFill/>
              </p:spPr>
              <p:txBody>
                <a:bodyPr wrap="non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rPr>
                    <a:t>Closure</a:t>
                  </a:r>
                </a:p>
              </p:txBody>
            </p:sp>
          </p:grpSp>
          <p:grpSp>
            <p:nvGrpSpPr>
              <p:cNvPr id="102" name="Group 80"/>
              <p:cNvGrpSpPr/>
              <p:nvPr/>
            </p:nvGrpSpPr>
            <p:grpSpPr>
              <a:xfrm>
                <a:off x="7092280" y="6207685"/>
                <a:ext cx="1369532" cy="533683"/>
                <a:chOff x="1402268" y="4407485"/>
                <a:chExt cx="1369532" cy="533683"/>
              </a:xfrm>
            </p:grpSpPr>
            <p:pic>
              <p:nvPicPr>
                <p:cNvPr id="103" name="Picture 30" descr="skyblue"/>
                <p:cNvPicPr>
                  <a:picLocks noChangeAspect="1" noChangeArrowheads="1"/>
                </p:cNvPicPr>
                <p:nvPr/>
              </p:nvPicPr>
              <p:blipFill>
                <a:blip r:embed="rId5" cstate="print"/>
                <a:srcRect/>
                <a:stretch>
                  <a:fillRect/>
                </a:stretch>
              </p:blipFill>
              <p:spPr bwMode="auto">
                <a:xfrm>
                  <a:off x="1402268" y="4407485"/>
                  <a:ext cx="1369532" cy="533683"/>
                </a:xfrm>
                <a:prstGeom prst="rect">
                  <a:avLst/>
                </a:prstGeom>
                <a:noFill/>
                <a:ln w="9525">
                  <a:noFill/>
                  <a:miter lim="800000"/>
                  <a:headEnd/>
                  <a:tailEnd/>
                </a:ln>
              </p:spPr>
            </p:pic>
            <p:sp>
              <p:nvSpPr>
                <p:cNvPr id="104" name="TextBox 103"/>
                <p:cNvSpPr txBox="1"/>
                <p:nvPr/>
              </p:nvSpPr>
              <p:spPr>
                <a:xfrm>
                  <a:off x="1742906" y="4530985"/>
                  <a:ext cx="688257" cy="312259"/>
                </a:xfrm>
                <a:prstGeom prst="rect">
                  <a:avLst/>
                </a:prstGeom>
                <a:noFill/>
              </p:spPr>
              <p:txBody>
                <a:bodyPr wrap="non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rPr>
                    <a:t>Account</a:t>
                  </a:r>
                </a:p>
              </p:txBody>
            </p:sp>
          </p:grpSp>
        </p:grpSp>
        <p:sp>
          <p:nvSpPr>
            <p:cNvPr id="92" name="AutoShape 37"/>
            <p:cNvSpPr>
              <a:spLocks noChangeArrowheads="1"/>
            </p:cNvSpPr>
            <p:nvPr>
              <p:custDataLst>
                <p:tags r:id="rId2"/>
              </p:custDataLst>
            </p:nvPr>
          </p:nvSpPr>
          <p:spPr bwMode="auto">
            <a:xfrm>
              <a:off x="323528" y="3639084"/>
              <a:ext cx="8496944" cy="3102284"/>
            </a:xfrm>
            <a:prstGeom prst="roundRect">
              <a:avLst>
                <a:gd name="adj" fmla="val 2647"/>
              </a:avLst>
            </a:prstGeom>
            <a:solidFill>
              <a:sysClr val="window" lastClr="FFFFFF">
                <a:alpha val="31000"/>
              </a:sysClr>
            </a:solidFill>
            <a:ln w="3175">
              <a:solidFill>
                <a:srgbClr val="FFC000"/>
              </a:solidFill>
              <a:miter lim="800000"/>
              <a:headEnd/>
              <a:tailEnd/>
            </a:ln>
            <a:effectLst>
              <a:outerShdw blurRad="50800" dist="38100" dir="2700000" algn="tl" rotWithShape="0">
                <a:prstClr val="black">
                  <a:alpha val="40000"/>
                </a:prstClr>
              </a:outerShdw>
            </a:effectLst>
          </p:spPr>
          <p:txBody>
            <a:bodyPr wrap="none" lIns="97736" tIns="48868" rIns="97736" bIns="48868" anchor="t"/>
            <a:lstStyle/>
            <a:p>
              <a:pPr marL="0" marR="0" lvl="0" indent="0" algn="ctr" defTabSz="914400" eaLnBrk="1" fontAlgn="auto" latinLnBrk="1"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cs typeface="-윤고딕130"/>
                </a:rPr>
                <a:t>各功能模块的</a:t>
              </a:r>
              <a:r>
                <a:rPr kumimoji="1" lang="en-US" altLang="zh-CN" sz="1800" b="1"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cs typeface="-윤고딕130"/>
                </a:rPr>
                <a:t>UI</a:t>
              </a:r>
              <a:r>
                <a:rPr kumimoji="1" lang="zh-CN" altLang="en-US" sz="1800" b="1"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cs typeface="-윤고딕130"/>
                </a:rPr>
                <a:t>及交互设计</a:t>
              </a:r>
              <a:endParaRPr kumimoji="1" lang="en-US" altLang="ko-KR" sz="1800" b="1"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cs typeface="-윤고딕130"/>
              </a:endParaRPr>
            </a:p>
            <a:p>
              <a:pPr marL="0" marR="0" lvl="0" indent="0" algn="ctr" defTabSz="914400" eaLnBrk="1" fontAlgn="auto" latinLnBrk="1" hangingPunct="1">
                <a:lnSpc>
                  <a:spcPct val="100000"/>
                </a:lnSpc>
                <a:spcBef>
                  <a:spcPts val="0"/>
                </a:spcBef>
                <a:spcAft>
                  <a:spcPts val="0"/>
                </a:spcAft>
                <a:buClrTx/>
                <a:buSzTx/>
                <a:buFontTx/>
                <a:buNone/>
                <a:tabLst/>
                <a:defRPr/>
              </a:pPr>
              <a:endParaRPr kumimoji="1" lang="en-US" altLang="ko-KR" sz="1800" b="1"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cs typeface="-윤고딕130"/>
              </a:endParaRPr>
            </a:p>
            <a:p>
              <a:pPr marL="0" marR="0" lvl="0" indent="0" algn="ctr" defTabSz="914400" eaLnBrk="1" fontAlgn="auto" latinLnBrk="1" hangingPunct="1">
                <a:lnSpc>
                  <a:spcPct val="100000"/>
                </a:lnSpc>
                <a:spcBef>
                  <a:spcPts val="0"/>
                </a:spcBef>
                <a:spcAft>
                  <a:spcPts val="0"/>
                </a:spcAft>
                <a:buClrTx/>
                <a:buSzTx/>
                <a:buFontTx/>
                <a:buNone/>
                <a:tabLst/>
                <a:defRPr/>
              </a:pPr>
              <a:endParaRPr kumimoji="1" lang="en-US" altLang="ko-KR" sz="1800" b="1"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cs typeface="-윤고딕130"/>
              </a:endParaRPr>
            </a:p>
          </p:txBody>
        </p:sp>
      </p:grpSp>
      <p:sp>
        <p:nvSpPr>
          <p:cNvPr id="123" name="AutoShape 37"/>
          <p:cNvSpPr>
            <a:spLocks noChangeArrowheads="1"/>
          </p:cNvSpPr>
          <p:nvPr>
            <p:custDataLst>
              <p:tags r:id="rId1"/>
            </p:custDataLst>
          </p:nvPr>
        </p:nvSpPr>
        <p:spPr bwMode="auto">
          <a:xfrm>
            <a:off x="356453" y="1656184"/>
            <a:ext cx="8496944" cy="1878586"/>
          </a:xfrm>
          <a:prstGeom prst="roundRect">
            <a:avLst>
              <a:gd name="adj" fmla="val 2647"/>
            </a:avLst>
          </a:prstGeom>
          <a:solidFill>
            <a:srgbClr val="FFFFCC"/>
          </a:solidFill>
          <a:ln w="3175">
            <a:solidFill>
              <a:srgbClr val="387AB6"/>
            </a:solidFill>
            <a:miter lim="800000"/>
            <a:headEnd/>
            <a:tailEnd/>
          </a:ln>
          <a:effectLst>
            <a:outerShdw blurRad="50800" dist="38100" dir="2700000" algn="tl" rotWithShape="0">
              <a:prstClr val="black">
                <a:alpha val="40000"/>
              </a:prstClr>
            </a:outerShdw>
          </a:effectLst>
        </p:spPr>
        <p:txBody>
          <a:bodyPr wrap="none" lIns="97736" tIns="48868" rIns="97736" bIns="48868" anchor="t"/>
          <a:lstStyle/>
          <a:p>
            <a:pPr algn="ctr" latinLnBrk="1">
              <a:defRPr/>
            </a:pPr>
            <a:r>
              <a:rPr kumimoji="1" lang="zh-CN" altLang="en-US" b="1" dirty="0" smtClean="0">
                <a:solidFill>
                  <a:srgbClr val="000000"/>
                </a:solidFill>
                <a:latin typeface="Microsoft YaHei" panose="020B0503020204020204" pitchFamily="34" charset="-122"/>
                <a:ea typeface="Microsoft YaHei" panose="020B0503020204020204" pitchFamily="34" charset="-122"/>
                <a:cs typeface="-윤고딕130"/>
              </a:rPr>
              <a:t>用户体验设计</a:t>
            </a:r>
            <a:endParaRPr kumimoji="1" lang="en-US" altLang="ko-KR" b="1" dirty="0">
              <a:solidFill>
                <a:srgbClr val="000000"/>
              </a:solidFill>
              <a:latin typeface="Microsoft YaHei" panose="020B0503020204020204" pitchFamily="34" charset="-122"/>
              <a:ea typeface="Microsoft YaHei" panose="020B0503020204020204" pitchFamily="34" charset="-122"/>
              <a:cs typeface="-윤고딕130"/>
            </a:endParaRPr>
          </a:p>
        </p:txBody>
      </p:sp>
      <p:cxnSp>
        <p:nvCxnSpPr>
          <p:cNvPr id="124" name="Straight Arrow Connector 123"/>
          <p:cNvCxnSpPr/>
          <p:nvPr/>
        </p:nvCxnSpPr>
        <p:spPr>
          <a:xfrm flipV="1">
            <a:off x="6588424" y="3353668"/>
            <a:ext cx="0" cy="717992"/>
          </a:xfrm>
          <a:prstGeom prst="straightConnector1">
            <a:avLst/>
          </a:prstGeom>
          <a:noFill/>
          <a:ln w="38100" cap="flat" cmpd="sng" algn="ctr">
            <a:solidFill>
              <a:srgbClr val="C00000"/>
            </a:solidFill>
            <a:prstDash val="solid"/>
            <a:tailEnd type="stealth" w="lg" len="lg"/>
          </a:ln>
          <a:effectLst/>
        </p:spPr>
      </p:cxnSp>
      <p:cxnSp>
        <p:nvCxnSpPr>
          <p:cNvPr id="125" name="Elbow Connector 124"/>
          <p:cNvCxnSpPr>
            <a:stCxn id="139" idx="0"/>
            <a:endCxn id="127" idx="0"/>
          </p:cNvCxnSpPr>
          <p:nvPr/>
        </p:nvCxnSpPr>
        <p:spPr>
          <a:xfrm rot="16200000" flipV="1">
            <a:off x="4572140" y="-495723"/>
            <a:ext cx="12700" cy="5544616"/>
          </a:xfrm>
          <a:prstGeom prst="bentConnector3">
            <a:avLst>
              <a:gd name="adj1" fmla="val 1800000"/>
            </a:avLst>
          </a:prstGeom>
          <a:noFill/>
          <a:ln w="25400" cap="flat" cmpd="sng" algn="ctr">
            <a:solidFill>
              <a:srgbClr val="993399"/>
            </a:solidFill>
            <a:prstDash val="solid"/>
            <a:tailEnd type="stealth" w="lg" len="lg"/>
          </a:ln>
          <a:effectLst>
            <a:outerShdw blurRad="40000" dist="20000" dir="5400000" rotWithShape="0">
              <a:srgbClr val="000000">
                <a:alpha val="38000"/>
              </a:srgbClr>
            </a:outerShdw>
          </a:effectLst>
        </p:spPr>
      </p:cxnSp>
      <p:grpSp>
        <p:nvGrpSpPr>
          <p:cNvPr id="126" name="Group 121"/>
          <p:cNvGrpSpPr/>
          <p:nvPr/>
        </p:nvGrpSpPr>
        <p:grpSpPr>
          <a:xfrm>
            <a:off x="539553" y="2276587"/>
            <a:ext cx="2520280" cy="1077083"/>
            <a:chOff x="539552" y="2321209"/>
            <a:chExt cx="2520280" cy="1077083"/>
          </a:xfrm>
        </p:grpSpPr>
        <p:sp>
          <p:nvSpPr>
            <p:cNvPr id="127" name="Rectangle 52"/>
            <p:cNvSpPr>
              <a:spLocks noChangeArrowheads="1"/>
            </p:cNvSpPr>
            <p:nvPr/>
          </p:nvSpPr>
          <p:spPr bwMode="auto">
            <a:xfrm>
              <a:off x="539832" y="2321209"/>
              <a:ext cx="2520000" cy="1077083"/>
            </a:xfrm>
            <a:prstGeom prst="rect">
              <a:avLst/>
            </a:prstGeom>
            <a:pattFill prst="pct50">
              <a:fgClr>
                <a:srgbClr val="B8E7FF"/>
              </a:fgClr>
              <a:bgClr>
                <a:sysClr val="window" lastClr="FFFFFF"/>
              </a:bgClr>
            </a:pattFill>
            <a:ln w="9525" algn="ctr">
              <a:solidFill>
                <a:srgbClr val="CCEC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285750" marR="0" lvl="0" indent="-285750" defTabSz="895350" eaLnBrk="1" fontAlgn="auto" latinLnBrk="0" hangingPunct="1">
                <a:lnSpc>
                  <a:spcPct val="120000"/>
                </a:lnSpc>
                <a:spcBef>
                  <a:spcPct val="50000"/>
                </a:spcBef>
                <a:spcAft>
                  <a:spcPts val="0"/>
                </a:spcAft>
                <a:buClr>
                  <a:srgbClr val="000000"/>
                </a:buClr>
                <a:buSzPct val="120000"/>
                <a:buFont typeface="Wingdings" panose="05000000000000000000" pitchFamily="2" charset="2"/>
                <a:buChar char="ü"/>
                <a:tabLst/>
                <a:defRPr/>
              </a:pPr>
              <a:endParaRPr kumimoji="1" lang="en-US" altLang="zh-CN" sz="12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a:p>
              <a:pPr marL="285750" marR="0" lvl="0" indent="-285750" defTabSz="895350" eaLnBrk="1" fontAlgn="auto" latinLnBrk="0" hangingPunct="1">
                <a:lnSpc>
                  <a:spcPct val="120000"/>
                </a:lnSpc>
                <a:spcBef>
                  <a:spcPct val="50000"/>
                </a:spcBef>
                <a:spcAft>
                  <a:spcPts val="0"/>
                </a:spcAft>
                <a:buClr>
                  <a:srgbClr val="000000"/>
                </a:buClr>
                <a:buSzPct val="120000"/>
                <a:buFont typeface="Wingdings" panose="05000000000000000000" pitchFamily="2" charset="2"/>
                <a:buChar char="ü"/>
                <a:tabLst/>
                <a:defRPr/>
              </a:pPr>
              <a:r>
                <a:rPr kumimoji="1" lang="zh-CN" altLang="en-US" sz="12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输出整体应用的</a:t>
              </a:r>
              <a:r>
                <a:rPr kumimoji="1" lang="en-US" altLang="zh-CN" sz="12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UX</a:t>
              </a:r>
              <a:r>
                <a:rPr kumimoji="1" lang="zh-CN" altLang="en-US" sz="12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原则及理念</a:t>
              </a:r>
              <a:endParaRPr kumimoji="1" lang="en-US" altLang="ko-KR" sz="12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28" name="Rectangle 127"/>
            <p:cNvSpPr/>
            <p:nvPr/>
          </p:nvSpPr>
          <p:spPr bwMode="gray">
            <a:xfrm>
              <a:off x="539552" y="2321209"/>
              <a:ext cx="2520000" cy="209977"/>
            </a:xfrm>
            <a:prstGeom prst="rect">
              <a:avLst/>
            </a:prstGeom>
            <a:solidFill>
              <a:sysClr val="windowText" lastClr="000000">
                <a:lumMod val="50000"/>
                <a:lumOff val="50000"/>
              </a:sysClr>
            </a:solidFill>
            <a:ln w="9525" cap="flat" cmpd="sng" algn="ctr">
              <a:solidFill>
                <a:srgbClr val="002060"/>
              </a:solidFill>
              <a:prstDash val="solid"/>
              <a:round/>
              <a:headEnd type="none" w="med" len="med"/>
              <a:tailEnd type="none" w="med" len="med"/>
            </a:ln>
            <a:effectLst/>
          </p:spPr>
          <p:txBody>
            <a:bodyPr vert="horz" wrap="none" lIns="71398" tIns="36492" rIns="71398" bIns="36492" numCol="1" rtlCol="0" anchor="ctr" anchorCtr="0" compatLnSpc="1">
              <a:prstTxWarp prst="textNoShape">
                <a:avLst/>
              </a:prstTxWarp>
            </a:body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FFFFFF"/>
                  </a:solidFill>
                  <a:effectLst/>
                  <a:uLnTx/>
                  <a:uFillTx/>
                  <a:latin typeface="Microsoft YaHei" panose="020B0503020204020204" pitchFamily="34" charset="-122"/>
                  <a:ea typeface="Microsoft YaHei" panose="020B0503020204020204" pitchFamily="34" charset="-122"/>
                </a:rPr>
                <a:t>UX</a:t>
              </a:r>
              <a:r>
                <a:rPr kumimoji="1" lang="zh-CN" altLang="en-US" sz="1000" b="1" i="0" u="none" strike="noStrike" kern="0" cap="none" spc="0" normalizeH="0" baseline="0" noProof="0" dirty="0" smtClean="0">
                  <a:ln>
                    <a:noFill/>
                  </a:ln>
                  <a:solidFill>
                    <a:srgbClr val="FFFFFF"/>
                  </a:solidFill>
                  <a:effectLst/>
                  <a:uLnTx/>
                  <a:uFillTx/>
                  <a:latin typeface="Microsoft YaHei" panose="020B0503020204020204" pitchFamily="34" charset="-122"/>
                  <a:ea typeface="Microsoft YaHei" panose="020B0503020204020204" pitchFamily="34" charset="-122"/>
                </a:rPr>
                <a:t>小组</a:t>
              </a:r>
              <a:endParaRPr kumimoji="1" lang="en-US" sz="1000" b="1" i="0" u="none" strike="noStrike" kern="0" cap="none" spc="0" normalizeH="0" baseline="0" noProof="0" dirty="0" smtClean="0">
                <a:ln>
                  <a:noFill/>
                </a:ln>
                <a:solidFill>
                  <a:srgbClr val="FFFFFF"/>
                </a:solidFill>
                <a:effectLst/>
                <a:uLnTx/>
                <a:uFillTx/>
                <a:latin typeface="Microsoft YaHei" panose="020B0503020204020204" pitchFamily="34" charset="-122"/>
                <a:ea typeface="Microsoft YaHei" panose="020B0503020204020204" pitchFamily="34" charset="-122"/>
              </a:endParaRPr>
            </a:p>
          </p:txBody>
        </p:sp>
      </p:grpSp>
      <p:grpSp>
        <p:nvGrpSpPr>
          <p:cNvPr id="129" name="Group 129"/>
          <p:cNvGrpSpPr/>
          <p:nvPr/>
        </p:nvGrpSpPr>
        <p:grpSpPr>
          <a:xfrm>
            <a:off x="3059833" y="2276585"/>
            <a:ext cx="2780897" cy="1794858"/>
            <a:chOff x="3059832" y="2321209"/>
            <a:chExt cx="2780897" cy="1794858"/>
          </a:xfrm>
        </p:grpSpPr>
        <p:cxnSp>
          <p:nvCxnSpPr>
            <p:cNvPr id="130" name="Straight Arrow Connector 129"/>
            <p:cNvCxnSpPr/>
            <p:nvPr/>
          </p:nvCxnSpPr>
          <p:spPr>
            <a:xfrm flipV="1">
              <a:off x="3419872" y="3398292"/>
              <a:ext cx="0" cy="717775"/>
            </a:xfrm>
            <a:prstGeom prst="straightConnector1">
              <a:avLst/>
            </a:prstGeom>
            <a:noFill/>
            <a:ln w="38100" cap="flat" cmpd="sng" algn="ctr">
              <a:solidFill>
                <a:srgbClr val="C00000"/>
              </a:solidFill>
              <a:prstDash val="solid"/>
              <a:headEnd type="stealth" w="lg" len="lg"/>
              <a:tailEnd type="stealth" w="lg" len="lg"/>
            </a:ln>
            <a:effectLst/>
          </p:spPr>
        </p:cxnSp>
        <p:grpSp>
          <p:nvGrpSpPr>
            <p:cNvPr id="131" name="Group 122"/>
            <p:cNvGrpSpPr/>
            <p:nvPr/>
          </p:nvGrpSpPr>
          <p:grpSpPr>
            <a:xfrm>
              <a:off x="3059832" y="2321209"/>
              <a:ext cx="2780897" cy="1077083"/>
              <a:chOff x="3059832" y="2321209"/>
              <a:chExt cx="2780897" cy="1077083"/>
            </a:xfrm>
          </p:grpSpPr>
          <p:grpSp>
            <p:nvGrpSpPr>
              <p:cNvPr id="132" name="Group 97"/>
              <p:cNvGrpSpPr/>
              <p:nvPr/>
            </p:nvGrpSpPr>
            <p:grpSpPr>
              <a:xfrm>
                <a:off x="3059832" y="2321209"/>
                <a:ext cx="2772308" cy="1077083"/>
                <a:chOff x="3059832" y="2321210"/>
                <a:chExt cx="2772308" cy="900000"/>
              </a:xfrm>
            </p:grpSpPr>
            <p:sp>
              <p:nvSpPr>
                <p:cNvPr id="134" name="Rectangle 52"/>
                <p:cNvSpPr>
                  <a:spLocks noChangeArrowheads="1"/>
                </p:cNvSpPr>
                <p:nvPr/>
              </p:nvSpPr>
              <p:spPr bwMode="auto">
                <a:xfrm>
                  <a:off x="3312140" y="2321210"/>
                  <a:ext cx="2520000" cy="900000"/>
                </a:xfrm>
                <a:prstGeom prst="rect">
                  <a:avLst/>
                </a:prstGeom>
                <a:pattFill prst="pct50">
                  <a:fgClr>
                    <a:srgbClr val="B8E7FF"/>
                  </a:fgClr>
                  <a:bgClr>
                    <a:sysClr val="window" lastClr="FFFFFF"/>
                  </a:bgClr>
                </a:pattFill>
                <a:ln w="9525" algn="ctr">
                  <a:solidFill>
                    <a:srgbClr val="CCEC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285750" marR="0" lvl="0" indent="-285750" defTabSz="895350" eaLnBrk="1" fontAlgn="auto" latinLnBrk="0" hangingPunct="1">
                    <a:lnSpc>
                      <a:spcPct val="120000"/>
                    </a:lnSpc>
                    <a:spcBef>
                      <a:spcPct val="50000"/>
                    </a:spcBef>
                    <a:spcAft>
                      <a:spcPts val="0"/>
                    </a:spcAft>
                    <a:buClr>
                      <a:srgbClr val="000000"/>
                    </a:buClr>
                    <a:buSzPct val="120000"/>
                    <a:buFont typeface="Wingdings" panose="05000000000000000000" pitchFamily="2" charset="2"/>
                    <a:buChar char="ü"/>
                    <a:tabLst/>
                    <a:defRPr/>
                  </a:pPr>
                  <a:endParaRPr kumimoji="1" lang="en-US" altLang="zh-CN" sz="12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a:p>
                  <a:pPr marL="285750" marR="0" lvl="0" indent="-285750" defTabSz="895350" eaLnBrk="1" fontAlgn="auto" latinLnBrk="0" hangingPunct="1">
                    <a:lnSpc>
                      <a:spcPct val="120000"/>
                    </a:lnSpc>
                    <a:spcBef>
                      <a:spcPct val="50000"/>
                    </a:spcBef>
                    <a:spcAft>
                      <a:spcPts val="0"/>
                    </a:spcAft>
                    <a:buClr>
                      <a:srgbClr val="000000"/>
                    </a:buClr>
                    <a:buSzPct val="120000"/>
                    <a:buFont typeface="Wingdings" panose="05000000000000000000" pitchFamily="2" charset="2"/>
                    <a:buChar char="ü"/>
                    <a:tabLst/>
                    <a:defRPr/>
                  </a:pPr>
                  <a:r>
                    <a:rPr kumimoji="1" lang="en-US" altLang="zh-CN" sz="12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Review</a:t>
                  </a:r>
                  <a:r>
                    <a:rPr kumimoji="1" lang="zh-CN" altLang="en-US" sz="12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各功能模块的</a:t>
                  </a:r>
                  <a:r>
                    <a:rPr kumimoji="1" lang="en-US" altLang="zh-CN" sz="12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UI</a:t>
                  </a:r>
                  <a:r>
                    <a:rPr kumimoji="1" lang="zh-CN" altLang="en-US" sz="12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设计及操作，确保遵循</a:t>
                  </a:r>
                  <a:r>
                    <a:rPr kumimoji="1" lang="en-US" altLang="zh-CN" sz="12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UX</a:t>
                  </a:r>
                  <a:r>
                    <a:rPr kumimoji="1" lang="zh-CN" altLang="en-US" sz="12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原则及理念</a:t>
                  </a:r>
                  <a:endParaRPr kumimoji="1" lang="en-US" altLang="ko-KR" sz="12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p:txBody>
            </p:sp>
            <p:cxnSp>
              <p:nvCxnSpPr>
                <p:cNvPr id="135" name="Straight Arrow Connector 134"/>
                <p:cNvCxnSpPr>
                  <a:stCxn id="127" idx="3"/>
                  <a:endCxn id="134" idx="1"/>
                </p:cNvCxnSpPr>
                <p:nvPr/>
              </p:nvCxnSpPr>
              <p:spPr>
                <a:xfrm>
                  <a:off x="3059832" y="2771210"/>
                  <a:ext cx="252308" cy="0"/>
                </a:xfrm>
                <a:prstGeom prst="straightConnector1">
                  <a:avLst/>
                </a:prstGeom>
                <a:noFill/>
                <a:ln w="25400" cap="flat" cmpd="sng" algn="ctr">
                  <a:solidFill>
                    <a:srgbClr val="993399"/>
                  </a:solidFill>
                  <a:prstDash val="solid"/>
                  <a:tailEnd type="stealth" w="lg" len="lg"/>
                </a:ln>
                <a:effectLst>
                  <a:outerShdw blurRad="40000" dist="20000" dir="5400000" rotWithShape="0">
                    <a:srgbClr val="000000">
                      <a:alpha val="38000"/>
                    </a:srgbClr>
                  </a:outerShdw>
                </a:effectLst>
              </p:spPr>
            </p:cxnSp>
          </p:grpSp>
          <p:sp>
            <p:nvSpPr>
              <p:cNvPr id="133" name="Rectangle 132"/>
              <p:cNvSpPr/>
              <p:nvPr/>
            </p:nvSpPr>
            <p:spPr bwMode="gray">
              <a:xfrm>
                <a:off x="3320729" y="2321209"/>
                <a:ext cx="2520000" cy="209977"/>
              </a:xfrm>
              <a:prstGeom prst="rect">
                <a:avLst/>
              </a:prstGeom>
              <a:solidFill>
                <a:sysClr val="windowText" lastClr="000000">
                  <a:lumMod val="50000"/>
                  <a:lumOff val="50000"/>
                </a:sysClr>
              </a:solidFill>
              <a:ln w="9525" cap="flat" cmpd="sng" algn="ctr">
                <a:solidFill>
                  <a:srgbClr val="002060"/>
                </a:solidFill>
                <a:prstDash val="solid"/>
                <a:round/>
                <a:headEnd type="none" w="med" len="med"/>
                <a:tailEnd type="none" w="med" len="med"/>
              </a:ln>
              <a:effectLst/>
            </p:spPr>
            <p:txBody>
              <a:bodyPr vert="horz" wrap="none" lIns="71398" tIns="36492" rIns="71398" bIns="36492" numCol="1" rtlCol="0" anchor="ctr" anchorCtr="0" compatLnSpc="1">
                <a:prstTxWarp prst="textNoShape">
                  <a:avLst/>
                </a:prstTxWarp>
              </a:body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FFFFFF"/>
                    </a:solidFill>
                    <a:effectLst/>
                    <a:uLnTx/>
                    <a:uFillTx/>
                    <a:latin typeface="Microsoft YaHei" panose="020B0503020204020204" pitchFamily="34" charset="-122"/>
                    <a:ea typeface="Microsoft YaHei" panose="020B0503020204020204" pitchFamily="34" charset="-122"/>
                  </a:rPr>
                  <a:t>UX</a:t>
                </a:r>
                <a:r>
                  <a:rPr kumimoji="1" lang="zh-CN" altLang="en-US" sz="1000" b="1" i="0" u="none" strike="noStrike" kern="0" cap="none" spc="0" normalizeH="0" baseline="0" noProof="0" dirty="0" smtClean="0">
                    <a:ln>
                      <a:noFill/>
                    </a:ln>
                    <a:solidFill>
                      <a:srgbClr val="FFFFFF"/>
                    </a:solidFill>
                    <a:effectLst/>
                    <a:uLnTx/>
                    <a:uFillTx/>
                    <a:latin typeface="Microsoft YaHei" panose="020B0503020204020204" pitchFamily="34" charset="-122"/>
                    <a:ea typeface="Microsoft YaHei" panose="020B0503020204020204" pitchFamily="34" charset="-122"/>
                  </a:rPr>
                  <a:t>小组</a:t>
                </a:r>
                <a:endParaRPr kumimoji="1" lang="en-US" sz="1000" b="1" i="0" u="none" strike="noStrike" kern="0" cap="none" spc="0" normalizeH="0" baseline="0" noProof="0" dirty="0" smtClean="0">
                  <a:ln>
                    <a:noFill/>
                  </a:ln>
                  <a:solidFill>
                    <a:srgbClr val="FFFFFF"/>
                  </a:solidFill>
                  <a:effectLst/>
                  <a:uLnTx/>
                  <a:uFillTx/>
                  <a:latin typeface="Microsoft YaHei" panose="020B0503020204020204" pitchFamily="34" charset="-122"/>
                  <a:ea typeface="Microsoft YaHei" panose="020B0503020204020204" pitchFamily="34" charset="-122"/>
                </a:endParaRPr>
              </a:p>
            </p:txBody>
          </p:sp>
        </p:grpSp>
      </p:grpSp>
      <p:grpSp>
        <p:nvGrpSpPr>
          <p:cNvPr id="136" name="Group 123"/>
          <p:cNvGrpSpPr/>
          <p:nvPr/>
        </p:nvGrpSpPr>
        <p:grpSpPr>
          <a:xfrm>
            <a:off x="5832141" y="2276587"/>
            <a:ext cx="2778658" cy="1077083"/>
            <a:chOff x="5832140" y="2321209"/>
            <a:chExt cx="2778658" cy="1077083"/>
          </a:xfrm>
        </p:grpSpPr>
        <p:grpSp>
          <p:nvGrpSpPr>
            <p:cNvPr id="137" name="Group 98"/>
            <p:cNvGrpSpPr/>
            <p:nvPr/>
          </p:nvGrpSpPr>
          <p:grpSpPr>
            <a:xfrm>
              <a:off x="5832140" y="2321209"/>
              <a:ext cx="2772308" cy="1077083"/>
              <a:chOff x="5832140" y="2321210"/>
              <a:chExt cx="2772308" cy="900000"/>
            </a:xfrm>
          </p:grpSpPr>
          <p:sp>
            <p:nvSpPr>
              <p:cNvPr id="139" name="Rectangle 52"/>
              <p:cNvSpPr>
                <a:spLocks noChangeArrowheads="1"/>
              </p:cNvSpPr>
              <p:nvPr/>
            </p:nvSpPr>
            <p:spPr bwMode="auto">
              <a:xfrm>
                <a:off x="6084448" y="2321210"/>
                <a:ext cx="2520000" cy="900000"/>
              </a:xfrm>
              <a:prstGeom prst="rect">
                <a:avLst/>
              </a:prstGeom>
              <a:pattFill prst="pct50">
                <a:fgClr>
                  <a:srgbClr val="B8E7FF"/>
                </a:fgClr>
                <a:bgClr>
                  <a:sysClr val="window" lastClr="FFFFFF"/>
                </a:bgClr>
              </a:pattFill>
              <a:ln w="9525" algn="ctr">
                <a:solidFill>
                  <a:srgbClr val="CCECFF"/>
                </a:solidFill>
                <a:miter lim="800000"/>
                <a:headEnd/>
                <a:tailEnd/>
              </a:ln>
              <a:effectLst>
                <a:outerShdw blurRad="50800" dist="38100" dir="2700000" algn="tl" rotWithShape="0">
                  <a:prstClr val="black">
                    <a:alpha val="40000"/>
                  </a:prstClr>
                </a:outerShdw>
              </a:effectLst>
            </p:spPr>
            <p:txBody>
              <a:bodyPr lIns="90000" tIns="46800" rIns="90000" bIns="46800" anchor="t"/>
              <a:lstStyle/>
              <a:p>
                <a:pPr marL="285750" marR="0" lvl="0" indent="-285750" defTabSz="895350" eaLnBrk="1" fontAlgn="auto" latinLnBrk="0" hangingPunct="1">
                  <a:lnSpc>
                    <a:spcPct val="120000"/>
                  </a:lnSpc>
                  <a:spcBef>
                    <a:spcPct val="50000"/>
                  </a:spcBef>
                  <a:spcAft>
                    <a:spcPts val="0"/>
                  </a:spcAft>
                  <a:buClr>
                    <a:srgbClr val="000000"/>
                  </a:buClr>
                  <a:buSzPct val="120000"/>
                  <a:buFont typeface="Wingdings" panose="05000000000000000000" pitchFamily="2" charset="2"/>
                  <a:buChar char="ü"/>
                  <a:tabLst/>
                  <a:defRPr/>
                </a:pPr>
                <a:endParaRPr kumimoji="1" lang="en-US" altLang="zh-CN" sz="12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a:p>
                <a:pPr marL="285750" marR="0" lvl="0" indent="-285750" defTabSz="895350" eaLnBrk="1" fontAlgn="auto" latinLnBrk="0" hangingPunct="1">
                  <a:lnSpc>
                    <a:spcPct val="120000"/>
                  </a:lnSpc>
                  <a:spcBef>
                    <a:spcPct val="50000"/>
                  </a:spcBef>
                  <a:spcAft>
                    <a:spcPts val="0"/>
                  </a:spcAft>
                  <a:buClr>
                    <a:srgbClr val="000000"/>
                  </a:buClr>
                  <a:buSzPct val="120000"/>
                  <a:buFont typeface="Wingdings" panose="05000000000000000000" pitchFamily="2" charset="2"/>
                  <a:buChar char="ü"/>
                  <a:tabLst/>
                  <a:defRPr/>
                </a:pPr>
                <a:r>
                  <a:rPr kumimoji="1" lang="zh-CN" altLang="en-US" sz="12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更新</a:t>
                </a:r>
                <a:r>
                  <a:rPr kumimoji="1" lang="en-US" altLang="zh-CN" sz="12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UX</a:t>
                </a:r>
                <a:r>
                  <a:rPr kumimoji="1" lang="zh-CN" altLang="en-US" sz="12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原则及理念，并及时推送到所有模块</a:t>
                </a:r>
                <a:r>
                  <a:rPr kumimoji="1" lang="en-US" altLang="zh-CN" sz="12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rPr>
                  <a:t>BA</a:t>
                </a:r>
                <a:endParaRPr kumimoji="1" lang="en-US" altLang="ko-KR" sz="12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endParaRPr>
              </a:p>
            </p:txBody>
          </p:sp>
          <p:cxnSp>
            <p:nvCxnSpPr>
              <p:cNvPr id="140" name="Straight Arrow Connector 139"/>
              <p:cNvCxnSpPr>
                <a:stCxn id="134" idx="3"/>
                <a:endCxn id="139" idx="1"/>
              </p:cNvCxnSpPr>
              <p:nvPr/>
            </p:nvCxnSpPr>
            <p:spPr>
              <a:xfrm>
                <a:off x="5832140" y="2771210"/>
                <a:ext cx="252308" cy="0"/>
              </a:xfrm>
              <a:prstGeom prst="straightConnector1">
                <a:avLst/>
              </a:prstGeom>
              <a:noFill/>
              <a:ln w="25400" cap="flat" cmpd="sng" algn="ctr">
                <a:solidFill>
                  <a:srgbClr val="993399"/>
                </a:solidFill>
                <a:prstDash val="solid"/>
                <a:tailEnd type="stealth" w="lg" len="lg"/>
              </a:ln>
              <a:effectLst>
                <a:outerShdw blurRad="40000" dist="20000" dir="5400000" rotWithShape="0">
                  <a:srgbClr val="000000">
                    <a:alpha val="38000"/>
                  </a:srgbClr>
                </a:outerShdw>
              </a:effectLst>
            </p:spPr>
          </p:cxnSp>
        </p:grpSp>
        <p:sp>
          <p:nvSpPr>
            <p:cNvPr id="138" name="Rectangle 137"/>
            <p:cNvSpPr/>
            <p:nvPr/>
          </p:nvSpPr>
          <p:spPr bwMode="gray">
            <a:xfrm>
              <a:off x="6090798" y="2321209"/>
              <a:ext cx="2520000" cy="209977"/>
            </a:xfrm>
            <a:prstGeom prst="rect">
              <a:avLst/>
            </a:prstGeom>
            <a:solidFill>
              <a:sysClr val="windowText" lastClr="000000">
                <a:lumMod val="50000"/>
                <a:lumOff val="50000"/>
              </a:sysClr>
            </a:solidFill>
            <a:ln w="9525" cap="flat" cmpd="sng" algn="ctr">
              <a:solidFill>
                <a:srgbClr val="002060"/>
              </a:solidFill>
              <a:prstDash val="solid"/>
              <a:round/>
              <a:headEnd type="none" w="med" len="med"/>
              <a:tailEnd type="none" w="med" len="med"/>
            </a:ln>
            <a:effectLst/>
          </p:spPr>
          <p:txBody>
            <a:bodyPr vert="horz" wrap="none" lIns="71398" tIns="36492" rIns="71398" bIns="36492" numCol="1" rtlCol="0" anchor="ctr" anchorCtr="0" compatLnSpc="1">
              <a:prstTxWarp prst="textNoShape">
                <a:avLst/>
              </a:prstTxWarp>
            </a:body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FFFFFF"/>
                  </a:solidFill>
                  <a:effectLst/>
                  <a:uLnTx/>
                  <a:uFillTx/>
                  <a:latin typeface="Microsoft YaHei" panose="020B0503020204020204" pitchFamily="34" charset="-122"/>
                  <a:ea typeface="Microsoft YaHei" panose="020B0503020204020204" pitchFamily="34" charset="-122"/>
                </a:rPr>
                <a:t>UX</a:t>
              </a:r>
              <a:r>
                <a:rPr kumimoji="1" lang="zh-CN" altLang="en-US" sz="1000" b="1" i="0" u="none" strike="noStrike" kern="0" cap="none" spc="0" normalizeH="0" baseline="0" noProof="0" dirty="0" smtClean="0">
                  <a:ln>
                    <a:noFill/>
                  </a:ln>
                  <a:solidFill>
                    <a:srgbClr val="FFFFFF"/>
                  </a:solidFill>
                  <a:effectLst/>
                  <a:uLnTx/>
                  <a:uFillTx/>
                  <a:latin typeface="Microsoft YaHei" panose="020B0503020204020204" pitchFamily="34" charset="-122"/>
                  <a:ea typeface="Microsoft YaHei" panose="020B0503020204020204" pitchFamily="34" charset="-122"/>
                </a:rPr>
                <a:t>小组</a:t>
              </a:r>
              <a:endParaRPr kumimoji="1" lang="en-US" sz="1000" b="1" i="0" u="none" strike="noStrike" kern="0" cap="none" spc="0" normalizeH="0" baseline="0" noProof="0" dirty="0" smtClean="0">
                <a:ln>
                  <a:noFill/>
                </a:ln>
                <a:solidFill>
                  <a:srgbClr val="FFFFFF"/>
                </a:solidFill>
                <a:effectLst/>
                <a:uLnTx/>
                <a:uFillTx/>
                <a:latin typeface="Microsoft YaHei" panose="020B0503020204020204" pitchFamily="34" charset="-122"/>
                <a:ea typeface="Microsoft YaHei" panose="020B0503020204020204" pitchFamily="34" charset="-122"/>
              </a:endParaRPr>
            </a:p>
          </p:txBody>
        </p:sp>
      </p:grpSp>
      <p:grpSp>
        <p:nvGrpSpPr>
          <p:cNvPr id="141" name="Group 128"/>
          <p:cNvGrpSpPr/>
          <p:nvPr/>
        </p:nvGrpSpPr>
        <p:grpSpPr>
          <a:xfrm>
            <a:off x="703363" y="3353668"/>
            <a:ext cx="3600000" cy="1688108"/>
            <a:chOff x="703363" y="3538984"/>
            <a:chExt cx="3600000" cy="1688108"/>
          </a:xfrm>
        </p:grpSpPr>
        <p:cxnSp>
          <p:nvCxnSpPr>
            <p:cNvPr id="142" name="Straight Arrow Connector 141"/>
            <p:cNvCxnSpPr>
              <a:stCxn id="127" idx="2"/>
            </p:cNvCxnSpPr>
            <p:nvPr/>
          </p:nvCxnSpPr>
          <p:spPr>
            <a:xfrm>
              <a:off x="1799832" y="3538984"/>
              <a:ext cx="6350" cy="726728"/>
            </a:xfrm>
            <a:prstGeom prst="straightConnector1">
              <a:avLst/>
            </a:prstGeom>
            <a:noFill/>
            <a:ln w="38100" cap="flat" cmpd="sng" algn="ctr">
              <a:solidFill>
                <a:srgbClr val="C00000"/>
              </a:solidFill>
              <a:prstDash val="solid"/>
              <a:tailEnd type="stealth" w="lg" len="lg"/>
            </a:ln>
            <a:effectLst/>
          </p:spPr>
        </p:cxnSp>
        <p:grpSp>
          <p:nvGrpSpPr>
            <p:cNvPr id="143" name="Group 124"/>
            <p:cNvGrpSpPr/>
            <p:nvPr/>
          </p:nvGrpSpPr>
          <p:grpSpPr>
            <a:xfrm>
              <a:off x="703363" y="4256759"/>
              <a:ext cx="3600000" cy="970333"/>
              <a:chOff x="703363" y="4256759"/>
              <a:chExt cx="3600000" cy="970333"/>
            </a:xfrm>
          </p:grpSpPr>
          <p:sp>
            <p:nvSpPr>
              <p:cNvPr id="144" name="Rectangle 52"/>
              <p:cNvSpPr>
                <a:spLocks noChangeArrowheads="1"/>
              </p:cNvSpPr>
              <p:nvPr/>
            </p:nvSpPr>
            <p:spPr bwMode="auto">
              <a:xfrm>
                <a:off x="703363" y="4256759"/>
                <a:ext cx="3600000" cy="970333"/>
              </a:xfrm>
              <a:prstGeom prst="rect">
                <a:avLst/>
              </a:prstGeom>
              <a:solidFill>
                <a:sysClr val="window" lastClr="FFFFFF"/>
              </a:solidFill>
              <a:ln w="9525" cap="flat" cmpd="sng" algn="ctr">
                <a:solidFill>
                  <a:srgbClr val="EEAA00"/>
                </a:solidFill>
                <a:prstDash val="solid"/>
                <a:headEnd/>
                <a:tailEnd/>
              </a:ln>
              <a:effectLst>
                <a:outerShdw blurRad="76200" dir="13500000" sy="23000" kx="1200000" algn="br" rotWithShape="0">
                  <a:prstClr val="black">
                    <a:alpha val="20000"/>
                  </a:prstClr>
                </a:outerShdw>
              </a:effectLst>
            </p:spPr>
            <p:txBody>
              <a:bodyPr lIns="90000" tIns="46800" rIns="90000" bIns="46800" anchor="t"/>
              <a:lstStyle/>
              <a:p>
                <a:pPr marL="171450" marR="0" lvl="0" indent="-171450" defTabSz="895350" eaLnBrk="1" fontAlgn="auto" latinLnBrk="0" hangingPunct="1">
                  <a:lnSpc>
                    <a:spcPct val="120000"/>
                  </a:lnSpc>
                  <a:spcBef>
                    <a:spcPct val="50000"/>
                  </a:spcBef>
                  <a:spcAft>
                    <a:spcPts val="0"/>
                  </a:spcAft>
                  <a:buClr>
                    <a:srgbClr val="000000"/>
                  </a:buClr>
                  <a:buSzPct val="120000"/>
                  <a:buFont typeface="Wingdings" panose="05000000000000000000" pitchFamily="2" charset="2"/>
                  <a:buChar char="ü"/>
                  <a:tabLst/>
                  <a:defRPr/>
                </a:pPr>
                <a:endParaRPr kumimoji="1" lang="en-US" altLang="zh-CN"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171450" marR="0" lvl="0" indent="-171450" defTabSz="895350" eaLnBrk="1" fontAlgn="auto" latinLnBrk="0" hangingPunct="1">
                  <a:lnSpc>
                    <a:spcPct val="120000"/>
                  </a:lnSpc>
                  <a:spcBef>
                    <a:spcPct val="50000"/>
                  </a:spcBef>
                  <a:spcAft>
                    <a:spcPts val="0"/>
                  </a:spcAft>
                  <a:buClr>
                    <a:srgbClr val="000000"/>
                  </a:buClr>
                  <a:buSzPct val="120000"/>
                  <a:buFont typeface="Wingdings" panose="05000000000000000000" pitchFamily="2" charset="2"/>
                  <a:buChar char="ü"/>
                  <a:tabLst/>
                  <a:defRPr/>
                </a:pPr>
                <a:r>
                  <a:rPr kumimoji="1" lang="zh-CN" altLang="en-US"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cs typeface="+mn-cs"/>
                  </a:rPr>
                  <a:t>各模块</a:t>
                </a:r>
                <a:r>
                  <a:rPr kumimoji="1" lang="en-US" altLang="zh-CN"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cs typeface="+mn-cs"/>
                  </a:rPr>
                  <a:t>Designer</a:t>
                </a:r>
                <a:r>
                  <a:rPr kumimoji="1" lang="zh-CN" altLang="en-US"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cs typeface="+mn-cs"/>
                  </a:rPr>
                  <a:t>遵循</a:t>
                </a:r>
                <a:r>
                  <a:rPr kumimoji="1" lang="en-US" altLang="zh-CN"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cs typeface="+mn-cs"/>
                  </a:rPr>
                  <a:t>UX</a:t>
                </a:r>
                <a:r>
                  <a:rPr kumimoji="1" lang="zh-CN" altLang="en-US"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cs typeface="+mn-cs"/>
                  </a:rPr>
                  <a:t>原则及理念的基础上，自行设计各模块的</a:t>
                </a:r>
                <a:r>
                  <a:rPr kumimoji="1" lang="en-US" altLang="zh-CN"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cs typeface="+mn-cs"/>
                  </a:rPr>
                  <a:t>UI</a:t>
                </a:r>
                <a:r>
                  <a:rPr kumimoji="1" lang="zh-CN" altLang="en-US"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cs typeface="+mn-cs"/>
                  </a:rPr>
                  <a:t>及系统操作</a:t>
                </a:r>
              </a:p>
            </p:txBody>
          </p:sp>
          <p:sp>
            <p:nvSpPr>
              <p:cNvPr id="145" name="Rectangle 144"/>
              <p:cNvSpPr/>
              <p:nvPr/>
            </p:nvSpPr>
            <p:spPr bwMode="gray">
              <a:xfrm>
                <a:off x="703363" y="4256760"/>
                <a:ext cx="3600000" cy="209977"/>
              </a:xfrm>
              <a:prstGeom prst="rect">
                <a:avLst/>
              </a:prstGeom>
              <a:solidFill>
                <a:sysClr val="windowText" lastClr="000000">
                  <a:lumMod val="50000"/>
                  <a:lumOff val="50000"/>
                </a:sysClr>
              </a:solidFill>
              <a:ln w="9525" cap="flat" cmpd="sng" algn="ctr">
                <a:solidFill>
                  <a:srgbClr val="002060"/>
                </a:solidFill>
                <a:prstDash val="solid"/>
                <a:round/>
                <a:headEnd type="none" w="med" len="med"/>
                <a:tailEnd type="none" w="med" len="med"/>
              </a:ln>
              <a:effectLst/>
            </p:spPr>
            <p:txBody>
              <a:bodyPr vert="horz" wrap="none" lIns="71398" tIns="36492" rIns="71398" bIns="36492" numCol="1" rtlCol="0" anchor="ctr" anchorCtr="0" compatLnSpc="1">
                <a:prstTxWarp prst="textNoShape">
                  <a:avLst/>
                </a:prstTxWarp>
              </a:body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000" b="1" i="0" u="none" strike="noStrike" kern="0" cap="none" spc="0" normalizeH="0" baseline="0" noProof="0" dirty="0" smtClean="0">
                    <a:ln>
                      <a:noFill/>
                    </a:ln>
                    <a:solidFill>
                      <a:srgbClr val="FFFFFF"/>
                    </a:solidFill>
                    <a:effectLst/>
                    <a:uLnTx/>
                    <a:uFillTx/>
                    <a:latin typeface="Microsoft YaHei" panose="020B0503020204020204" pitchFamily="34" charset="-122"/>
                    <a:ea typeface="Microsoft YaHei" panose="020B0503020204020204" pitchFamily="34" charset="-122"/>
                  </a:rPr>
                  <a:t>各模块</a:t>
                </a:r>
                <a:r>
                  <a:rPr kumimoji="1" lang="en-US" altLang="zh-CN" sz="1000" b="1" i="0" u="none" strike="noStrike" kern="0" cap="none" spc="0" normalizeH="0" baseline="0" noProof="0" dirty="0" smtClean="0">
                    <a:ln>
                      <a:noFill/>
                    </a:ln>
                    <a:solidFill>
                      <a:srgbClr val="FFFFFF"/>
                    </a:solidFill>
                    <a:effectLst/>
                    <a:uLnTx/>
                    <a:uFillTx/>
                    <a:latin typeface="Microsoft YaHei" panose="020B0503020204020204" pitchFamily="34" charset="-122"/>
                    <a:ea typeface="Microsoft YaHei" panose="020B0503020204020204" pitchFamily="34" charset="-122"/>
                  </a:rPr>
                  <a:t>Designer</a:t>
                </a:r>
                <a:endParaRPr kumimoji="1" lang="en-US" sz="1000" b="1" i="0" u="none" strike="noStrike" kern="0" cap="none" spc="0" normalizeH="0" baseline="0" noProof="0" dirty="0" smtClean="0">
                  <a:ln>
                    <a:noFill/>
                  </a:ln>
                  <a:solidFill>
                    <a:srgbClr val="FFFFFF"/>
                  </a:solidFill>
                  <a:effectLst/>
                  <a:uLnTx/>
                  <a:uFillTx/>
                  <a:latin typeface="Microsoft YaHei" panose="020B0503020204020204" pitchFamily="34" charset="-122"/>
                  <a:ea typeface="Microsoft YaHei" panose="020B0503020204020204" pitchFamily="34" charset="-122"/>
                </a:endParaRPr>
              </a:p>
            </p:txBody>
          </p:sp>
        </p:grpSp>
      </p:grpSp>
      <p:grpSp>
        <p:nvGrpSpPr>
          <p:cNvPr id="146" name="Group 125"/>
          <p:cNvGrpSpPr/>
          <p:nvPr/>
        </p:nvGrpSpPr>
        <p:grpSpPr>
          <a:xfrm>
            <a:off x="4303364" y="4071443"/>
            <a:ext cx="4085061" cy="970334"/>
            <a:chOff x="4303363" y="4256759"/>
            <a:chExt cx="4085061" cy="970334"/>
          </a:xfrm>
        </p:grpSpPr>
        <p:grpSp>
          <p:nvGrpSpPr>
            <p:cNvPr id="147" name="Group 99"/>
            <p:cNvGrpSpPr/>
            <p:nvPr/>
          </p:nvGrpSpPr>
          <p:grpSpPr>
            <a:xfrm>
              <a:off x="4303363" y="4256759"/>
              <a:ext cx="4085061" cy="970334"/>
              <a:chOff x="4303363" y="4149944"/>
              <a:chExt cx="4085061" cy="970334"/>
            </a:xfrm>
            <a:effectLst>
              <a:outerShdw blurRad="76200" dir="13500000" sy="23000" kx="1200000" algn="br" rotWithShape="0">
                <a:prstClr val="black">
                  <a:alpha val="20000"/>
                </a:prstClr>
              </a:outerShdw>
            </a:effectLst>
          </p:grpSpPr>
          <p:sp>
            <p:nvSpPr>
              <p:cNvPr id="149" name="Rectangle 52"/>
              <p:cNvSpPr>
                <a:spLocks noChangeArrowheads="1"/>
              </p:cNvSpPr>
              <p:nvPr/>
            </p:nvSpPr>
            <p:spPr bwMode="auto">
              <a:xfrm>
                <a:off x="4788424" y="4149944"/>
                <a:ext cx="3600000" cy="970334"/>
              </a:xfrm>
              <a:prstGeom prst="rect">
                <a:avLst/>
              </a:prstGeom>
              <a:solidFill>
                <a:sysClr val="window" lastClr="FFFFFF"/>
              </a:solidFill>
              <a:ln w="9525" cap="flat" cmpd="sng" algn="ctr">
                <a:solidFill>
                  <a:srgbClr val="EEAA00"/>
                </a:solidFill>
                <a:prstDash val="solid"/>
                <a:headEnd/>
                <a:tailEnd/>
              </a:ln>
              <a:effectLst/>
            </p:spPr>
            <p:txBody>
              <a:bodyPr lIns="90000" tIns="46800" rIns="90000" bIns="46800" anchor="t"/>
              <a:lstStyle/>
              <a:p>
                <a:pPr marL="171450" marR="0" lvl="0" indent="-171450" defTabSz="895350" eaLnBrk="1" fontAlgn="auto" latinLnBrk="0" hangingPunct="1">
                  <a:lnSpc>
                    <a:spcPct val="120000"/>
                  </a:lnSpc>
                  <a:spcBef>
                    <a:spcPct val="50000"/>
                  </a:spcBef>
                  <a:spcAft>
                    <a:spcPts val="0"/>
                  </a:spcAft>
                  <a:buClr>
                    <a:srgbClr val="000000"/>
                  </a:buClr>
                  <a:buSzPct val="120000"/>
                  <a:buFont typeface="Wingdings" panose="05000000000000000000" pitchFamily="2" charset="2"/>
                  <a:buChar char="ü"/>
                  <a:tabLst/>
                  <a:defRPr/>
                </a:pPr>
                <a:endParaRPr kumimoji="1" lang="en-US" altLang="zh-CN"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171450" marR="0" lvl="0" indent="-171450" defTabSz="895350" eaLnBrk="1" fontAlgn="auto" latinLnBrk="0" hangingPunct="1">
                  <a:lnSpc>
                    <a:spcPct val="120000"/>
                  </a:lnSpc>
                  <a:spcBef>
                    <a:spcPct val="50000"/>
                  </a:spcBef>
                  <a:spcAft>
                    <a:spcPts val="0"/>
                  </a:spcAft>
                  <a:buClr>
                    <a:srgbClr val="000000"/>
                  </a:buClr>
                  <a:buSzPct val="120000"/>
                  <a:buFont typeface="Wingdings" panose="05000000000000000000" pitchFamily="2" charset="2"/>
                  <a:buChar char="ü"/>
                  <a:tabLst/>
                  <a:defRPr/>
                </a:pPr>
                <a:r>
                  <a:rPr kumimoji="1" lang="zh-CN" altLang="en-US"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cs typeface="+mn-cs"/>
                  </a:rPr>
                  <a:t>各模块方案设计过程中，如发现与易用性有关的内容</a:t>
                </a:r>
                <a:r>
                  <a:rPr kumimoji="1" lang="zh-CN" altLang="en-US" sz="11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cs typeface="+mn-cs"/>
                  </a:rPr>
                  <a:t>未包含在</a:t>
                </a:r>
                <a:r>
                  <a:rPr kumimoji="1" lang="en-US" altLang="zh-CN" sz="11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cs typeface="+mn-cs"/>
                  </a:rPr>
                  <a:t>UX</a:t>
                </a:r>
                <a:r>
                  <a:rPr kumimoji="1" lang="zh-CN" altLang="en-US" sz="11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cs typeface="+mn-cs"/>
                  </a:rPr>
                  <a:t>原则中</a:t>
                </a:r>
                <a:r>
                  <a:rPr kumimoji="1" lang="zh-CN" altLang="en-US"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cs typeface="+mn-cs"/>
                  </a:rPr>
                  <a:t>，转到</a:t>
                </a:r>
                <a:r>
                  <a:rPr kumimoji="1" lang="en-US" altLang="zh-CN"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cs typeface="+mn-cs"/>
                  </a:rPr>
                  <a:t>UX</a:t>
                </a:r>
                <a:r>
                  <a:rPr kumimoji="1" lang="zh-CN" altLang="en-US"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cs typeface="+mn-cs"/>
                  </a:rPr>
                  <a:t>小组进行分析判断</a:t>
                </a:r>
                <a:endParaRPr kumimoji="1" lang="en-US" altLang="ko-KR" sz="1100" b="0" i="0" u="none" strike="noStrike" kern="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cxnSp>
            <p:nvCxnSpPr>
              <p:cNvPr id="150" name="Straight Arrow Connector 149"/>
              <p:cNvCxnSpPr>
                <a:stCxn id="144" idx="3"/>
                <a:endCxn id="149" idx="1"/>
              </p:cNvCxnSpPr>
              <p:nvPr/>
            </p:nvCxnSpPr>
            <p:spPr>
              <a:xfrm>
                <a:off x="4303363" y="4635111"/>
                <a:ext cx="485061" cy="0"/>
              </a:xfrm>
              <a:prstGeom prst="straightConnector1">
                <a:avLst/>
              </a:prstGeom>
              <a:noFill/>
              <a:ln w="25400" cap="flat" cmpd="sng" algn="ctr">
                <a:solidFill>
                  <a:srgbClr val="993399"/>
                </a:solidFill>
                <a:prstDash val="solid"/>
                <a:tailEnd type="stealth" w="lg" len="lg"/>
              </a:ln>
              <a:effectLst>
                <a:outerShdw blurRad="40000" dist="20000" dir="5400000" rotWithShape="0">
                  <a:srgbClr val="000000">
                    <a:alpha val="38000"/>
                  </a:srgbClr>
                </a:outerShdw>
              </a:effectLst>
            </p:spPr>
          </p:cxnSp>
        </p:grpSp>
        <p:sp>
          <p:nvSpPr>
            <p:cNvPr id="148" name="Rectangle 147"/>
            <p:cNvSpPr/>
            <p:nvPr/>
          </p:nvSpPr>
          <p:spPr bwMode="gray">
            <a:xfrm>
              <a:off x="4788424" y="4256759"/>
              <a:ext cx="3600000" cy="209977"/>
            </a:xfrm>
            <a:prstGeom prst="rect">
              <a:avLst/>
            </a:prstGeom>
            <a:solidFill>
              <a:sysClr val="windowText" lastClr="000000">
                <a:lumMod val="50000"/>
                <a:lumOff val="50000"/>
              </a:sysClr>
            </a:solidFill>
            <a:ln w="9525" cap="flat" cmpd="sng" algn="ctr">
              <a:solidFill>
                <a:srgbClr val="002060"/>
              </a:solidFill>
              <a:prstDash val="solid"/>
              <a:round/>
              <a:headEnd type="none" w="med" len="med"/>
              <a:tailEnd type="none" w="med" len="med"/>
            </a:ln>
            <a:effectLst/>
          </p:spPr>
          <p:txBody>
            <a:bodyPr vert="horz" wrap="none" lIns="71398" tIns="36492" rIns="71398" bIns="36492" numCol="1" rtlCol="0" anchor="ctr" anchorCtr="0" compatLnSpc="1">
              <a:prstTxWarp prst="textNoShape">
                <a:avLst/>
              </a:prstTxWarp>
            </a:body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000" b="1" i="0" u="none" strike="noStrike" kern="0" cap="none" spc="0" normalizeH="0" baseline="0" noProof="0" dirty="0" smtClean="0">
                  <a:ln>
                    <a:noFill/>
                  </a:ln>
                  <a:solidFill>
                    <a:srgbClr val="FFFFFF"/>
                  </a:solidFill>
                  <a:effectLst/>
                  <a:uLnTx/>
                  <a:uFillTx/>
                  <a:latin typeface="Microsoft YaHei" panose="020B0503020204020204" pitchFamily="34" charset="-122"/>
                  <a:ea typeface="Microsoft YaHei" panose="020B0503020204020204" pitchFamily="34" charset="-122"/>
                </a:rPr>
                <a:t>各模块</a:t>
              </a:r>
              <a:r>
                <a:rPr kumimoji="1" lang="en-US" altLang="zh-CN" sz="1000" b="1" i="0" u="none" strike="noStrike" kern="0" cap="none" spc="0" normalizeH="0" baseline="0" noProof="0" dirty="0" smtClean="0">
                  <a:ln>
                    <a:noFill/>
                  </a:ln>
                  <a:solidFill>
                    <a:srgbClr val="FFFFFF"/>
                  </a:solidFill>
                  <a:effectLst/>
                  <a:uLnTx/>
                  <a:uFillTx/>
                  <a:latin typeface="Microsoft YaHei" panose="020B0503020204020204" pitchFamily="34" charset="-122"/>
                  <a:ea typeface="Microsoft YaHei" panose="020B0503020204020204" pitchFamily="34" charset="-122"/>
                </a:rPr>
                <a:t>Designer</a:t>
              </a:r>
              <a:endParaRPr kumimoji="1" lang="en-US" sz="1000" b="1" i="0" u="none" strike="noStrike" kern="0" cap="none" spc="0" normalizeH="0" baseline="0" noProof="0" dirty="0" smtClean="0">
                <a:ln>
                  <a:noFill/>
                </a:ln>
                <a:solidFill>
                  <a:srgbClr val="FFFFFF"/>
                </a:solidFill>
                <a:effectLst/>
                <a:uLnTx/>
                <a:uFillTx/>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2799678876"/>
      </p:ext>
    </p:extLst>
  </p:cSld>
  <p:clrMapOvr>
    <a:masterClrMapping/>
  </p:clrMapOvr>
  <p:transition spd="med">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circle(in)">
                                      <p:cBhvr>
                                        <p:cTn id="7" dur="500"/>
                                        <p:tgtEl>
                                          <p:spTgt spid="1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1"/>
                                        </p:tgtEl>
                                        <p:attrNameLst>
                                          <p:attrName>style.visibility</p:attrName>
                                        </p:attrNameLst>
                                      </p:cBhvr>
                                      <p:to>
                                        <p:strVal val="visible"/>
                                      </p:to>
                                    </p:set>
                                    <p:animEffect transition="in" filter="wipe(up)">
                                      <p:cBhvr>
                                        <p:cTn id="12" dur="500"/>
                                        <p:tgtEl>
                                          <p:spTgt spid="1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wipe(down)">
                                      <p:cBhvr>
                                        <p:cTn id="17" dur="500"/>
                                        <p:tgtEl>
                                          <p:spTgt spid="1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6"/>
                                        </p:tgtEl>
                                        <p:attrNameLst>
                                          <p:attrName>style.visibility</p:attrName>
                                        </p:attrNameLst>
                                      </p:cBhvr>
                                      <p:to>
                                        <p:strVal val="visible"/>
                                      </p:to>
                                    </p:set>
                                    <p:animEffect transition="in" filter="wipe(left)">
                                      <p:cBhvr>
                                        <p:cTn id="22" dur="500"/>
                                        <p:tgtEl>
                                          <p:spTgt spid="1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down)">
                                      <p:cBhvr>
                                        <p:cTn id="27" dur="500"/>
                                        <p:tgtEl>
                                          <p:spTgt spid="124"/>
                                        </p:tgtEl>
                                      </p:cBhvr>
                                    </p:animEffect>
                                  </p:childTnLst>
                                </p:cTn>
                              </p:par>
                              <p:par>
                                <p:cTn id="28" presetID="22" presetClass="entr" presetSubtype="4" fill="hold" nodeType="withEffect">
                                  <p:stCondLst>
                                    <p:cond delay="0"/>
                                  </p:stCondLst>
                                  <p:childTnLst>
                                    <p:set>
                                      <p:cBhvr>
                                        <p:cTn id="29" dur="1" fill="hold">
                                          <p:stCondLst>
                                            <p:cond delay="0"/>
                                          </p:stCondLst>
                                        </p:cTn>
                                        <p:tgtEl>
                                          <p:spTgt spid="136"/>
                                        </p:tgtEl>
                                        <p:attrNameLst>
                                          <p:attrName>style.visibility</p:attrName>
                                        </p:attrNameLst>
                                      </p:cBhvr>
                                      <p:to>
                                        <p:strVal val="visible"/>
                                      </p:to>
                                    </p:set>
                                    <p:animEffect transition="in" filter="wipe(down)">
                                      <p:cBhvr>
                                        <p:cTn id="30" dur="500"/>
                                        <p:tgtEl>
                                          <p:spTgt spid="13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125"/>
                                        </p:tgtEl>
                                        <p:attrNameLst>
                                          <p:attrName>style.visibility</p:attrName>
                                        </p:attrNameLst>
                                      </p:cBhvr>
                                      <p:to>
                                        <p:strVal val="visible"/>
                                      </p:to>
                                    </p:set>
                                    <p:animEffect transition="in" filter="wipe(right)">
                                      <p:cBhvr>
                                        <p:cTn id="35"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noFill/>
        </p:spPr>
        <p:txBody>
          <a:bodyPr>
            <a:normAutofit/>
          </a:bodyPr>
          <a:lstStyle/>
          <a:p>
            <a:pPr fontAlgn="base">
              <a:lnSpc>
                <a:spcPct val="90000"/>
              </a:lnSpc>
              <a:spcAft>
                <a:spcPct val="0"/>
              </a:spcAft>
            </a:pPr>
            <a:r>
              <a:rPr lang="zh-CN" altLang="en-US" sz="3200" dirty="0">
                <a:ea typeface="Arial" pitchFamily="-105" charset="-52"/>
              </a:rPr>
              <a:t>推荐</a:t>
            </a:r>
            <a:r>
              <a:rPr lang="en-US" altLang="zh-CN" sz="3200" dirty="0">
                <a:ea typeface="Arial" pitchFamily="-105" charset="-52"/>
              </a:rPr>
              <a:t>UX</a:t>
            </a:r>
            <a:r>
              <a:rPr lang="zh-CN" altLang="en-US" sz="3200" dirty="0">
                <a:ea typeface="Arial" pitchFamily="-105" charset="-52"/>
              </a:rPr>
              <a:t>相关书籍</a:t>
            </a:r>
            <a:endParaRPr lang="en-US" sz="3200" dirty="0">
              <a:ea typeface="Arial" pitchFamily="-105" charset="-52"/>
            </a:endParaRPr>
          </a:p>
        </p:txBody>
      </p:sp>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421" y="4161387"/>
            <a:ext cx="1928121" cy="2570829"/>
          </a:xfrm>
          <a:prstGeom prst="rect">
            <a:avLst/>
          </a:prstGeom>
        </p:spPr>
      </p:pic>
      <p:pic>
        <p:nvPicPr>
          <p:cNvPr id="66" name="Picture 65" descr="486183_000007863718_fix.jpg"/>
          <p:cNvPicPr>
            <a:picLocks noChangeAspect="1"/>
          </p:cNvPicPr>
          <p:nvPr/>
        </p:nvPicPr>
        <p:blipFill>
          <a:blip r:embed="rId4" cstate="print"/>
          <a:srcRect t="19388"/>
          <a:stretch>
            <a:fillRect/>
          </a:stretch>
        </p:blipFill>
        <p:spPr>
          <a:xfrm>
            <a:off x="6168441" y="2252586"/>
            <a:ext cx="2975559" cy="4605414"/>
          </a:xfrm>
          <a:prstGeom prst="rect">
            <a:avLst/>
          </a:prstGeom>
        </p:spPr>
      </p:pic>
      <p:sp>
        <p:nvSpPr>
          <p:cNvPr id="67" name="Rectangle 27"/>
          <p:cNvSpPr>
            <a:spLocks noChangeArrowheads="1"/>
          </p:cNvSpPr>
          <p:nvPr/>
        </p:nvSpPr>
        <p:spPr bwMode="gray">
          <a:xfrm>
            <a:off x="2381363" y="1150331"/>
            <a:ext cx="3691894" cy="5166982"/>
          </a:xfrm>
          <a:prstGeom prst="rect">
            <a:avLst/>
          </a:prstGeom>
          <a:noFill/>
          <a:ln w="12700">
            <a:solidFill>
              <a:schemeClr val="bg1"/>
            </a:solidFill>
            <a:miter lim="800000"/>
            <a:headEnd/>
            <a:tailEnd/>
          </a:ln>
        </p:spPr>
        <p:txBody>
          <a:bodyPr lIns="90488" tIns="44450" rIns="90488" bIns="44450" anchor="ctr">
            <a:noAutofit/>
          </a:bodyPr>
          <a:lstStyle/>
          <a:p>
            <a:pPr eaLnBrk="0" fontAlgn="base" hangingPunct="0">
              <a:lnSpc>
                <a:spcPct val="150000"/>
              </a:lnSpc>
              <a:spcBef>
                <a:spcPct val="0"/>
              </a:spcBef>
              <a:spcAft>
                <a:spcPct val="0"/>
              </a:spcAft>
            </a:pPr>
            <a:r>
              <a:rPr lang="en-US" altLang="zh-CN" sz="2000" b="1" dirty="0" smtClean="0">
                <a:solidFill>
                  <a:srgbClr val="C00000"/>
                </a:solidFill>
                <a:ea typeface="Microsoft YaHei" panose="020B0503020204020204" pitchFamily="34" charset="-122"/>
              </a:rPr>
              <a:t>《DON’T MAKE ME THINK》</a:t>
            </a:r>
          </a:p>
          <a:p>
            <a:pPr eaLnBrk="0" fontAlgn="base" hangingPunct="0">
              <a:lnSpc>
                <a:spcPct val="150000"/>
              </a:lnSpc>
              <a:spcBef>
                <a:spcPct val="0"/>
              </a:spcBef>
              <a:spcAft>
                <a:spcPct val="0"/>
              </a:spcAft>
            </a:pPr>
            <a:r>
              <a:rPr lang="en-US" altLang="zh-CN" sz="2000" b="1" dirty="0" smtClean="0">
                <a:solidFill>
                  <a:schemeClr val="bg1">
                    <a:lumMod val="50000"/>
                  </a:schemeClr>
                </a:solidFill>
                <a:ea typeface="Microsoft YaHei" panose="020B0503020204020204" pitchFamily="34" charset="-122"/>
              </a:rPr>
              <a:t>《</a:t>
            </a:r>
            <a:r>
              <a:rPr lang="zh-CN" altLang="en-US" sz="2000" b="1" dirty="0" smtClean="0">
                <a:solidFill>
                  <a:schemeClr val="bg1">
                    <a:lumMod val="50000"/>
                  </a:schemeClr>
                </a:solidFill>
                <a:ea typeface="Microsoft YaHei" panose="020B0503020204020204" pitchFamily="34" charset="-122"/>
              </a:rPr>
              <a:t>写给大家看的设计书</a:t>
            </a:r>
            <a:r>
              <a:rPr lang="en-US" altLang="zh-CN" sz="2000" b="1" dirty="0" smtClean="0">
                <a:solidFill>
                  <a:schemeClr val="bg1">
                    <a:lumMod val="50000"/>
                  </a:schemeClr>
                </a:solidFill>
                <a:ea typeface="Microsoft YaHei" panose="020B0503020204020204" pitchFamily="34" charset="-122"/>
              </a:rPr>
              <a:t>》</a:t>
            </a:r>
          </a:p>
          <a:p>
            <a:pPr eaLnBrk="0" fontAlgn="base" hangingPunct="0">
              <a:lnSpc>
                <a:spcPct val="150000"/>
              </a:lnSpc>
              <a:spcBef>
                <a:spcPct val="0"/>
              </a:spcBef>
              <a:spcAft>
                <a:spcPct val="0"/>
              </a:spcAft>
            </a:pPr>
            <a:r>
              <a:rPr lang="en-US" altLang="zh-CN" sz="2000" b="1" dirty="0" smtClean="0">
                <a:solidFill>
                  <a:schemeClr val="bg1">
                    <a:lumMod val="50000"/>
                  </a:schemeClr>
                </a:solidFill>
                <a:ea typeface="Microsoft YaHei" panose="020B0503020204020204" pitchFamily="34" charset="-122"/>
              </a:rPr>
              <a:t>《</a:t>
            </a:r>
            <a:r>
              <a:rPr lang="zh-CN" altLang="en-US" sz="2000" b="1" dirty="0" smtClean="0">
                <a:solidFill>
                  <a:schemeClr val="bg1">
                    <a:lumMod val="50000"/>
                  </a:schemeClr>
                </a:solidFill>
                <a:ea typeface="Microsoft YaHei" panose="020B0503020204020204" pitchFamily="34" charset="-122"/>
              </a:rPr>
              <a:t>瞬间之美</a:t>
            </a:r>
            <a:r>
              <a:rPr lang="en-US" altLang="zh-CN" sz="2000" b="1" dirty="0" smtClean="0">
                <a:solidFill>
                  <a:schemeClr val="bg1">
                    <a:lumMod val="50000"/>
                  </a:schemeClr>
                </a:solidFill>
                <a:ea typeface="Microsoft YaHei" panose="020B0503020204020204" pitchFamily="34" charset="-122"/>
              </a:rPr>
              <a:t>》</a:t>
            </a:r>
          </a:p>
          <a:p>
            <a:pPr eaLnBrk="0" fontAlgn="base" hangingPunct="0">
              <a:lnSpc>
                <a:spcPct val="150000"/>
              </a:lnSpc>
              <a:spcBef>
                <a:spcPct val="0"/>
              </a:spcBef>
              <a:spcAft>
                <a:spcPct val="0"/>
              </a:spcAft>
            </a:pPr>
            <a:r>
              <a:rPr lang="en-US" altLang="zh-CN" sz="2000" b="1" dirty="0" smtClean="0">
                <a:solidFill>
                  <a:schemeClr val="bg1">
                    <a:lumMod val="50000"/>
                  </a:schemeClr>
                </a:solidFill>
                <a:ea typeface="Microsoft YaHei" panose="020B0503020204020204" pitchFamily="34" charset="-122"/>
              </a:rPr>
              <a:t>《</a:t>
            </a:r>
            <a:r>
              <a:rPr lang="zh-CN" altLang="en-US" sz="2000" b="1" dirty="0" smtClean="0">
                <a:solidFill>
                  <a:schemeClr val="bg1">
                    <a:lumMod val="50000"/>
                  </a:schemeClr>
                </a:solidFill>
                <a:ea typeface="Microsoft YaHei" panose="020B0503020204020204" pitchFamily="34" charset="-122"/>
              </a:rPr>
              <a:t>在你身边</a:t>
            </a:r>
            <a:r>
              <a:rPr lang="en-US" altLang="zh-CN" sz="2000" b="1" dirty="0" smtClean="0">
                <a:solidFill>
                  <a:schemeClr val="bg1">
                    <a:lumMod val="50000"/>
                  </a:schemeClr>
                </a:solidFill>
                <a:ea typeface="Microsoft YaHei" panose="020B0503020204020204" pitchFamily="34" charset="-122"/>
              </a:rPr>
              <a:t>, </a:t>
            </a:r>
            <a:r>
              <a:rPr lang="zh-CN" altLang="en-US" sz="2000" b="1" dirty="0" smtClean="0">
                <a:solidFill>
                  <a:schemeClr val="bg1">
                    <a:lumMod val="50000"/>
                  </a:schemeClr>
                </a:solidFill>
                <a:ea typeface="Microsoft YaHei" panose="020B0503020204020204" pitchFamily="34" charset="-122"/>
              </a:rPr>
              <a:t>为你设计</a:t>
            </a:r>
            <a:r>
              <a:rPr lang="en-US" altLang="zh-CN" sz="2000" b="1" dirty="0" smtClean="0">
                <a:solidFill>
                  <a:schemeClr val="bg1">
                    <a:lumMod val="50000"/>
                  </a:schemeClr>
                </a:solidFill>
                <a:ea typeface="Microsoft YaHei" panose="020B0503020204020204" pitchFamily="34" charset="-122"/>
              </a:rPr>
              <a:t>》</a:t>
            </a:r>
            <a:endParaRPr lang="en-US" altLang="zh-CN" sz="2000" b="1" dirty="0">
              <a:solidFill>
                <a:schemeClr val="bg1">
                  <a:lumMod val="50000"/>
                </a:schemeClr>
              </a:solidFill>
              <a:ea typeface="Microsoft YaHei" panose="020B0503020204020204" pitchFamily="34" charset="-122"/>
            </a:endParaRPr>
          </a:p>
          <a:p>
            <a:pPr eaLnBrk="0" fontAlgn="base" hangingPunct="0">
              <a:lnSpc>
                <a:spcPct val="150000"/>
              </a:lnSpc>
              <a:spcBef>
                <a:spcPct val="0"/>
              </a:spcBef>
              <a:spcAft>
                <a:spcPct val="0"/>
              </a:spcAft>
            </a:pPr>
            <a:r>
              <a:rPr lang="en-US" altLang="zh-CN" sz="2000" b="1" dirty="0" smtClean="0">
                <a:solidFill>
                  <a:schemeClr val="bg1">
                    <a:lumMod val="50000"/>
                  </a:schemeClr>
                </a:solidFill>
                <a:ea typeface="Microsoft YaHei" panose="020B0503020204020204" pitchFamily="34" charset="-122"/>
              </a:rPr>
              <a:t>《</a:t>
            </a:r>
            <a:r>
              <a:rPr lang="zh-CN" altLang="en-US" sz="2000" b="1" dirty="0">
                <a:solidFill>
                  <a:schemeClr val="bg1">
                    <a:lumMod val="50000"/>
                  </a:schemeClr>
                </a:solidFill>
                <a:ea typeface="Microsoft YaHei" panose="020B0503020204020204" pitchFamily="34" charset="-122"/>
              </a:rPr>
              <a:t>用</a:t>
            </a:r>
            <a:r>
              <a:rPr lang="zh-CN" altLang="en-US" sz="2000" b="1" dirty="0" smtClean="0">
                <a:solidFill>
                  <a:schemeClr val="bg1">
                    <a:lumMod val="50000"/>
                  </a:schemeClr>
                </a:solidFill>
                <a:ea typeface="Microsoft YaHei" panose="020B0503020204020204" pitchFamily="34" charset="-122"/>
              </a:rPr>
              <a:t>户体验要素</a:t>
            </a:r>
            <a:r>
              <a:rPr lang="en-US" altLang="zh-CN" sz="2000" b="1" dirty="0" smtClean="0">
                <a:solidFill>
                  <a:schemeClr val="bg1">
                    <a:lumMod val="50000"/>
                  </a:schemeClr>
                </a:solidFill>
                <a:ea typeface="Microsoft YaHei" panose="020B0503020204020204" pitchFamily="34" charset="-122"/>
              </a:rPr>
              <a:t>》</a:t>
            </a:r>
            <a:endParaRPr lang="en-US" altLang="zh-CN" sz="2000" b="1" dirty="0">
              <a:solidFill>
                <a:schemeClr val="bg1">
                  <a:lumMod val="50000"/>
                </a:schemeClr>
              </a:solidFill>
              <a:ea typeface="Microsoft YaHei" panose="020B0503020204020204" pitchFamily="34" charset="-122"/>
            </a:endParaRPr>
          </a:p>
          <a:p>
            <a:pPr eaLnBrk="0" fontAlgn="base" hangingPunct="0">
              <a:lnSpc>
                <a:spcPct val="150000"/>
              </a:lnSpc>
              <a:spcBef>
                <a:spcPct val="0"/>
              </a:spcBef>
              <a:spcAft>
                <a:spcPct val="0"/>
              </a:spcAft>
            </a:pPr>
            <a:r>
              <a:rPr lang="en-US" altLang="zh-CN" sz="2000" b="1" dirty="0" smtClean="0">
                <a:solidFill>
                  <a:schemeClr val="bg1">
                    <a:lumMod val="50000"/>
                  </a:schemeClr>
                </a:solidFill>
                <a:ea typeface="Microsoft YaHei" panose="020B0503020204020204" pitchFamily="34" charset="-122"/>
              </a:rPr>
              <a:t>《</a:t>
            </a:r>
            <a:r>
              <a:rPr lang="zh-CN" altLang="en-US" sz="2000" b="1" dirty="0" smtClean="0">
                <a:solidFill>
                  <a:schemeClr val="bg1">
                    <a:lumMod val="50000"/>
                  </a:schemeClr>
                </a:solidFill>
                <a:ea typeface="Microsoft YaHei" panose="020B0503020204020204" pitchFamily="34" charset="-122"/>
              </a:rPr>
              <a:t>当用户体验遇上敏捷</a:t>
            </a:r>
            <a:r>
              <a:rPr lang="en-US" altLang="zh-CN" sz="2000" b="1" dirty="0" smtClean="0">
                <a:solidFill>
                  <a:schemeClr val="bg1">
                    <a:lumMod val="50000"/>
                  </a:schemeClr>
                </a:solidFill>
                <a:ea typeface="Microsoft YaHei" panose="020B0503020204020204" pitchFamily="34" charset="-122"/>
              </a:rPr>
              <a:t>》</a:t>
            </a:r>
            <a:endParaRPr lang="en-US" altLang="zh-CN" sz="2000" b="1" dirty="0">
              <a:solidFill>
                <a:schemeClr val="bg1">
                  <a:lumMod val="50000"/>
                </a:schemeClr>
              </a:solidFill>
              <a:ea typeface="Microsoft YaHei" panose="020B0503020204020204" pitchFamily="34" charset="-122"/>
            </a:endParaRPr>
          </a:p>
          <a:p>
            <a:pPr eaLnBrk="0" fontAlgn="base" hangingPunct="0">
              <a:lnSpc>
                <a:spcPct val="150000"/>
              </a:lnSpc>
              <a:spcBef>
                <a:spcPct val="0"/>
              </a:spcBef>
              <a:spcAft>
                <a:spcPct val="0"/>
              </a:spcAft>
            </a:pPr>
            <a:r>
              <a:rPr lang="en-US" altLang="zh-CN" sz="2000" b="1" dirty="0" smtClean="0">
                <a:solidFill>
                  <a:schemeClr val="bg1">
                    <a:lumMod val="50000"/>
                  </a:schemeClr>
                </a:solidFill>
                <a:ea typeface="Microsoft YaHei" panose="020B0503020204020204" pitchFamily="34" charset="-122"/>
              </a:rPr>
              <a:t>《</a:t>
            </a:r>
            <a:r>
              <a:rPr lang="zh-CN" altLang="en-US" sz="2000" b="1" dirty="0" smtClean="0">
                <a:solidFill>
                  <a:schemeClr val="bg1">
                    <a:lumMod val="50000"/>
                  </a:schemeClr>
                </a:solidFill>
                <a:ea typeface="Microsoft YaHei" panose="020B0503020204020204" pitchFamily="34" charset="-122"/>
              </a:rPr>
              <a:t>潜移默化</a:t>
            </a:r>
            <a:r>
              <a:rPr lang="en-US" altLang="zh-CN" sz="2000" b="1" dirty="0" smtClean="0">
                <a:solidFill>
                  <a:schemeClr val="bg1">
                    <a:lumMod val="50000"/>
                  </a:schemeClr>
                </a:solidFill>
                <a:ea typeface="Microsoft YaHei" panose="020B0503020204020204" pitchFamily="34" charset="-122"/>
              </a:rPr>
              <a:t>》</a:t>
            </a:r>
            <a:endParaRPr lang="en-US" altLang="zh-CN" sz="2000" b="1" dirty="0">
              <a:solidFill>
                <a:schemeClr val="bg1">
                  <a:lumMod val="50000"/>
                </a:schemeClr>
              </a:solidFill>
              <a:ea typeface="Microsoft YaHei" panose="020B0503020204020204" pitchFamily="34" charset="-122"/>
            </a:endParaRPr>
          </a:p>
          <a:p>
            <a:pPr eaLnBrk="0" fontAlgn="base" hangingPunct="0">
              <a:lnSpc>
                <a:spcPct val="150000"/>
              </a:lnSpc>
              <a:spcBef>
                <a:spcPct val="0"/>
              </a:spcBef>
              <a:spcAft>
                <a:spcPct val="0"/>
              </a:spcAft>
            </a:pPr>
            <a:r>
              <a:rPr lang="en-US" altLang="zh-CN" sz="2000" b="1" dirty="0" smtClean="0">
                <a:solidFill>
                  <a:schemeClr val="bg1">
                    <a:lumMod val="50000"/>
                  </a:schemeClr>
                </a:solidFill>
                <a:ea typeface="Microsoft YaHei" panose="020B0503020204020204" pitchFamily="34" charset="-122"/>
              </a:rPr>
              <a:t>《</a:t>
            </a:r>
            <a:r>
              <a:rPr lang="zh-CN" altLang="en-US" sz="2000" b="1" dirty="0" smtClean="0">
                <a:solidFill>
                  <a:schemeClr val="bg1">
                    <a:lumMod val="50000"/>
                  </a:schemeClr>
                </a:solidFill>
                <a:ea typeface="Microsoft YaHei" panose="020B0503020204020204" pitchFamily="34" charset="-122"/>
              </a:rPr>
              <a:t>佐藤可士和的超整理术</a:t>
            </a:r>
            <a:r>
              <a:rPr lang="en-US" altLang="zh-CN" sz="2000" b="1" dirty="0" smtClean="0">
                <a:solidFill>
                  <a:schemeClr val="bg1">
                    <a:lumMod val="50000"/>
                  </a:schemeClr>
                </a:solidFill>
                <a:ea typeface="Microsoft YaHei" panose="020B0503020204020204" pitchFamily="34" charset="-122"/>
              </a:rPr>
              <a:t>》</a:t>
            </a:r>
          </a:p>
          <a:p>
            <a:pPr eaLnBrk="0" fontAlgn="base" hangingPunct="0">
              <a:lnSpc>
                <a:spcPct val="150000"/>
              </a:lnSpc>
              <a:spcBef>
                <a:spcPct val="0"/>
              </a:spcBef>
              <a:spcAft>
                <a:spcPct val="0"/>
              </a:spcAft>
            </a:pPr>
            <a:endParaRPr lang="en-US" sz="1400" b="1" dirty="0">
              <a:solidFill>
                <a:schemeClr val="bg1">
                  <a:lumMod val="50000"/>
                </a:schemeClr>
              </a:solidFill>
              <a:ea typeface="Microsoft YaHei" panose="020B0503020204020204" pitchFamily="34" charset="-122"/>
            </a:endParaRPr>
          </a:p>
        </p:txBody>
      </p:sp>
    </p:spTree>
    <p:extLst>
      <p:ext uri="{BB962C8B-B14F-4D97-AF65-F5344CB8AC3E}">
        <p14:creationId xmlns:p14="http://schemas.microsoft.com/office/powerpoint/2010/main" val="2512351980"/>
      </p:ext>
    </p:extLst>
  </p:cSld>
  <p:clrMapOvr>
    <a:masterClrMapping/>
  </p:clrMapOvr>
  <p:transition spd="med">
    <p:strips dir="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12-0472_101802027_ppt.jpg"/>
          <p:cNvPicPr>
            <a:picLocks noChangeAspect="1"/>
          </p:cNvPicPr>
          <p:nvPr/>
        </p:nvPicPr>
        <p:blipFill>
          <a:blip r:embed="rId3" cstate="print"/>
          <a:stretch>
            <a:fillRect/>
          </a:stretch>
        </p:blipFill>
        <p:spPr>
          <a:xfrm>
            <a:off x="0" y="0"/>
            <a:ext cx="9144000" cy="6858000"/>
          </a:xfrm>
          <a:prstGeom prst="rect">
            <a:avLst/>
          </a:prstGeom>
        </p:spPr>
      </p:pic>
      <p:sp>
        <p:nvSpPr>
          <p:cNvPr id="793603" name="AutoShape 3" descr="livelink">
            <a:hlinkClick r:id="rId4"/>
          </p:cNvPr>
          <p:cNvSpPr>
            <a:spLocks noChangeAspect="1" noChangeArrowheads="1"/>
          </p:cNvSpPr>
          <p:nvPr/>
        </p:nvSpPr>
        <p:spPr bwMode="auto">
          <a:xfrm>
            <a:off x="168275" y="46038"/>
            <a:ext cx="304800" cy="304800"/>
          </a:xfrm>
          <a:prstGeom prst="rect">
            <a:avLst/>
          </a:prstGeom>
          <a:noFill/>
        </p:spPr>
        <p:txBody>
          <a:bodyPr/>
          <a:lstStyle/>
          <a:p>
            <a:endParaRPr lang="en-US"/>
          </a:p>
        </p:txBody>
      </p:sp>
      <p:sp>
        <p:nvSpPr>
          <p:cNvPr id="793604" name="AutoShape 4" descr="livelink">
            <a:hlinkClick r:id="rId4"/>
          </p:cNvPr>
          <p:cNvSpPr>
            <a:spLocks noChangeAspect="1" noChangeArrowheads="1"/>
          </p:cNvSpPr>
          <p:nvPr/>
        </p:nvSpPr>
        <p:spPr bwMode="auto">
          <a:xfrm>
            <a:off x="4419600" y="3276600"/>
            <a:ext cx="304800" cy="304800"/>
          </a:xfrm>
          <a:prstGeom prst="rect">
            <a:avLst/>
          </a:prstGeom>
          <a:noFill/>
        </p:spPr>
        <p:txBody>
          <a:bodyPr/>
          <a:lstStyle/>
          <a:p>
            <a:endParaRPr lang="en-US"/>
          </a:p>
        </p:txBody>
      </p:sp>
      <p:sp>
        <p:nvSpPr>
          <p:cNvPr id="793605" name="AutoShape 5" descr="Relay%20Runner?func=doc"/>
          <p:cNvSpPr>
            <a:spLocks noChangeAspect="1" noChangeArrowheads="1"/>
          </p:cNvSpPr>
          <p:nvPr/>
        </p:nvSpPr>
        <p:spPr bwMode="auto">
          <a:xfrm>
            <a:off x="4419600" y="3276600"/>
            <a:ext cx="304800" cy="304800"/>
          </a:xfrm>
          <a:prstGeom prst="rect">
            <a:avLst/>
          </a:prstGeom>
          <a:noFill/>
        </p:spPr>
        <p:txBody>
          <a:bodyPr/>
          <a:lstStyle/>
          <a:p>
            <a:endParaRPr lang="en-US"/>
          </a:p>
        </p:txBody>
      </p:sp>
      <p:sp>
        <p:nvSpPr>
          <p:cNvPr id="17" name="Footer Placeholder 16"/>
          <p:cNvSpPr>
            <a:spLocks noGrp="1"/>
          </p:cNvSpPr>
          <p:nvPr>
            <p:ph type="ftr" sz="quarter" idx="11"/>
          </p:nvPr>
        </p:nvSpPr>
        <p:spPr>
          <a:xfrm>
            <a:off x="457200" y="6501384"/>
            <a:ext cx="4114800" cy="230832"/>
          </a:xfrm>
        </p:spPr>
        <p:txBody>
          <a:bodyPr/>
          <a:lstStyle/>
          <a:p>
            <a:pPr>
              <a:defRPr/>
            </a:pPr>
            <a:r>
              <a:rPr lang="en-US" dirty="0" smtClean="0">
                <a:solidFill>
                  <a:schemeClr val="bg1"/>
                </a:solidFill>
              </a:rPr>
              <a:t>Copyright © 2015 Accenture. All rights reserved.</a:t>
            </a:r>
            <a:endParaRPr lang="en-US" dirty="0">
              <a:solidFill>
                <a:schemeClr val="bg1"/>
              </a:solidFill>
            </a:endParaRPr>
          </a:p>
        </p:txBody>
      </p:sp>
      <p:sp>
        <p:nvSpPr>
          <p:cNvPr id="9" name="Title 10"/>
          <p:cNvSpPr txBox="1">
            <a:spLocks/>
          </p:cNvSpPr>
          <p:nvPr/>
        </p:nvSpPr>
        <p:spPr>
          <a:xfrm>
            <a:off x="479424" y="444501"/>
            <a:ext cx="8315619" cy="5272052"/>
          </a:xfrm>
          <a:prstGeom prst="rect">
            <a:avLst/>
          </a:prstGeom>
        </p:spPr>
        <p:txBody>
          <a:bodyPr vert="horz" lIns="0" tIns="0" rIns="0" bIns="0" rtlCol="0" anchor="b" anchorCtr="0">
            <a:normAutofit/>
          </a:bodyPr>
          <a:lstStyle>
            <a:lvl1pPr algn="l" defTabSz="914400" rtl="0" eaLnBrk="1" latinLnBrk="0" hangingPunct="1">
              <a:lnSpc>
                <a:spcPct val="80000"/>
              </a:lnSpc>
              <a:spcBef>
                <a:spcPct val="0"/>
              </a:spcBef>
              <a:buNone/>
              <a:defRPr sz="9400" b="0" kern="1200" cap="none" spc="-100" baseline="0">
                <a:solidFill>
                  <a:schemeClr val="bg1"/>
                </a:solidFill>
                <a:latin typeface="微软雅黑" pitchFamily="34" charset="-122"/>
                <a:ea typeface="微软雅黑" pitchFamily="34" charset="-122"/>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4400" b="0" u="none" strike="noStrike" kern="1200" cap="none" spc="-100" normalizeH="0" baseline="0" noProof="0" dirty="0" smtClean="0">
                <a:ln>
                  <a:noFill/>
                </a:ln>
                <a:solidFill>
                  <a:sysClr val="window" lastClr="FFFFFF"/>
                </a:solidFill>
                <a:effectLst/>
                <a:uLnTx/>
                <a:uFillTx/>
                <a:latin typeface="Trebuchet MS" panose="020B0603020202020204" pitchFamily="34" charset="0"/>
              </a:rPr>
              <a:t>We can</a:t>
            </a:r>
            <a:r>
              <a:rPr lang="en-US" sz="4400" dirty="0" smtClean="0">
                <a:solidFill>
                  <a:sysClr val="window" lastClr="FFFFFF"/>
                </a:solidFill>
                <a:latin typeface="Trebuchet MS" panose="020B0603020202020204" pitchFamily="34" charset="0"/>
              </a:rPr>
              <a:t>’</a:t>
            </a:r>
            <a:r>
              <a:rPr kumimoji="0" lang="en-US" sz="4400" b="0" u="none" strike="noStrike" kern="1200" cap="none" spc="-100" normalizeH="0" baseline="0" noProof="0" dirty="0" smtClean="0">
                <a:ln>
                  <a:noFill/>
                </a:ln>
                <a:solidFill>
                  <a:sysClr val="window" lastClr="FFFFFF"/>
                </a:solidFill>
                <a:effectLst/>
                <a:uLnTx/>
                <a:uFillTx/>
                <a:latin typeface="Trebuchet MS" panose="020B0603020202020204" pitchFamily="34" charset="0"/>
              </a:rPr>
              <a:t>t </a:t>
            </a:r>
            <a:br>
              <a:rPr kumimoji="0" lang="en-US" sz="4400" b="0" u="none" strike="noStrike" kern="1200" cap="none" spc="-100" normalizeH="0" baseline="0" noProof="0" dirty="0" smtClean="0">
                <a:ln>
                  <a:noFill/>
                </a:ln>
                <a:solidFill>
                  <a:sysClr val="window" lastClr="FFFFFF"/>
                </a:solidFill>
                <a:effectLst/>
                <a:uLnTx/>
                <a:uFillTx/>
                <a:latin typeface="Trebuchet MS" panose="020B0603020202020204" pitchFamily="34" charset="0"/>
              </a:rPr>
            </a:br>
            <a:r>
              <a:rPr kumimoji="0" lang="en-US" sz="4400" b="0" u="none" strike="noStrike" kern="1200" cap="none" spc="-100" normalizeH="0" baseline="0" noProof="0" dirty="0" smtClean="0">
                <a:ln>
                  <a:noFill/>
                </a:ln>
                <a:solidFill>
                  <a:srgbClr val="00BBEE"/>
                </a:solidFill>
                <a:effectLst/>
                <a:uLnTx/>
                <a:uFillTx/>
                <a:latin typeface="Trebuchet MS" panose="020B0603020202020204" pitchFamily="34" charset="0"/>
              </a:rPr>
              <a:t>succeed</a:t>
            </a:r>
            <a:r>
              <a:rPr kumimoji="0" lang="en-US" sz="4400" b="0" u="none" strike="noStrike" kern="1200" cap="none" spc="-100" normalizeH="0" baseline="0" noProof="0" dirty="0" smtClean="0">
                <a:ln>
                  <a:noFill/>
                </a:ln>
                <a:solidFill>
                  <a:sysClr val="window" lastClr="FFFFFF"/>
                </a:solidFill>
                <a:effectLst/>
                <a:uLnTx/>
                <a:uFillTx/>
                <a:latin typeface="Trebuchet MS" panose="020B0603020202020204" pitchFamily="34" charset="0"/>
              </a:rPr>
              <a:t> </a:t>
            </a:r>
            <a:br>
              <a:rPr kumimoji="0" lang="en-US" sz="4400" b="0" u="none" strike="noStrike" kern="1200" cap="none" spc="-100" normalizeH="0" baseline="0" noProof="0" dirty="0" smtClean="0">
                <a:ln>
                  <a:noFill/>
                </a:ln>
                <a:solidFill>
                  <a:sysClr val="window" lastClr="FFFFFF"/>
                </a:solidFill>
                <a:effectLst/>
                <a:uLnTx/>
                <a:uFillTx/>
                <a:latin typeface="Trebuchet MS" panose="020B0603020202020204" pitchFamily="34" charset="0"/>
              </a:rPr>
            </a:br>
            <a:r>
              <a:rPr kumimoji="0" lang="en-US" sz="4400" b="0" u="none" strike="noStrike" kern="1200" cap="none" spc="-100" normalizeH="0" baseline="0" noProof="0" dirty="0" smtClean="0">
                <a:ln>
                  <a:noFill/>
                </a:ln>
                <a:solidFill>
                  <a:sysClr val="window" lastClr="FFFFFF"/>
                </a:solidFill>
                <a:effectLst/>
                <a:uLnTx/>
                <a:uFillTx/>
                <a:latin typeface="Trebuchet MS" panose="020B0603020202020204" pitchFamily="34" charset="0"/>
              </a:rPr>
              <a:t>without you!</a:t>
            </a:r>
          </a:p>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4400" b="0" u="none" strike="noStrike" kern="1200" cap="none" spc="-100" normalizeH="0" baseline="0" noProof="0" dirty="0" smtClean="0">
              <a:ln>
                <a:noFill/>
              </a:ln>
              <a:solidFill>
                <a:sysClr val="window" lastClr="FFFFFF"/>
              </a:solidFill>
              <a:effectLst/>
              <a:uLnTx/>
              <a:uFillTx/>
              <a:latin typeface="Trebuchet MS" panose="020B0603020202020204" pitchFamily="34" charset="0"/>
            </a:endParaRPr>
          </a:p>
          <a:p>
            <a:pPr marL="0" marR="0" lvl="0" indent="0" algn="l" defTabSz="914400" rtl="0" eaLnBrk="1" fontAlgn="auto" latinLnBrk="0" hangingPunct="1">
              <a:lnSpc>
                <a:spcPct val="80000"/>
              </a:lnSpc>
              <a:spcBef>
                <a:spcPct val="0"/>
              </a:spcBef>
              <a:spcAft>
                <a:spcPts val="0"/>
              </a:spcAft>
              <a:buClrTx/>
              <a:buSzTx/>
              <a:buFontTx/>
              <a:buNone/>
              <a:tabLst/>
              <a:defRPr/>
            </a:pPr>
            <a:r>
              <a:rPr lang="en-US" sz="4400" b="1" dirty="0" smtClean="0">
                <a:solidFill>
                  <a:srgbClr val="FFC000"/>
                </a:solidFill>
                <a:latin typeface="Trebuchet MS" panose="020B0603020202020204" pitchFamily="34" charset="0"/>
              </a:rPr>
              <a:t>Let’s enjoy the journey together!</a:t>
            </a:r>
            <a:endParaRPr kumimoji="0" lang="en-US" sz="4400" b="1" u="none" strike="noStrike" kern="1200" cap="none" spc="-100" normalizeH="0" baseline="0" noProof="0" dirty="0">
              <a:ln>
                <a:noFill/>
              </a:ln>
              <a:solidFill>
                <a:srgbClr val="FFC000"/>
              </a:solidFill>
              <a:effectLst/>
              <a:uLnTx/>
              <a:uFillTx/>
              <a:latin typeface="Trebuchet MS" panose="020B0603020202020204" pitchFamily="34" charset="0"/>
            </a:endParaRPr>
          </a:p>
        </p:txBody>
      </p:sp>
      <p:sp>
        <p:nvSpPr>
          <p:cNvPr id="10" name="TextBox 9"/>
          <p:cNvSpPr txBox="1"/>
          <p:nvPr/>
        </p:nvSpPr>
        <p:spPr>
          <a:xfrm>
            <a:off x="6663520" y="5842337"/>
            <a:ext cx="2480480" cy="1015663"/>
          </a:xfrm>
          <a:prstGeom prst="rect">
            <a:avLst/>
          </a:prstGeom>
          <a:noFill/>
        </p:spPr>
        <p:txBody>
          <a:bodyPr wrap="square" rtlCol="0" anchor="t" anchorCtr="0">
            <a:spAutoFit/>
          </a:bodyPr>
          <a:lstStyle/>
          <a:p>
            <a:pPr algn="ctr" eaLnBrk="1" hangingPunct="1">
              <a:lnSpc>
                <a:spcPct val="100000"/>
              </a:lnSpc>
            </a:pPr>
            <a:r>
              <a:rPr lang="en-US" sz="6000" b="1" dirty="0" smtClean="0">
                <a:solidFill>
                  <a:srgbClr val="BBBB00">
                    <a:lumMod val="40000"/>
                    <a:lumOff val="60000"/>
                  </a:srgbClr>
                </a:solidFill>
                <a:latin typeface="Arial" pitchFamily="34" charset="0"/>
                <a:cs typeface="Arial" pitchFamily="34" charset="0"/>
              </a:rPr>
              <a:t>Q&amp;A</a:t>
            </a:r>
            <a:endParaRPr lang="en-US" sz="6000" b="1" dirty="0">
              <a:solidFill>
                <a:srgbClr val="BBBB00">
                  <a:lumMod val="40000"/>
                  <a:lumOff val="60000"/>
                </a:srgbClr>
              </a:solidFill>
              <a:latin typeface="Arial" pitchFamily="34" charset="0"/>
              <a:cs typeface="Arial" pitchFamily="34" charset="0"/>
            </a:endParaRPr>
          </a:p>
        </p:txBody>
      </p:sp>
    </p:spTree>
    <p:extLst>
      <p:ext uri="{BB962C8B-B14F-4D97-AF65-F5344CB8AC3E}">
        <p14:creationId xmlns:p14="http://schemas.microsoft.com/office/powerpoint/2010/main" val="2360430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80">
                                          <p:stCondLst>
                                            <p:cond delay="0"/>
                                          </p:stCondLst>
                                        </p:cTn>
                                        <p:tgtEl>
                                          <p:spTgt spid="10"/>
                                        </p:tgtEl>
                                      </p:cBhvr>
                                    </p:animEffect>
                                    <p:anim calcmode="lin" valueType="num">
                                      <p:cBhvr>
                                        <p:cTn id="13"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8" dur="26">
                                          <p:stCondLst>
                                            <p:cond delay="650"/>
                                          </p:stCondLst>
                                        </p:cTn>
                                        <p:tgtEl>
                                          <p:spTgt spid="10"/>
                                        </p:tgtEl>
                                      </p:cBhvr>
                                      <p:to x="100000" y="60000"/>
                                    </p:animScale>
                                    <p:animScale>
                                      <p:cBhvr>
                                        <p:cTn id="19" dur="166" decel="50000">
                                          <p:stCondLst>
                                            <p:cond delay="676"/>
                                          </p:stCondLst>
                                        </p:cTn>
                                        <p:tgtEl>
                                          <p:spTgt spid="10"/>
                                        </p:tgtEl>
                                      </p:cBhvr>
                                      <p:to x="100000" y="100000"/>
                                    </p:animScale>
                                    <p:animScale>
                                      <p:cBhvr>
                                        <p:cTn id="20" dur="26">
                                          <p:stCondLst>
                                            <p:cond delay="1312"/>
                                          </p:stCondLst>
                                        </p:cTn>
                                        <p:tgtEl>
                                          <p:spTgt spid="10"/>
                                        </p:tgtEl>
                                      </p:cBhvr>
                                      <p:to x="100000" y="80000"/>
                                    </p:animScale>
                                    <p:animScale>
                                      <p:cBhvr>
                                        <p:cTn id="21" dur="166" decel="50000">
                                          <p:stCondLst>
                                            <p:cond delay="1338"/>
                                          </p:stCondLst>
                                        </p:cTn>
                                        <p:tgtEl>
                                          <p:spTgt spid="10"/>
                                        </p:tgtEl>
                                      </p:cBhvr>
                                      <p:to x="100000" y="100000"/>
                                    </p:animScale>
                                    <p:animScale>
                                      <p:cBhvr>
                                        <p:cTn id="22" dur="26">
                                          <p:stCondLst>
                                            <p:cond delay="1642"/>
                                          </p:stCondLst>
                                        </p:cTn>
                                        <p:tgtEl>
                                          <p:spTgt spid="10"/>
                                        </p:tgtEl>
                                      </p:cBhvr>
                                      <p:to x="100000" y="90000"/>
                                    </p:animScale>
                                    <p:animScale>
                                      <p:cBhvr>
                                        <p:cTn id="23" dur="166" decel="50000">
                                          <p:stCondLst>
                                            <p:cond delay="1668"/>
                                          </p:stCondLst>
                                        </p:cTn>
                                        <p:tgtEl>
                                          <p:spTgt spid="10"/>
                                        </p:tgtEl>
                                      </p:cBhvr>
                                      <p:to x="100000" y="100000"/>
                                    </p:animScale>
                                    <p:animScale>
                                      <p:cBhvr>
                                        <p:cTn id="24" dur="26">
                                          <p:stCondLst>
                                            <p:cond delay="1808"/>
                                          </p:stCondLst>
                                        </p:cTn>
                                        <p:tgtEl>
                                          <p:spTgt spid="10"/>
                                        </p:tgtEl>
                                      </p:cBhvr>
                                      <p:to x="100000" y="95000"/>
                                    </p:animScale>
                                    <p:animScale>
                                      <p:cBhvr>
                                        <p:cTn id="25"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12-1635U_21575804_ppt.jpg"/>
          <p:cNvPicPr>
            <a:picLocks noChangeAspect="1"/>
          </p:cNvPicPr>
          <p:nvPr/>
        </p:nvPicPr>
        <p:blipFill>
          <a:blip r:embed="rId3" cstate="print"/>
          <a:stretch>
            <a:fillRect/>
          </a:stretch>
        </p:blipFill>
        <p:spPr>
          <a:xfrm>
            <a:off x="0" y="0"/>
            <a:ext cx="9144000" cy="6858000"/>
          </a:xfrm>
          <a:prstGeom prst="rect">
            <a:avLst/>
          </a:prstGeom>
        </p:spPr>
      </p:pic>
      <p:sp>
        <p:nvSpPr>
          <p:cNvPr id="14" name="Title 13"/>
          <p:cNvSpPr>
            <a:spLocks noGrp="1"/>
          </p:cNvSpPr>
          <p:nvPr>
            <p:ph type="title"/>
          </p:nvPr>
        </p:nvSpPr>
        <p:spPr>
          <a:xfrm>
            <a:off x="399950" y="444501"/>
            <a:ext cx="8395094" cy="5587809"/>
          </a:xfrm>
        </p:spPr>
        <p:txBody>
          <a:bodyPr/>
          <a:lstStyle/>
          <a:p>
            <a:r>
              <a:rPr lang="en-US" sz="4800" b="1" i="1" spc="-150" dirty="0" smtClean="0">
                <a:latin typeface="Segoe Script" panose="020B0504020000000003" pitchFamily="34" charset="0"/>
                <a:cs typeface="Kalinga" panose="020B0502040204020203" pitchFamily="34" charset="0"/>
              </a:rPr>
              <a:t>Thank you for your time…</a:t>
            </a:r>
            <a:endParaRPr lang="en-US" sz="4800" b="1" i="1" spc="-150" dirty="0">
              <a:latin typeface="Segoe Script" panose="020B0504020000000003" pitchFamily="34" charset="0"/>
              <a:cs typeface="Kalinga" panose="020B0502040204020203" pitchFamily="34" charset="0"/>
            </a:endParaRPr>
          </a:p>
        </p:txBody>
      </p:sp>
      <p:sp>
        <p:nvSpPr>
          <p:cNvPr id="16" name="Footer Placeholder 15"/>
          <p:cNvSpPr>
            <a:spLocks noGrp="1"/>
          </p:cNvSpPr>
          <p:nvPr>
            <p:ph type="ftr" sz="quarter" idx="11"/>
          </p:nvPr>
        </p:nvSpPr>
        <p:spPr>
          <a:xfrm>
            <a:off x="457200" y="6501384"/>
            <a:ext cx="3840480" cy="230832"/>
          </a:xfrm>
        </p:spPr>
        <p:txBody>
          <a:bodyPr/>
          <a:lstStyle/>
          <a:p>
            <a:pPr>
              <a:defRPr/>
            </a:pPr>
            <a:r>
              <a:rPr lang="en-US" dirty="0" smtClean="0"/>
              <a:t>Copyright © </a:t>
            </a:r>
            <a:r>
              <a:rPr lang="en-US" dirty="0" smtClean="0"/>
              <a:t>2015 </a:t>
            </a:r>
            <a:r>
              <a:rPr lang="en-US" dirty="0" smtClean="0"/>
              <a:t>Accenture. All rights reserved.</a:t>
            </a:r>
            <a:endParaRPr lang="en-US" dirty="0"/>
          </a:p>
        </p:txBody>
      </p:sp>
      <p:sp>
        <p:nvSpPr>
          <p:cNvPr id="15" name="Slide Number Placeholder 14"/>
          <p:cNvSpPr>
            <a:spLocks noGrp="1"/>
          </p:cNvSpPr>
          <p:nvPr>
            <p:ph type="sldNum" sz="quarter" idx="4"/>
          </p:nvPr>
        </p:nvSpPr>
        <p:spPr/>
        <p:txBody>
          <a:bodyPr/>
          <a:lstStyle/>
          <a:p>
            <a:pPr>
              <a:defRPr/>
            </a:pPr>
            <a:fld id="{90CBDC3A-D49F-4631-A8C7-55D59B33E5FA}" type="slidenum">
              <a:rPr lang="en-US" smtClean="0"/>
              <a:pPr>
                <a:defRPr/>
              </a:pPr>
              <a:t>55</a:t>
            </a:fld>
            <a:endParaRPr lang="en-US" dirty="0"/>
          </a:p>
        </p:txBody>
      </p:sp>
      <p:sp>
        <p:nvSpPr>
          <p:cNvPr id="14340" name="AutoShape 3" descr="livelink">
            <a:hlinkClick r:id="rId4"/>
          </p:cNvPr>
          <p:cNvSpPr>
            <a:spLocks noChangeAspect="1" noChangeArrowheads="1"/>
          </p:cNvSpPr>
          <p:nvPr/>
        </p:nvSpPr>
        <p:spPr bwMode="auto">
          <a:xfrm>
            <a:off x="168275" y="46038"/>
            <a:ext cx="304800" cy="304800"/>
          </a:xfrm>
          <a:prstGeom prst="rect">
            <a:avLst/>
          </a:prstGeom>
          <a:noFill/>
          <a:ln w="9525">
            <a:noFill/>
            <a:miter lim="800000"/>
            <a:headEnd/>
            <a:tailEnd/>
          </a:ln>
        </p:spPr>
        <p:txBody>
          <a:bodyPr/>
          <a:lstStyle/>
          <a:p>
            <a:endParaRPr lang="en-US"/>
          </a:p>
        </p:txBody>
      </p:sp>
      <p:sp>
        <p:nvSpPr>
          <p:cNvPr id="14341" name="AutoShape 4" descr="livelink">
            <a:hlinkClick r:id="rId4"/>
          </p:cNvPr>
          <p:cNvSpPr>
            <a:spLocks noChangeAspect="1" noChangeArrowheads="1"/>
          </p:cNvSpPr>
          <p:nvPr/>
        </p:nvSpPr>
        <p:spPr bwMode="auto">
          <a:xfrm>
            <a:off x="4419600" y="3276600"/>
            <a:ext cx="304800" cy="304800"/>
          </a:xfrm>
          <a:prstGeom prst="rect">
            <a:avLst/>
          </a:prstGeom>
          <a:noFill/>
          <a:ln w="9525">
            <a:noFill/>
            <a:miter lim="800000"/>
            <a:headEnd/>
            <a:tailEnd/>
          </a:ln>
        </p:spPr>
        <p:txBody>
          <a:bodyPr/>
          <a:lstStyle/>
          <a:p>
            <a:endParaRPr lang="en-US"/>
          </a:p>
        </p:txBody>
      </p:sp>
      <p:sp>
        <p:nvSpPr>
          <p:cNvPr id="14342" name="AutoShape 5" descr="Relay%20Runner?func=doc"/>
          <p:cNvSpPr>
            <a:spLocks noChangeAspect="1" noChangeArrowheads="1"/>
          </p:cNvSpPr>
          <p:nvPr/>
        </p:nvSpPr>
        <p:spPr bwMode="auto">
          <a:xfrm>
            <a:off x="4419600" y="3276600"/>
            <a:ext cx="304800" cy="304800"/>
          </a:xfrm>
          <a:prstGeom prst="rect">
            <a:avLst/>
          </a:prstGeom>
          <a:noFill/>
          <a:ln w="9525">
            <a:noFill/>
            <a:miter lim="800000"/>
            <a:headEnd/>
            <a:tailEnd/>
          </a:ln>
        </p:spPr>
        <p:txBody>
          <a:bodyPr/>
          <a:lstStyle/>
          <a:p>
            <a:endParaRPr lang="en-US"/>
          </a:p>
        </p:txBody>
      </p:sp>
      <p:sp>
        <p:nvSpPr>
          <p:cNvPr id="17" name="Text Box 14"/>
          <p:cNvSpPr txBox="1">
            <a:spLocks noChangeArrowheads="1"/>
          </p:cNvSpPr>
          <p:nvPr/>
        </p:nvSpPr>
        <p:spPr bwMode="auto">
          <a:xfrm>
            <a:off x="471488" y="495300"/>
            <a:ext cx="5221287" cy="452432"/>
          </a:xfrm>
          <a:prstGeom prst="rect">
            <a:avLst/>
          </a:prstGeom>
          <a:noFill/>
          <a:ln w="9525" algn="ctr">
            <a:noFill/>
            <a:miter lim="800000"/>
            <a:headEnd/>
            <a:tailEnd/>
          </a:ln>
        </p:spPr>
        <p:txBody>
          <a:bodyPr lIns="0">
            <a:spAutoFit/>
          </a:bodyPr>
          <a:lstStyle/>
          <a:p>
            <a:pPr>
              <a:lnSpc>
                <a:spcPct val="90000"/>
              </a:lnSpc>
              <a:spcBef>
                <a:spcPts val="1200"/>
              </a:spcBef>
              <a:buClr>
                <a:schemeClr val="bg1"/>
              </a:buClr>
            </a:pPr>
            <a:r>
              <a:rPr lang="en-US" sz="2600" b="1" dirty="0">
                <a:solidFill>
                  <a:schemeClr val="bg1"/>
                </a:solidFill>
                <a:latin typeface="Trebuchet MS" panose="020B0603020202020204" pitchFamily="34" charset="0"/>
              </a:rPr>
              <a:t>Welcome to Accenture BA Team!</a:t>
            </a:r>
            <a:endParaRPr lang="en-US" sz="26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1665094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thinker_PPT_crop.jpg"/>
          <p:cNvPicPr>
            <a:picLocks noChangeAspect="1"/>
          </p:cNvPicPr>
          <p:nvPr/>
        </p:nvPicPr>
        <p:blipFill>
          <a:blip r:embed="rId3" cstate="print"/>
          <a:stretch>
            <a:fillRect/>
          </a:stretch>
        </p:blipFill>
        <p:spPr>
          <a:xfrm>
            <a:off x="0" y="0"/>
            <a:ext cx="9144000" cy="6858000"/>
          </a:xfrm>
          <a:prstGeom prst="rect">
            <a:avLst/>
          </a:prstGeom>
        </p:spPr>
      </p:pic>
      <p:sp>
        <p:nvSpPr>
          <p:cNvPr id="17" name="Slide Number Placeholder 16"/>
          <p:cNvSpPr>
            <a:spLocks noGrp="1"/>
          </p:cNvSpPr>
          <p:nvPr>
            <p:ph type="sldNum" sz="quarter" idx="4"/>
          </p:nvPr>
        </p:nvSpPr>
        <p:spPr>
          <a:xfrm>
            <a:off x="4500563" y="6501384"/>
            <a:ext cx="4341579" cy="230832"/>
          </a:xfrm>
        </p:spPr>
        <p:txBody>
          <a:bodyPr/>
          <a:lstStyle/>
          <a:p>
            <a:pPr>
              <a:defRPr/>
            </a:pPr>
            <a:r>
              <a:rPr lang="en-US" dirty="0" smtClean="0">
                <a:solidFill>
                  <a:schemeClr val="bg1"/>
                </a:solidFill>
              </a:rPr>
              <a:t> </a:t>
            </a:r>
            <a:fld id="{90CBDC3A-D49F-4631-A8C7-55D59B33E5FA}" type="slidenum">
              <a:rPr lang="en-US" smtClean="0">
                <a:solidFill>
                  <a:schemeClr val="bg1"/>
                </a:solidFill>
              </a:rPr>
              <a:pPr>
                <a:defRPr/>
              </a:pPr>
              <a:t>6</a:t>
            </a:fld>
            <a:endParaRPr lang="en-US" dirty="0">
              <a:solidFill>
                <a:schemeClr val="bg1"/>
              </a:solidFill>
            </a:endParaRPr>
          </a:p>
        </p:txBody>
      </p:sp>
      <p:sp>
        <p:nvSpPr>
          <p:cNvPr id="18" name="Footer Placeholder 17"/>
          <p:cNvSpPr>
            <a:spLocks noGrp="1"/>
          </p:cNvSpPr>
          <p:nvPr>
            <p:ph type="ftr" sz="quarter" idx="11"/>
          </p:nvPr>
        </p:nvSpPr>
        <p:spPr>
          <a:xfrm>
            <a:off x="457200" y="6501384"/>
            <a:ext cx="4114800" cy="230832"/>
          </a:xfrm>
        </p:spPr>
        <p:txBody>
          <a:bodyPr/>
          <a:lstStyle/>
          <a:p>
            <a:pPr>
              <a:defRPr/>
            </a:pPr>
            <a:r>
              <a:rPr lang="en-US" dirty="0" smtClean="0">
                <a:solidFill>
                  <a:schemeClr val="bg1"/>
                </a:solidFill>
              </a:rPr>
              <a:t>Copyright © </a:t>
            </a:r>
            <a:r>
              <a:rPr lang="en-US" dirty="0" smtClean="0">
                <a:solidFill>
                  <a:schemeClr val="bg1"/>
                </a:solidFill>
              </a:rPr>
              <a:t>2015 </a:t>
            </a:r>
            <a:r>
              <a:rPr lang="en-US" dirty="0" smtClean="0">
                <a:solidFill>
                  <a:schemeClr val="bg1"/>
                </a:solidFill>
              </a:rPr>
              <a:t>Accenture. All rights reserved.</a:t>
            </a:r>
            <a:endParaRPr lang="en-US" dirty="0">
              <a:solidFill>
                <a:schemeClr val="bg1"/>
              </a:solidFill>
            </a:endParaRPr>
          </a:p>
        </p:txBody>
      </p:sp>
      <p:sp>
        <p:nvSpPr>
          <p:cNvPr id="6" name="Rectangle 5"/>
          <p:cNvSpPr>
            <a:spLocks noChangeArrowheads="1"/>
          </p:cNvSpPr>
          <p:nvPr/>
        </p:nvSpPr>
        <p:spPr bwMode="auto">
          <a:xfrm>
            <a:off x="457200" y="3555843"/>
            <a:ext cx="5645338" cy="1077218"/>
          </a:xfrm>
          <a:prstGeom prst="rect">
            <a:avLst/>
          </a:prstGeom>
          <a:noFill/>
          <a:ln w="9525">
            <a:noFill/>
            <a:miter lim="800000"/>
            <a:headEnd/>
            <a:tailEnd/>
          </a:ln>
          <a:effectLst/>
        </p:spPr>
        <p:txBody>
          <a:bodyPr wrap="square" lIns="0">
            <a:spAutoFit/>
          </a:bodyPr>
          <a:lstStyle/>
          <a:p>
            <a:pPr>
              <a:lnSpc>
                <a:spcPct val="100000"/>
              </a:lnSpc>
            </a:pPr>
            <a:r>
              <a:rPr lang="en-US" altLang="zh-CN" sz="3200" b="1" dirty="0" smtClean="0">
                <a:solidFill>
                  <a:schemeClr val="bg1"/>
                </a:solidFill>
              </a:rPr>
              <a:t>BA</a:t>
            </a:r>
            <a:r>
              <a:rPr lang="zh-CN" altLang="en-US" sz="3200" b="1" dirty="0" smtClean="0">
                <a:solidFill>
                  <a:schemeClr val="bg1"/>
                </a:solidFill>
              </a:rPr>
              <a:t>是</a:t>
            </a:r>
            <a:r>
              <a:rPr lang="en-US" altLang="zh-CN" sz="3200" b="1" dirty="0" smtClean="0">
                <a:solidFill>
                  <a:schemeClr val="bg1"/>
                </a:solidFill>
              </a:rPr>
              <a:t>Solution Maker</a:t>
            </a:r>
            <a:r>
              <a:rPr lang="zh-CN" altLang="en-US" sz="3200" b="1" dirty="0" smtClean="0">
                <a:solidFill>
                  <a:schemeClr val="bg1"/>
                </a:solidFill>
              </a:rPr>
              <a:t>，</a:t>
            </a:r>
            <a:endParaRPr lang="en-US" altLang="zh-CN" sz="3200" b="1" dirty="0" smtClean="0">
              <a:solidFill>
                <a:schemeClr val="bg1"/>
              </a:solidFill>
            </a:endParaRPr>
          </a:p>
          <a:p>
            <a:pPr>
              <a:lnSpc>
                <a:spcPct val="100000"/>
              </a:lnSpc>
            </a:pPr>
            <a:r>
              <a:rPr lang="zh-CN" altLang="en-US" sz="3200" b="1" dirty="0">
                <a:solidFill>
                  <a:srgbClr val="FFC000"/>
                </a:solidFill>
              </a:rPr>
              <a:t>解</a:t>
            </a:r>
            <a:r>
              <a:rPr lang="zh-CN" altLang="en-US" sz="3200" b="1" dirty="0" smtClean="0">
                <a:solidFill>
                  <a:srgbClr val="FFC000"/>
                </a:solidFill>
              </a:rPr>
              <a:t>决业务及系统中出现的问题！</a:t>
            </a:r>
            <a:endParaRPr lang="en-US" sz="3200" b="1" dirty="0">
              <a:solidFill>
                <a:srgbClr val="FFC000"/>
              </a:solidFill>
            </a:endParaRPr>
          </a:p>
        </p:txBody>
      </p:sp>
    </p:spTree>
    <p:extLst>
      <p:ext uri="{BB962C8B-B14F-4D97-AF65-F5344CB8AC3E}">
        <p14:creationId xmlns:p14="http://schemas.microsoft.com/office/powerpoint/2010/main" val="10241538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eople_PPT_size.jpg"/>
          <p:cNvPicPr>
            <a:picLocks noChangeAspect="1"/>
          </p:cNvPicPr>
          <p:nvPr/>
        </p:nvPicPr>
        <p:blipFill>
          <a:blip r:embed="rId3" cstate="print"/>
          <a:stretch>
            <a:fillRect/>
          </a:stretch>
        </p:blipFill>
        <p:spPr>
          <a:xfrm>
            <a:off x="0" y="0"/>
            <a:ext cx="9144000" cy="6858000"/>
          </a:xfrm>
          <a:prstGeom prst="rect">
            <a:avLst/>
          </a:prstGeom>
        </p:spPr>
      </p:pic>
      <p:sp>
        <p:nvSpPr>
          <p:cNvPr id="14" name="Slide Number Placeholder 13"/>
          <p:cNvSpPr>
            <a:spLocks noGrp="1"/>
          </p:cNvSpPr>
          <p:nvPr>
            <p:ph type="sldNum" sz="quarter" idx="4"/>
          </p:nvPr>
        </p:nvSpPr>
        <p:spPr>
          <a:xfrm>
            <a:off x="4500563" y="6501384"/>
            <a:ext cx="4341579" cy="230832"/>
          </a:xfrm>
        </p:spPr>
        <p:txBody>
          <a:bodyPr/>
          <a:lstStyle/>
          <a:p>
            <a:pPr>
              <a:defRPr/>
            </a:pPr>
            <a:fld id="{90CBDC3A-D49F-4631-A8C7-55D59B33E5FA}" type="slidenum">
              <a:rPr lang="en-US" smtClean="0">
                <a:solidFill>
                  <a:schemeClr val="bg1"/>
                </a:solidFill>
              </a:rPr>
              <a:pPr>
                <a:defRPr/>
              </a:pPr>
              <a:t>7</a:t>
            </a:fld>
            <a:endParaRPr lang="en-US" dirty="0">
              <a:solidFill>
                <a:schemeClr val="bg1"/>
              </a:solidFill>
            </a:endParaRPr>
          </a:p>
        </p:txBody>
      </p:sp>
      <p:sp>
        <p:nvSpPr>
          <p:cNvPr id="15" name="Footer Placeholder 14"/>
          <p:cNvSpPr>
            <a:spLocks noGrp="1"/>
          </p:cNvSpPr>
          <p:nvPr>
            <p:ph type="ftr" sz="quarter" idx="11"/>
          </p:nvPr>
        </p:nvSpPr>
        <p:spPr>
          <a:xfrm>
            <a:off x="457200" y="6501384"/>
            <a:ext cx="4114800" cy="230832"/>
          </a:xfrm>
        </p:spPr>
        <p:txBody>
          <a:bodyPr/>
          <a:lstStyle/>
          <a:p>
            <a:pPr>
              <a:defRPr/>
            </a:pPr>
            <a:r>
              <a:rPr lang="en-US" dirty="0" smtClean="0">
                <a:solidFill>
                  <a:schemeClr val="bg1"/>
                </a:solidFill>
              </a:rPr>
              <a:t>Copyright © </a:t>
            </a:r>
            <a:r>
              <a:rPr lang="en-US" dirty="0" smtClean="0">
                <a:solidFill>
                  <a:schemeClr val="bg1"/>
                </a:solidFill>
              </a:rPr>
              <a:t>2015 </a:t>
            </a:r>
            <a:r>
              <a:rPr lang="en-US" dirty="0" smtClean="0">
                <a:solidFill>
                  <a:schemeClr val="bg1"/>
                </a:solidFill>
              </a:rPr>
              <a:t>Accenture. All rights reserved.</a:t>
            </a:r>
            <a:endParaRPr lang="en-US" dirty="0">
              <a:solidFill>
                <a:schemeClr val="bg1"/>
              </a:solidFill>
            </a:endParaRPr>
          </a:p>
        </p:txBody>
      </p:sp>
      <p:sp>
        <p:nvSpPr>
          <p:cNvPr id="8" name="Title 1"/>
          <p:cNvSpPr txBox="1">
            <a:spLocks/>
          </p:cNvSpPr>
          <p:nvPr/>
        </p:nvSpPr>
        <p:spPr>
          <a:xfrm>
            <a:off x="457200" y="4575257"/>
            <a:ext cx="4760259" cy="1926127"/>
          </a:xfrm>
          <a:prstGeom prst="rect">
            <a:avLst/>
          </a:prstGeom>
        </p:spPr>
        <p:txBody>
          <a:bodyPr>
            <a:noAutofit/>
          </a:bodyPr>
          <a:lstStyle>
            <a:lvl1pPr algn="l" rtl="0" eaLnBrk="1" fontAlgn="base" hangingPunct="1">
              <a:lnSpc>
                <a:spcPts val="2600"/>
              </a:lnSpc>
              <a:spcBef>
                <a:spcPct val="0"/>
              </a:spcBef>
              <a:spcAft>
                <a:spcPct val="0"/>
              </a:spcAft>
              <a:buFont typeface="Arial" charset="0"/>
              <a:defRPr sz="2400" kern="1200" spc="0">
                <a:solidFill>
                  <a:schemeClr val="accent1"/>
                </a:solidFill>
                <a:latin typeface="Arial" pitchFamily="34" charset="0"/>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nSpc>
                <a:spcPct val="150000"/>
              </a:lnSpc>
            </a:pPr>
            <a:r>
              <a:rPr lang="en-US" altLang="zh-CN" sz="3600" b="1" dirty="0" smtClean="0">
                <a:solidFill>
                  <a:schemeClr val="bg1"/>
                </a:solidFill>
              </a:rPr>
              <a:t>BA</a:t>
            </a:r>
            <a:r>
              <a:rPr lang="zh-CN" altLang="en-US" sz="3600" b="1" dirty="0" smtClean="0">
                <a:solidFill>
                  <a:schemeClr val="bg1"/>
                </a:solidFill>
              </a:rPr>
              <a:t>是</a:t>
            </a:r>
            <a:r>
              <a:rPr lang="en-US" altLang="zh-CN" sz="3600" b="1" dirty="0" smtClean="0">
                <a:solidFill>
                  <a:schemeClr val="bg1"/>
                </a:solidFill>
              </a:rPr>
              <a:t>Sales,</a:t>
            </a:r>
            <a:r>
              <a:rPr lang="en-US" altLang="zh-CN" sz="3600" b="1" dirty="0" smtClean="0">
                <a:solidFill>
                  <a:schemeClr val="accent4"/>
                </a:solidFill>
              </a:rPr>
              <a:t/>
            </a:r>
            <a:br>
              <a:rPr lang="en-US" altLang="zh-CN" sz="3600" b="1" dirty="0" smtClean="0">
                <a:solidFill>
                  <a:schemeClr val="accent4"/>
                </a:solidFill>
              </a:rPr>
            </a:br>
            <a:r>
              <a:rPr lang="zh-CN" altLang="en-US" b="1" dirty="0" smtClean="0">
                <a:solidFill>
                  <a:srgbClr val="FFC000"/>
                </a:solidFill>
              </a:rPr>
              <a:t>销</a:t>
            </a:r>
            <a:r>
              <a:rPr lang="zh-CN" altLang="en-US" b="1" dirty="0">
                <a:solidFill>
                  <a:srgbClr val="FFC000"/>
                </a:solidFill>
              </a:rPr>
              <a:t>售</a:t>
            </a:r>
            <a:r>
              <a:rPr lang="zh-CN" altLang="en-US" b="1" dirty="0" smtClean="0">
                <a:solidFill>
                  <a:srgbClr val="FFC000"/>
                </a:solidFill>
              </a:rPr>
              <a:t>你所设计的方案和系统！</a:t>
            </a:r>
            <a:endParaRPr lang="en-US" b="1" dirty="0">
              <a:solidFill>
                <a:srgbClr val="FFC000"/>
              </a:solidFill>
            </a:endParaRPr>
          </a:p>
        </p:txBody>
      </p:sp>
    </p:spTree>
    <p:extLst>
      <p:ext uri="{BB962C8B-B14F-4D97-AF65-F5344CB8AC3E}">
        <p14:creationId xmlns:p14="http://schemas.microsoft.com/office/powerpoint/2010/main" val="2683953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What does a BA Do?</a:t>
            </a:r>
            <a:endParaRPr lang="en-US" dirty="0"/>
          </a:p>
        </p:txBody>
      </p:sp>
      <p:sp>
        <p:nvSpPr>
          <p:cNvPr id="10" name="Footer Placeholder 9"/>
          <p:cNvSpPr>
            <a:spLocks noGrp="1"/>
          </p:cNvSpPr>
          <p:nvPr>
            <p:ph type="ftr" sz="quarter" idx="11"/>
          </p:nvPr>
        </p:nvSpPr>
        <p:spPr/>
        <p:txBody>
          <a:bodyPr/>
          <a:lstStyle/>
          <a:p>
            <a:r>
              <a:rPr lang="en-US" dirty="0" smtClean="0"/>
              <a:t>Copyright © 2015 Accenture. All rights reserved.</a:t>
            </a:r>
            <a:endParaRPr lang="en-US" dirty="0"/>
          </a:p>
        </p:txBody>
      </p:sp>
    </p:spTree>
    <p:extLst>
      <p:ext uri="{BB962C8B-B14F-4D97-AF65-F5344CB8AC3E}">
        <p14:creationId xmlns:p14="http://schemas.microsoft.com/office/powerpoint/2010/main" val="370784434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2"/>
          <p:cNvGraphicFramePr/>
          <p:nvPr>
            <p:extLst>
              <p:ext uri="{D42A27DB-BD31-4B8C-83A1-F6EECF244321}">
                <p14:modId xmlns:p14="http://schemas.microsoft.com/office/powerpoint/2010/main" val="287542707"/>
              </p:ext>
            </p:extLst>
          </p:nvPr>
        </p:nvGraphicFramePr>
        <p:xfrm>
          <a:off x="1524000" y="1651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9506" name="Rectangle 2"/>
          <p:cNvSpPr>
            <a:spLocks noGrp="1" noChangeArrowheads="1"/>
          </p:cNvSpPr>
          <p:nvPr>
            <p:ph type="title"/>
          </p:nvPr>
        </p:nvSpPr>
        <p:spPr/>
        <p:txBody>
          <a:bodyPr/>
          <a:lstStyle/>
          <a:p>
            <a:r>
              <a:rPr lang="en-US" dirty="0">
                <a:solidFill>
                  <a:srgbClr val="C00000"/>
                </a:solidFill>
              </a:rPr>
              <a:t>What does a BA do?</a:t>
            </a:r>
          </a:p>
        </p:txBody>
      </p:sp>
      <p:sp>
        <p:nvSpPr>
          <p:cNvPr id="149507" name="Rectangle 3"/>
          <p:cNvSpPr>
            <a:spLocks noChangeArrowheads="1"/>
          </p:cNvSpPr>
          <p:nvPr/>
        </p:nvSpPr>
        <p:spPr bwMode="auto">
          <a:xfrm>
            <a:off x="984251" y="6248400"/>
            <a:ext cx="1758950" cy="457200"/>
          </a:xfrm>
          <a:prstGeom prst="rect">
            <a:avLst/>
          </a:prstGeom>
          <a:noFill/>
          <a:ln w="9525">
            <a:noFill/>
            <a:miter lim="800000"/>
            <a:headEnd/>
            <a:tailEnd/>
          </a:ln>
          <a:effectLst/>
        </p:spPr>
        <p:txBody>
          <a:bodyPr wrap="none" anchor="ctr"/>
          <a:lstStyle/>
          <a:p>
            <a:endParaRPr lang="de-DE">
              <a:solidFill>
                <a:prstClr val="black"/>
              </a:solidFill>
              <a:ea typeface="ＭＳ Ｐゴシック" pitchFamily="34" charset="-128"/>
            </a:endParaRPr>
          </a:p>
        </p:txBody>
      </p:sp>
      <p:sp>
        <p:nvSpPr>
          <p:cNvPr id="149508" name="Rectangle 4"/>
          <p:cNvSpPr>
            <a:spLocks noChangeArrowheads="1"/>
          </p:cNvSpPr>
          <p:nvPr/>
        </p:nvSpPr>
        <p:spPr bwMode="auto">
          <a:xfrm>
            <a:off x="3235331" y="6248400"/>
            <a:ext cx="2673350" cy="457200"/>
          </a:xfrm>
          <a:prstGeom prst="rect">
            <a:avLst/>
          </a:prstGeom>
          <a:noFill/>
          <a:ln w="9525">
            <a:noFill/>
            <a:miter lim="800000"/>
            <a:headEnd/>
            <a:tailEnd/>
          </a:ln>
          <a:effectLst/>
        </p:spPr>
        <p:txBody>
          <a:bodyPr wrap="none" anchor="ctr"/>
          <a:lstStyle/>
          <a:p>
            <a:endParaRPr lang="de-DE">
              <a:solidFill>
                <a:prstClr val="black"/>
              </a:solidFill>
              <a:ea typeface="ＭＳ Ｐゴシック" pitchFamily="34" charset="-128"/>
            </a:endParaRPr>
          </a:p>
        </p:txBody>
      </p:sp>
      <p:pic>
        <p:nvPicPr>
          <p:cNvPr id="7" name="Picture 25" descr="C:\Users\daniele.perrone\AppData\Local\Microsoft\Windows\Temporary Internet Files\Content.IE5\BH25873A\MC900441310[1].png"/>
          <p:cNvPicPr>
            <a:picLocks noChangeAspect="1" noChangeArrowheads="1"/>
          </p:cNvPicPr>
          <p:nvPr/>
        </p:nvPicPr>
        <p:blipFill>
          <a:blip r:embed="rId8" cstate="print"/>
          <a:srcRect/>
          <a:stretch>
            <a:fillRect/>
          </a:stretch>
        </p:blipFill>
        <p:spPr bwMode="auto">
          <a:xfrm>
            <a:off x="1692524" y="1981243"/>
            <a:ext cx="441122" cy="432000"/>
          </a:xfrm>
          <a:prstGeom prst="rect">
            <a:avLst/>
          </a:prstGeom>
          <a:noFill/>
          <a:ln w="9525">
            <a:noFill/>
            <a:miter lim="800000"/>
            <a:headEnd/>
            <a:tailEnd/>
          </a:ln>
        </p:spPr>
      </p:pic>
    </p:spTree>
    <p:extLst>
      <p:ext uri="{BB962C8B-B14F-4D97-AF65-F5344CB8AC3E}">
        <p14:creationId xmlns:p14="http://schemas.microsoft.com/office/powerpoint/2010/main" val="169762770"/>
      </p:ext>
    </p:extLst>
  </p:cSld>
  <p:clrMapOvr>
    <a:masterClrMapping/>
  </p:clrMapOvr>
  <p:transition spd="slow"/>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12"/>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fCBf.LYRFk2aQCMpoJH4qg"/>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rm4.sy8L8EmjN5Yp8HhAz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axg25uH6EKyPkJaCqjDC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WOyWIhotVUGOTTxAEaVgP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ygnBVPkRNUG7M8oWr3Uhh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GTUayNzDpECbK47ugX.47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EzT3OH_oGUueeONp92tUk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1W8PUdMA20uGEbGxRRooo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hhWZHBd3x0SijsghI2zdt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WOyWIhotVUGOTTxAEaVgP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ygnBVPkRNUG7M8oWr3UhhA"/>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WOyWIhotVUGOTTxAEaVgP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ygnBVPkRNUG7M8oWr3Uhh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WOyWIhotVUGOTTxAEaVgPQ"/>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ygnBVPkRNUG7M8oWr3Uhh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WOyWIhotVUGOTTxAEaVgP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ygnBVPkRNUG7M8oWr3Uhh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WOyWIhotVUGOTTxAEaVgP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ygnBVPkRNUG7M8oWr3Uhh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ZNGx1qoYUGMkFEwtqqkN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WOyWIhotVUGOTTxAEaVgP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ygnBVPkRNUG7M8oWr3Uhh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WOyWIhotVUGOTTxAEaVgPQ"/>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ygnBVPkRNUG7M8oWr3Uhh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usjPXrJdT0en2WN4xG19p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0g3E7eglzEmS.92.QRqgt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WOyWIhotVUGOTTxAEaVgP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ygnBVPkRNUG7M8oWr3UhhA"/>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WOyWIhotVUGOTTxAEaVgP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4GIGtF9GVkasBIx3.R6QI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ygnBVPkRNUG7M8oWr3Uhh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WOyWIhotVUGOTTxAEaVgP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ygnBVPkRNUG7M8oWr3UhhA"/>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usjPXrJdT0en2WN4xG19pw"/>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0g3E7eglzEmS.92.QRqgtw"/>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touzJTTNske4a25AU4xgxw"/>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usjPXrJdT0en2WN4xG19pw"/>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0g3E7eglzEmS.92.QRqgtw"/>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pCVtbJH3U06JjPedUFdl_w"/>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fCBf.LYRFk2aQCMpoJH4q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hhWZHBd3x0SijsghI2zdt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qZNGx1qoYUGMkFEwtqqkN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ArGfY3.XeU2.eAsCUY1BA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4GIGtF9GVkasBIx3.R6QIw"/>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touzJTTNske4a25AU4xgxw"/>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ArGfY3.XeU2.eAsCUY1BA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izBOQPOPEuAbuS__FAtpw"/>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dktPq4OGaUmtBP1Z56bUs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BnORW1sUU0COgvYaZEQFf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msFOh.x9p06d2qVeSqYBeg"/>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gy7BgzwQk0ivLzxUQ18pa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hbO_2DBIT0S_jaIHR8GqUw"/>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e6paaRRWh0u3bYE7alKVvQ"/>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SOkAp_EjkkibD4Cw.n5xX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FmbtdP_gPEO7B2uLetcOfQ"/>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GZ.4FrKi0EWSsn1nlWZFh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FmkuiFiyKUaeJGC3evjqA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58eh_Q9BUkqjbE9qwZIZsA"/>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JR_kskiN60mCJbiR5wcLv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DwqvhdATMEWfg_pMXuaor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izBOQPOPEuAbuS__FAtp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YOZvv2eu0GV81p_YFU6rg"/>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Kgz924grbUiA8XBg00AIbQ"/>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riHT5g.5jUS0q8UOoWg60w"/>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ZMWxl3_rIE6jXRpzgPuvDg"/>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7OZVG7_1f0.FolkXRb9mIQ"/>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gQT67DGN3k.Z3fRk6jguuQ"/>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VQuBaehfWEmLLvnlidubL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bybGJUsB6kyTT6aHmQHi6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dktPq4OGaUmtBP1Z56bUsA"/>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9xw9qRPwlUWaTRp0ieTej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p4iZeyPBCEexOEO1RIoGD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Vw5n1YYSPEmtNh2SBIPoAg"/>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XcTfD8nDPE2SkREGGgIY_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qhwt9bWhI0WfbjlgtQ1DMQ"/>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LNZCsiYni0WArxh_eape8g"/>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QBmyfqLRxkOw.uNdWxwuzA"/>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BnORW1sUU0COgvYaZEQFfQ"/>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cQlfPAFGpkW4zwLJGJSuX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MjYqkEAPLkOsGKwt0ifPqg"/>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61xThSjnWEGZ8wLE6HKmE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WODWrNAMcUyxK.HL7r.gjg"/>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dEx2D6uiZU.VTPzdeTU1p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9o.y53_jWUGQli7F8fADBg"/>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MHMLLYCkCkq4zPj.Bti3eg"/>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UOuF.Gl1a0OKexIDEHpxfg"/>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fVDX09kTv0yp_Z6AI3hT4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czfKQaSF5UCEjJdkRdtyLw"/>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Nsjlbiek0E.lwNTNQck2BQ"/>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nf.Gtg7g6kCpEZdlfSGOnw"/>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P0K_olVrT0Cp1MzsK_82Kg"/>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LqndpOJc002.wd.Cw3kA4Q"/>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pbTCncqpSEW4ZC8eyCJczg"/>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G52jYv11rUeXThb.CmRSCw"/>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ENsyO2lEVEi35acTwYv8d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msFOh.x9p06d2qVeSqYBeg"/>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0jychZHF1EqFqV3MjXnJr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LtcjXXns2EmGY.55ymNhIA"/>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p_0P6HCGdkerP5NHUB4FB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avEtsWC_U0GOdg91SEIasw"/>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pGD1yBo_tEGErBbNXnr9D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81PJp9Yy4UCo3uHKkWz4w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Y5.0y119Gk.7uxdLtnA9qQ"/>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gEJ6B8Kbm0i.kXII3heOG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gy7BgzwQk0ivLzxUQ18pa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0_5kOlKW0UiPKHIjMbdmiQ"/>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1W8PUdMA20uGEbGxRRooog"/>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usjPXrJdT0en2WN4xG19pw"/>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0g3E7eglzEmS.92.QRqgtw"/>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hbO_2DBIT0S_jaIHR8GqUw"/>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usjPXrJdT0en2WN4xG19p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0g3E7eglzEmS.92.QRqgtw"/>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usjPXrJdT0en2WN4xG19pw"/>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0g3E7eglzEmS.92.QRqgt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usjPXrJdT0en2WN4xG19pw"/>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0g3E7eglzEmS.92.QRqgtw"/>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e6paaRRWh0u3bYE7alKVvQ"/>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usjPXrJdT0en2WN4xG19pw"/>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0g3E7eglzEmS.92.QRqgtw"/>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usjPXrJdT0en2WN4xG19pw"/>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0g3E7eglzEmS.92.QRqgtw"/>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isNBfbsR00aDvFXfs6T8QA"/>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9jkP2L6HAEGQAVx8W0nx7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k3SHjmdDEUSIAWbJc4qGB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IpBWvd8nkUWd83gmjpc2MA"/>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usjPXrJdT0en2WN4xG19pw"/>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0g3E7eglzEmS.92.QRqgtw"/>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k3SHjmdDEUSIAWbJc4qGBQ"/>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IpBWvd8nkUWd83gmjpc2M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SOkAp_EjkkibD4Cw.n5xXQ"/>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usjPXrJdT0en2WN4xG19pw"/>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0g3E7eglzEmS.92.QRqgtw"/>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k3SHjmdDEUSIAWbJc4qGBQ"/>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IpBWvd8nkUWd83gmjpc2MA"/>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usjPXrJdT0en2WN4xG19p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FmbtdP_gPEO7B2uLetcOf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0g3E7eglzEmS.92.QRqgtw"/>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Ql7.akN.HkmbDgzgckcDHg"/>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Ql7.akN.HkmbDgzgckcDH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GZ.4FrKi0EWSsn1nlWZFh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FmkuiFiyKUaeJGC3evjqA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BlJoUiy80SrcTARsXG18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58eh_Q9BUkqjbE9qwZIZs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JR_kskiN60mCJbiR5wcLv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wqvhdATMEWfg_pMXuaor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YOZvv2eu0GV81p_YFU6r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Kgz924grbUiA8XBg00AIb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riHT5g.5jUS0q8UOoWg60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ZMWxl3_rIE6jXRpzgPuvD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7OZVG7_1f0.FolkXRb9mI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OXq_f0ndqEy3an.AAZ4x7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gQT67DGN3k.Z3fRk6jguu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VQuBaehfWEmLLvnlidubL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bybGJUsB6kyTT6aHmQHi6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9xw9qRPwlUWaTRp0ieTej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p4iZeyPBCEexOEO1RIoGD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Vw5n1YYSPEmtNh2SBIPoA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XcTfD8nDPE2SkREGGgIY_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qhwt9bWhI0WfbjlgtQ1DM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WOyWIhotVUGOTTxAEaVgP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LNZCsiYni0WArxh_eape8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QBmyfqLRxkOw.uNdWxwuz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QlfPAFGpkW4zwLJGJSuX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MjYqkEAPLkOsGKwt0ifPq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61xThSjnWEGZ8wLE6HKmE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WODWrNAMcUyxK.HL7r.gj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dEx2D6uiZU.VTPzdeTU1p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9o.y53_jWUGQli7F8fADB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ygnBVPkRNUG7M8oWr3Uhh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MHMLLYCkCkq4zPj.Bti3e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UOuF.Gl1a0OKexIDEHpxf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fVDX09kTv0yp_Z6AI3hT4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czfKQaSF5UCEjJdkRdtyL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Nsjlbiek0E.lwNTNQck2B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nf.Gtg7g6kCpEZdlfSGOn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P0K_olVrT0Cp1MzsK_82K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LqndpOJc002.wd.Cw3kA4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pbTCncqpSEW4ZC8eyCJcz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fEiqfzT0kGyjeJoEKYrV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G52jYv11rUeXThb.CmRSC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ENsyO2lEVEi35acTwYv8d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0jychZHF1EqFqV3MjXnJr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eEBEWOy_5ke3X_udP3lfz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NPfKlAZqYE2RiB2gF0jH9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fXsfDjZE5ECI8XHFw.ifF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mAK3IgWIJkSp2WxntnDJ1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LtcjXXns2EmGY.55ymNhI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p_0P6HCGdkerP5NHUB4FB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avEtsWC_U0GOdg91SEIas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pGD1yBo_tEGErBbNXnr9D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81PJp9Yy4UCo3uHKkWz4w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Y5.0y119Gk.7uxdLtnA9q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gEJ6B8Kbm0i.kXII3heOG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0_5kOlKW0UiPKHIjMbdmi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CVtbJH3U06JjPedUFdl_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ZetW8yEoXkmrLUctOKe6f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9mbwaMs_m068lw8y.zY2x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r4cg4YKVZUiYEy1Eq95_c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3ApHQa9R8kW5sa3eq6bq3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HfLJ__l6c0GrCumBTutpg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WOyWIhotVUGOTTxAEaVgP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ygnBVPkRNUG7M8oWr3Uhh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iUN7GOm1806isqpbgIuX.w"/>
</p:tagLst>
</file>

<file path=ppt/theme/theme1.xml><?xml version="1.0" encoding="utf-8"?>
<a:theme xmlns:a="http://schemas.openxmlformats.org/drawingml/2006/main" name="1_Accenture ">
  <a:themeElements>
    <a:clrScheme name="Interactive">
      <a:dk1>
        <a:sysClr val="windowText" lastClr="000000"/>
      </a:dk1>
      <a:lt1>
        <a:sysClr val="window" lastClr="FFFFFF"/>
      </a:lt1>
      <a:dk2>
        <a:srgbClr val="666666"/>
      </a:dk2>
      <a:lt2>
        <a:srgbClr val="EEECE1"/>
      </a:lt2>
      <a:accent1>
        <a:srgbClr val="00BBEE"/>
      </a:accent1>
      <a:accent2>
        <a:srgbClr val="FF9900"/>
      </a:accent2>
      <a:accent3>
        <a:srgbClr val="AA1133"/>
      </a:accent3>
      <a:accent4>
        <a:srgbClr val="551255"/>
      </a:accent4>
      <a:accent5>
        <a:srgbClr val="337722"/>
      </a:accent5>
      <a:accent6>
        <a:srgbClr val="DD4411"/>
      </a:accent6>
      <a:hlink>
        <a:srgbClr val="00BBEE"/>
      </a:hlink>
      <a:folHlink>
        <a:srgbClr val="FF99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ccenture_Adv_Viewfinder_animated">
  <a:themeElements>
    <a:clrScheme name="Mgr/B 2012 final">
      <a:dk1>
        <a:sysClr val="windowText" lastClr="000000"/>
      </a:dk1>
      <a:lt1>
        <a:sysClr val="window" lastClr="FFFFFF"/>
      </a:lt1>
      <a:dk2>
        <a:srgbClr val="666666"/>
      </a:dk2>
      <a:lt2>
        <a:srgbClr val="FFFFFF"/>
      </a:lt2>
      <a:accent1>
        <a:srgbClr val="00BBEE"/>
      </a:accent1>
      <a:accent2>
        <a:srgbClr val="DD4411"/>
      </a:accent2>
      <a:accent3>
        <a:srgbClr val="EEAA00"/>
      </a:accent3>
      <a:accent4>
        <a:srgbClr val="002266"/>
      </a:accent4>
      <a:accent5>
        <a:srgbClr val="2F539C"/>
      </a:accent5>
      <a:accent6>
        <a:srgbClr val="993399"/>
      </a:accent6>
      <a:hlink>
        <a:srgbClr val="2F539C"/>
      </a:hlink>
      <a:folHlink>
        <a:srgbClr val="DD441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defPPr>
      </a:lstStyle>
    </a:txDef>
  </a:objectDefaults>
  <a:extraClrSchemeLst/>
</a:theme>
</file>

<file path=ppt/theme/theme3.xml><?xml version="1.0" encoding="utf-8"?>
<a:theme xmlns:a="http://schemas.openxmlformats.org/drawingml/2006/main" name="1_Accenture_Adv_Viewfinder_animated">
  <a:themeElements>
    <a:clrScheme name="Mgr/B 2012 final">
      <a:dk1>
        <a:sysClr val="windowText" lastClr="000000"/>
      </a:dk1>
      <a:lt1>
        <a:sysClr val="window" lastClr="FFFFFF"/>
      </a:lt1>
      <a:dk2>
        <a:srgbClr val="666666"/>
      </a:dk2>
      <a:lt2>
        <a:srgbClr val="FFFFFF"/>
      </a:lt2>
      <a:accent1>
        <a:srgbClr val="00BBEE"/>
      </a:accent1>
      <a:accent2>
        <a:srgbClr val="DD4411"/>
      </a:accent2>
      <a:accent3>
        <a:srgbClr val="EEAA00"/>
      </a:accent3>
      <a:accent4>
        <a:srgbClr val="002266"/>
      </a:accent4>
      <a:accent5>
        <a:srgbClr val="2F539C"/>
      </a:accent5>
      <a:accent6>
        <a:srgbClr val="993399"/>
      </a:accent6>
      <a:hlink>
        <a:srgbClr val="2F539C"/>
      </a:hlink>
      <a:folHlink>
        <a:srgbClr val="DD441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defPPr>
      </a:lstStyle>
    </a:txDef>
  </a:objectDefaults>
  <a:extraClrSchemeLst/>
</a:theme>
</file>

<file path=ppt/theme/theme4.xml><?xml version="1.0" encoding="utf-8"?>
<a:theme xmlns:a="http://schemas.openxmlformats.org/drawingml/2006/main" name="2_Accenture_Adv_Viewfinder_animated">
  <a:themeElements>
    <a:clrScheme name="Mgr/B 2012 final">
      <a:dk1>
        <a:sysClr val="windowText" lastClr="000000"/>
      </a:dk1>
      <a:lt1>
        <a:sysClr val="window" lastClr="FFFFFF"/>
      </a:lt1>
      <a:dk2>
        <a:srgbClr val="666666"/>
      </a:dk2>
      <a:lt2>
        <a:srgbClr val="FFFFFF"/>
      </a:lt2>
      <a:accent1>
        <a:srgbClr val="00BBEE"/>
      </a:accent1>
      <a:accent2>
        <a:srgbClr val="DD4411"/>
      </a:accent2>
      <a:accent3>
        <a:srgbClr val="EEAA00"/>
      </a:accent3>
      <a:accent4>
        <a:srgbClr val="002266"/>
      </a:accent4>
      <a:accent5>
        <a:srgbClr val="2F539C"/>
      </a:accent5>
      <a:accent6>
        <a:srgbClr val="993399"/>
      </a:accent6>
      <a:hlink>
        <a:srgbClr val="2F539C"/>
      </a:hlink>
      <a:folHlink>
        <a:srgbClr val="DD441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defPPr>
      </a:lstStyle>
    </a:txDef>
  </a:objectDefaults>
  <a:extraClrSchemeLst/>
</a:theme>
</file>

<file path=ppt/theme/theme5.xml><?xml version="1.0" encoding="utf-8"?>
<a:theme xmlns:a="http://schemas.openxmlformats.org/drawingml/2006/main" name="Accenture Management Consulting Handout">
  <a:themeElements>
    <a:clrScheme name="Custom 7">
      <a:dk1>
        <a:sysClr val="windowText" lastClr="000000"/>
      </a:dk1>
      <a:lt1>
        <a:sysClr val="window" lastClr="FFFFFF"/>
      </a:lt1>
      <a:dk2>
        <a:srgbClr val="666666"/>
      </a:dk2>
      <a:lt2>
        <a:srgbClr val="EEECE1"/>
      </a:lt2>
      <a:accent1>
        <a:srgbClr val="00BBEE"/>
      </a:accent1>
      <a:accent2>
        <a:srgbClr val="66AA44"/>
      </a:accent2>
      <a:accent3>
        <a:srgbClr val="EEAA00"/>
      </a:accent3>
      <a:accent4>
        <a:srgbClr val="FF0000"/>
      </a:accent4>
      <a:accent5>
        <a:srgbClr val="778888"/>
      </a:accent5>
      <a:accent6>
        <a:srgbClr val="557799"/>
      </a:accent6>
      <a:hlink>
        <a:srgbClr val="FF9900"/>
      </a:hlink>
      <a:folHlink>
        <a:srgbClr val="FF0000"/>
      </a:folHlink>
    </a:clrScheme>
    <a:fontScheme name="Benutzerdefiniert 1">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gradFill flip="none" rotWithShape="1">
          <a:gsLst>
            <a:gs pos="9000">
              <a:sysClr val="window" lastClr="FFFFFF"/>
            </a:gs>
            <a:gs pos="100000">
              <a:srgbClr val="4F81BD">
                <a:lumMod val="60000"/>
                <a:lumOff val="40000"/>
              </a:srgbClr>
            </a:gs>
          </a:gsLst>
          <a:lin ang="2700000" scaled="1"/>
          <a:tileRect/>
        </a:gradFill>
        <a:ln w="9525" cap="flat" cmpd="sng" algn="ctr">
          <a:solidFill>
            <a:srgbClr val="F79646">
              <a:lumMod val="20000"/>
              <a:lumOff val="80000"/>
            </a:srgbClr>
          </a:solidFill>
          <a:prstDash val="solid"/>
          <a:headEnd/>
          <a:tailEnd/>
        </a:ln>
        <a:effectLst>
          <a:outerShdw blurRad="50800" dist="38100" dir="2700000" algn="tl" rotWithShape="0">
            <a:prstClr val="black">
              <a:alpha val="40000"/>
            </a:prstClr>
          </a:outerShdw>
        </a:effectLst>
      </a:spPr>
      <a:bodyPr rot="0" spcFirstLastPara="0" vert="horz" wrap="square" lIns="72000" tIns="72000" rIns="72000" bIns="72000" numCol="1" spcCol="0" rtlCol="0" fromWordArt="0" anchor="t" anchorCtr="0" forceAA="0" compatLnSpc="1">
        <a:prstTxWarp prst="textNoShape">
          <a:avLst/>
        </a:prstTxWarp>
        <a:noAutofit/>
      </a:bodyPr>
      <a:lstStyle>
        <a:defPPr marL="0" marR="0" indent="0" algn="ctr" defTabSz="914400" eaLnBrk="1" fontAlgn="base" latinLnBrk="0" hangingPunct="1">
          <a:lnSpc>
            <a:spcPct val="100000"/>
          </a:lnSpc>
          <a:spcBef>
            <a:spcPts val="0"/>
          </a:spcBef>
          <a:spcAft>
            <a:spcPts val="300"/>
          </a:spcAft>
          <a:buClrTx/>
          <a:buSzTx/>
          <a:buFontTx/>
          <a:buNone/>
          <a:tabLst/>
          <a:defRPr kumimoji="0" sz="16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lgn="l">
          <a:defRPr sz="1200" dirty="0" err="1" smtClean="0"/>
        </a:defPPr>
      </a:lstStyle>
    </a:txDef>
  </a:objectDefaults>
  <a:extraClrSchemeLst/>
</a:theme>
</file>

<file path=ppt/theme/theme6.xml><?xml version="1.0" encoding="utf-8"?>
<a:theme xmlns:a="http://schemas.openxmlformats.org/drawingml/2006/main" name="1_Accenture Management Consulting Handout">
  <a:themeElements>
    <a:clrScheme name="Custom 7">
      <a:dk1>
        <a:sysClr val="windowText" lastClr="000000"/>
      </a:dk1>
      <a:lt1>
        <a:sysClr val="window" lastClr="FFFFFF"/>
      </a:lt1>
      <a:dk2>
        <a:srgbClr val="666666"/>
      </a:dk2>
      <a:lt2>
        <a:srgbClr val="EEECE1"/>
      </a:lt2>
      <a:accent1>
        <a:srgbClr val="00BBEE"/>
      </a:accent1>
      <a:accent2>
        <a:srgbClr val="66AA44"/>
      </a:accent2>
      <a:accent3>
        <a:srgbClr val="EEAA00"/>
      </a:accent3>
      <a:accent4>
        <a:srgbClr val="FF0000"/>
      </a:accent4>
      <a:accent5>
        <a:srgbClr val="778888"/>
      </a:accent5>
      <a:accent6>
        <a:srgbClr val="557799"/>
      </a:accent6>
      <a:hlink>
        <a:srgbClr val="FF9900"/>
      </a:hlink>
      <a:folHlink>
        <a:srgbClr val="FF0000"/>
      </a:folHlink>
    </a:clrScheme>
    <a:fontScheme name="Benutzerdefiniert 1">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gradFill flip="none" rotWithShape="1">
          <a:gsLst>
            <a:gs pos="9000">
              <a:sysClr val="window" lastClr="FFFFFF"/>
            </a:gs>
            <a:gs pos="100000">
              <a:srgbClr val="4F81BD">
                <a:lumMod val="60000"/>
                <a:lumOff val="40000"/>
              </a:srgbClr>
            </a:gs>
          </a:gsLst>
          <a:lin ang="2700000" scaled="1"/>
          <a:tileRect/>
        </a:gradFill>
        <a:ln w="9525" cap="flat" cmpd="sng" algn="ctr">
          <a:solidFill>
            <a:srgbClr val="F79646">
              <a:lumMod val="20000"/>
              <a:lumOff val="80000"/>
            </a:srgbClr>
          </a:solidFill>
          <a:prstDash val="solid"/>
          <a:headEnd/>
          <a:tailEnd/>
        </a:ln>
        <a:effectLst>
          <a:outerShdw blurRad="50800" dist="38100" dir="2700000" algn="tl" rotWithShape="0">
            <a:prstClr val="black">
              <a:alpha val="40000"/>
            </a:prstClr>
          </a:outerShdw>
        </a:effectLst>
      </a:spPr>
      <a:bodyPr rot="0" spcFirstLastPara="0" vert="horz" wrap="square" lIns="72000" tIns="72000" rIns="72000" bIns="72000" numCol="1" spcCol="0" rtlCol="0" fromWordArt="0" anchor="t" anchorCtr="0" forceAA="0" compatLnSpc="1">
        <a:prstTxWarp prst="textNoShape">
          <a:avLst/>
        </a:prstTxWarp>
        <a:noAutofit/>
      </a:bodyPr>
      <a:lstStyle>
        <a:defPPr marL="0" marR="0" indent="0" algn="ctr" defTabSz="914400" eaLnBrk="1" fontAlgn="base" latinLnBrk="0" hangingPunct="1">
          <a:lnSpc>
            <a:spcPct val="100000"/>
          </a:lnSpc>
          <a:spcBef>
            <a:spcPts val="0"/>
          </a:spcBef>
          <a:spcAft>
            <a:spcPts val="300"/>
          </a:spcAft>
          <a:buClrTx/>
          <a:buSzTx/>
          <a:buFontTx/>
          <a:buNone/>
          <a:tabLst/>
          <a:defRPr kumimoji="0" sz="16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lgn="l">
          <a:defRPr sz="1200" dirty="0" err="1" smtClean="0"/>
        </a:defPPr>
      </a:lstStyle>
    </a:txDef>
  </a:objectDefaults>
  <a:extraClrSchemeLst/>
</a:theme>
</file>

<file path=ppt/theme/theme7.xml><?xml version="1.0" encoding="utf-8"?>
<a:theme xmlns:a="http://schemas.openxmlformats.org/drawingml/2006/main" name="3_Accenture Management Consulting Handout">
  <a:themeElements>
    <a:clrScheme name="Custom 7">
      <a:dk1>
        <a:sysClr val="windowText" lastClr="000000"/>
      </a:dk1>
      <a:lt1>
        <a:sysClr val="window" lastClr="FFFFFF"/>
      </a:lt1>
      <a:dk2>
        <a:srgbClr val="666666"/>
      </a:dk2>
      <a:lt2>
        <a:srgbClr val="EEECE1"/>
      </a:lt2>
      <a:accent1>
        <a:srgbClr val="00BBEE"/>
      </a:accent1>
      <a:accent2>
        <a:srgbClr val="66AA44"/>
      </a:accent2>
      <a:accent3>
        <a:srgbClr val="EEAA00"/>
      </a:accent3>
      <a:accent4>
        <a:srgbClr val="FF0000"/>
      </a:accent4>
      <a:accent5>
        <a:srgbClr val="778888"/>
      </a:accent5>
      <a:accent6>
        <a:srgbClr val="557799"/>
      </a:accent6>
      <a:hlink>
        <a:srgbClr val="FF9900"/>
      </a:hlink>
      <a:folHlink>
        <a:srgbClr val="FF0000"/>
      </a:folHlink>
    </a:clrScheme>
    <a:fontScheme name="Benutzerdefiniert 1">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gradFill flip="none" rotWithShape="1">
          <a:gsLst>
            <a:gs pos="9000">
              <a:sysClr val="window" lastClr="FFFFFF"/>
            </a:gs>
            <a:gs pos="100000">
              <a:srgbClr val="4F81BD">
                <a:lumMod val="60000"/>
                <a:lumOff val="40000"/>
              </a:srgbClr>
            </a:gs>
          </a:gsLst>
          <a:lin ang="2700000" scaled="1"/>
          <a:tileRect/>
        </a:gradFill>
        <a:ln w="9525" cap="flat" cmpd="sng" algn="ctr">
          <a:solidFill>
            <a:srgbClr val="F79646">
              <a:lumMod val="20000"/>
              <a:lumOff val="80000"/>
            </a:srgbClr>
          </a:solidFill>
          <a:prstDash val="solid"/>
          <a:headEnd/>
          <a:tailEnd/>
        </a:ln>
        <a:effectLst>
          <a:outerShdw blurRad="50800" dist="38100" dir="2700000" algn="tl" rotWithShape="0">
            <a:prstClr val="black">
              <a:alpha val="40000"/>
            </a:prstClr>
          </a:outerShdw>
        </a:effectLst>
      </a:spPr>
      <a:bodyPr rot="0" spcFirstLastPara="0" vert="horz" wrap="square" lIns="72000" tIns="72000" rIns="72000" bIns="72000" numCol="1" spcCol="0" rtlCol="0" fromWordArt="0" anchor="t" anchorCtr="0" forceAA="0" compatLnSpc="1">
        <a:prstTxWarp prst="textNoShape">
          <a:avLst/>
        </a:prstTxWarp>
        <a:noAutofit/>
      </a:bodyPr>
      <a:lstStyle>
        <a:defPPr marL="0" marR="0" indent="0" algn="ctr" defTabSz="914400" eaLnBrk="1" fontAlgn="base" latinLnBrk="0" hangingPunct="1">
          <a:lnSpc>
            <a:spcPct val="100000"/>
          </a:lnSpc>
          <a:spcBef>
            <a:spcPts val="0"/>
          </a:spcBef>
          <a:spcAft>
            <a:spcPts val="300"/>
          </a:spcAft>
          <a:buClrTx/>
          <a:buSzTx/>
          <a:buFontTx/>
          <a:buNone/>
          <a:tabLst/>
          <a:defRPr kumimoji="0" sz="16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lgn="l">
          <a:defRPr sz="1200" dirty="0" err="1" smtClean="0"/>
        </a:defPPr>
      </a:lstStyle>
    </a:txDef>
  </a:objectDefaults>
  <a:extraClrSchemeLst/>
</a:theme>
</file>

<file path=ppt/theme/theme8.xml><?xml version="1.0" encoding="utf-8"?>
<a:theme xmlns:a="http://schemas.openxmlformats.org/drawingml/2006/main" name="BluePlume_02_2012">
  <a:themeElements>
    <a:clrScheme name="Accenture_FINAL">
      <a:dk1>
        <a:srgbClr val="000000"/>
      </a:dk1>
      <a:lt1>
        <a:sysClr val="window" lastClr="FFFFFF"/>
      </a:lt1>
      <a:dk2>
        <a:srgbClr val="1F497D"/>
      </a:dk2>
      <a:lt2>
        <a:srgbClr val="E3DEDC"/>
      </a:lt2>
      <a:accent1>
        <a:srgbClr val="0033CC"/>
      </a:accent1>
      <a:accent2>
        <a:srgbClr val="00A400"/>
      </a:accent2>
      <a:accent3>
        <a:srgbClr val="FF9A05"/>
      </a:accent3>
      <a:accent4>
        <a:srgbClr val="FF0000"/>
      </a:accent4>
      <a:accent5>
        <a:srgbClr val="800080"/>
      </a:accent5>
      <a:accent6>
        <a:srgbClr val="00AEEF"/>
      </a:accent6>
      <a:hlink>
        <a:srgbClr val="0033CC"/>
      </a:hlink>
      <a:folHlink>
        <a:srgbClr val="771E28"/>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9.xml><?xml version="1.0" encoding="utf-8"?>
<a:theme xmlns:a="http://schemas.openxmlformats.org/drawingml/2006/main" name="3_Accenture_Adv_Viewfinder_animated">
  <a:themeElements>
    <a:clrScheme name="Mgr/B 2012 final">
      <a:dk1>
        <a:sysClr val="windowText" lastClr="000000"/>
      </a:dk1>
      <a:lt1>
        <a:sysClr val="window" lastClr="FFFFFF"/>
      </a:lt1>
      <a:dk2>
        <a:srgbClr val="666666"/>
      </a:dk2>
      <a:lt2>
        <a:srgbClr val="FFFFFF"/>
      </a:lt2>
      <a:accent1>
        <a:srgbClr val="00BBEE"/>
      </a:accent1>
      <a:accent2>
        <a:srgbClr val="DD4411"/>
      </a:accent2>
      <a:accent3>
        <a:srgbClr val="EEAA00"/>
      </a:accent3>
      <a:accent4>
        <a:srgbClr val="002266"/>
      </a:accent4>
      <a:accent5>
        <a:srgbClr val="2F539C"/>
      </a:accent5>
      <a:accent6>
        <a:srgbClr val="993399"/>
      </a:accent6>
      <a:hlink>
        <a:srgbClr val="2F539C"/>
      </a:hlink>
      <a:folHlink>
        <a:srgbClr val="DD441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
  <TotalTime>15787</TotalTime>
  <Words>8891</Words>
  <Application>Microsoft Office PowerPoint</Application>
  <PresentationFormat>On-screen Show (4:3)</PresentationFormat>
  <Paragraphs>955</Paragraphs>
  <Slides>55</Slides>
  <Notes>32</Notes>
  <HiddenSlides>0</HiddenSlides>
  <MMClips>0</MMClips>
  <ScaleCrop>false</ScaleCrop>
  <HeadingPairs>
    <vt:vector size="8" baseType="variant">
      <vt:variant>
        <vt:lpstr>Fonts Used</vt:lpstr>
      </vt:variant>
      <vt:variant>
        <vt:i4>29</vt:i4>
      </vt:variant>
      <vt:variant>
        <vt:lpstr>Theme</vt:lpstr>
      </vt:variant>
      <vt:variant>
        <vt:i4>9</vt:i4>
      </vt:variant>
      <vt:variant>
        <vt:lpstr>Embedded OLE Servers</vt:lpstr>
      </vt:variant>
      <vt:variant>
        <vt:i4>1</vt:i4>
      </vt:variant>
      <vt:variant>
        <vt:lpstr>Slide Titles</vt:lpstr>
      </vt:variant>
      <vt:variant>
        <vt:i4>55</vt:i4>
      </vt:variant>
    </vt:vector>
  </HeadingPairs>
  <TitlesOfParts>
    <vt:vector size="94" baseType="lpstr">
      <vt:lpstr>FrutigerNext LT Bold</vt:lpstr>
      <vt:lpstr>FrutigerNext LT Regular</vt:lpstr>
      <vt:lpstr>굴림</vt:lpstr>
      <vt:lpstr>Lucida Grande</vt:lpstr>
      <vt:lpstr>Lucida Grande CE</vt:lpstr>
      <vt:lpstr>맑은 고딕</vt:lpstr>
      <vt:lpstr>Microsoft YaHei</vt:lpstr>
      <vt:lpstr>Microsoft YaHei</vt:lpstr>
      <vt:lpstr>MS PGothic</vt:lpstr>
      <vt:lpstr>MS PGothic</vt:lpstr>
      <vt:lpstr>Museo Sans For Dell</vt:lpstr>
      <vt:lpstr>黑体</vt:lpstr>
      <vt:lpstr>宋体</vt:lpstr>
      <vt:lpstr>宋体</vt:lpstr>
      <vt:lpstr>STHupo</vt:lpstr>
      <vt:lpstr>华文细黑</vt:lpstr>
      <vt:lpstr>-윤고딕130</vt:lpstr>
      <vt:lpstr>Arial</vt:lpstr>
      <vt:lpstr>Bodoni MT Black</vt:lpstr>
      <vt:lpstr>Calibri</vt:lpstr>
      <vt:lpstr>Courier New</vt:lpstr>
      <vt:lpstr>Kalinga</vt:lpstr>
      <vt:lpstr>Maiandra GD</vt:lpstr>
      <vt:lpstr>Microsoft Himalaya</vt:lpstr>
      <vt:lpstr>Segoe Script</vt:lpstr>
      <vt:lpstr>Symbol</vt:lpstr>
      <vt:lpstr>Times New Roman</vt:lpstr>
      <vt:lpstr>Trebuchet MS</vt:lpstr>
      <vt:lpstr>Wingdings</vt:lpstr>
      <vt:lpstr>1_Accenture </vt:lpstr>
      <vt:lpstr>Accenture_Adv_Viewfinder_animated</vt:lpstr>
      <vt:lpstr>1_Accenture_Adv_Viewfinder_animated</vt:lpstr>
      <vt:lpstr>2_Accenture_Adv_Viewfinder_animated</vt:lpstr>
      <vt:lpstr>Accenture Management Consulting Handout</vt:lpstr>
      <vt:lpstr>1_Accenture Management Consulting Handout</vt:lpstr>
      <vt:lpstr>3_Accenture Management Consulting Handout</vt:lpstr>
      <vt:lpstr>BluePlume_02_2012</vt:lpstr>
      <vt:lpstr>3_Accenture_Adv_Viewfinder_animated</vt:lpstr>
      <vt:lpstr>think-cell Slide</vt:lpstr>
      <vt:lpstr>Welcome to Accenture BA Team!</vt:lpstr>
      <vt:lpstr>Target of today</vt:lpstr>
      <vt:lpstr>What is a BA?</vt:lpstr>
      <vt:lpstr>BA是业务与IT之间的桥梁！ 将业务的需求转换成IT可实施落地的方案！</vt:lpstr>
      <vt:lpstr>You are a designer!</vt:lpstr>
      <vt:lpstr>PowerPoint Presentation</vt:lpstr>
      <vt:lpstr>PowerPoint Presentation</vt:lpstr>
      <vt:lpstr>What does a BA Do?</vt:lpstr>
      <vt:lpstr>What does a BA do?</vt:lpstr>
      <vt:lpstr>不同类型的BA</vt:lpstr>
      <vt:lpstr>需求管理流程及管理规范</vt:lpstr>
      <vt:lpstr>方案设计流程及管理规范 （方案设计人员要做什么？）</vt:lpstr>
      <vt:lpstr>What does a BA do?</vt:lpstr>
      <vt:lpstr>需求分析阶段交付件</vt:lpstr>
      <vt:lpstr>RTM – 如何在RTM中描述需求？</vt:lpstr>
      <vt:lpstr>RTM &amp; Storyboard</vt:lpstr>
      <vt:lpstr>方案设计阶段交付件</vt:lpstr>
      <vt:lpstr>What does a BA do?</vt:lpstr>
      <vt:lpstr>需求受理及规划过程</vt:lpstr>
      <vt:lpstr>变更管理 – 所有变更走CR通道，杜绝需求走“特殊通道”！</vt:lpstr>
      <vt:lpstr>变更管理 – 需求可以在鼓励与引导中产生，但是CR一定是在控制中产生！</vt:lpstr>
      <vt:lpstr>变更管理 – 任何阶段产生的CR，均需履行标准项目交付的工作及交付物！</vt:lpstr>
      <vt:lpstr>What does a BA do?</vt:lpstr>
      <vt:lpstr>BA的质量考核指标及进度考核指标</vt:lpstr>
      <vt:lpstr>BA在方案阶段的进度考核指标解读</vt:lpstr>
      <vt:lpstr>BA在测试阶段的考核指标</vt:lpstr>
      <vt:lpstr>What does a BA do?</vt:lpstr>
      <vt:lpstr>需求阶段风险 &amp; 求助 – Don’t hold the bomb in your hand！</vt:lpstr>
      <vt:lpstr>方案设计风险 &amp; 求助 – Don’t hold the bomb in your hand！</vt:lpstr>
      <vt:lpstr>How to become a “Good” BA?</vt:lpstr>
      <vt:lpstr>如何是一名“好”BA？</vt:lpstr>
      <vt:lpstr>如何成为一名“好”BA？</vt:lpstr>
      <vt:lpstr>BA Consideration Points -  How to create a “Secure” requirements?</vt:lpstr>
      <vt:lpstr>Responsibility Cycle -   Secure yourself, secure the project!</vt:lpstr>
      <vt:lpstr>需求分析及方案设计原则</vt:lpstr>
      <vt:lpstr>需求分析及方案设计原则</vt:lpstr>
      <vt:lpstr>需求分析及方案设计原则</vt:lpstr>
      <vt:lpstr>需求分析及方案设计原则</vt:lpstr>
      <vt:lpstr>需求分析及方案设计原则</vt:lpstr>
      <vt:lpstr>需求管理 - 经验教训</vt:lpstr>
      <vt:lpstr>需求管理 - 经验教训</vt:lpstr>
      <vt:lpstr>需求管理 - 经验教训</vt:lpstr>
      <vt:lpstr>Key to Success </vt:lpstr>
      <vt:lpstr>PowerPoint Presentation</vt:lpstr>
      <vt:lpstr>PowerPoint Presentation</vt:lpstr>
      <vt:lpstr>PowerPoint Presentation</vt:lpstr>
      <vt:lpstr>PowerPoint Presentation</vt:lpstr>
      <vt:lpstr>PowerPoint Presentation</vt:lpstr>
      <vt:lpstr>User Experience Guiding Principles</vt:lpstr>
      <vt:lpstr> Why is User Experience Important?</vt:lpstr>
      <vt:lpstr>Always consider User Experience</vt:lpstr>
      <vt:lpstr>用户体验设计 &amp; 各功能模块设计的关系</vt:lpstr>
      <vt:lpstr>推荐UX相关书籍</vt:lpstr>
      <vt:lpstr>PowerPoint Presentation</vt:lpstr>
      <vt:lpstr>Thank you for your time…</vt:lpstr>
    </vt:vector>
  </TitlesOfParts>
  <Company>Accenture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议程</dc:title>
  <dc:creator>Xing, Esther</dc:creator>
  <cp:lastModifiedBy>Liu, Rebecca Qun</cp:lastModifiedBy>
  <cp:revision>2187</cp:revision>
  <dcterms:created xsi:type="dcterms:W3CDTF">2013-01-13T10:08:19Z</dcterms:created>
  <dcterms:modified xsi:type="dcterms:W3CDTF">2015-03-20T05:07:29Z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